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4" r:id="rId28"/>
    <p:sldId id="281" r:id="rId29"/>
    <p:sldId id="282" r:id="rId30"/>
    <p:sldId id="283" r:id="rId31"/>
  </p:sldIdLst>
  <p:sldSz cx="9144000" cy="5143500" type="screen16x9"/>
  <p:notesSz cx="6807200" cy="9939338"/>
  <p:embeddedFontLst>
    <p:embeddedFont>
      <p:font typeface="Anaheim" panose="02020500000000000000" charset="0"/>
      <p:regular r:id="rId33"/>
    </p:embeddedFont>
    <p:embeddedFont>
      <p:font typeface="Calibri" panose="020F0502020204030204" pitchFamily="34" charset="0"/>
      <p:regular r:id="rId34"/>
      <p:bold r:id="rId35"/>
      <p:italic r:id="rId36"/>
      <p:boldItalic r:id="rId37"/>
    </p:embeddedFont>
    <p:embeddedFont>
      <p:font typeface="Roboto" panose="02000000000000000000" pitchFamily="2" charset="0"/>
      <p:regular r:id="rId38"/>
      <p:bold r:id="rId39"/>
      <p:italic r:id="rId40"/>
      <p:boldItalic r:id="rId41"/>
    </p:embeddedFont>
    <p:embeddedFont>
      <p:font typeface="Roboto Condensed Light" panose="02000000000000000000" pitchFamily="2" charset="0"/>
      <p:regular r:id="rId42"/>
      <p:italic r:id="rId43"/>
    </p:embeddedFont>
    <p:embeddedFont>
      <p:font typeface="SimHei" panose="02010609060101010101" pitchFamily="49" charset="-122"/>
      <p:regular r:id="rId44"/>
    </p:embeddedFont>
    <p:embeddedFont>
      <p:font typeface="Vollkorn" panose="02020500000000000000" charset="0"/>
      <p:regular r:id="rId45"/>
      <p:bold r:id="rId46"/>
      <p:italic r:id="rId47"/>
      <p:boldItalic r:id="rId48"/>
    </p:embeddedFont>
    <p:embeddedFont>
      <p:font typeface="微軟正黑體" panose="020B0604030504040204" pitchFamily="34" charset="-120"/>
      <p:regular r:id="rId49"/>
      <p:bold r:id="rId50"/>
    </p:embeddedFont>
    <p:embeddedFont>
      <p:font typeface="微軟正黑體" panose="020B0604030504040204" pitchFamily="34" charset="-120"/>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974" autoAdjust="0"/>
  </p:normalViewPr>
  <p:slideViewPr>
    <p:cSldViewPr snapToGrid="0">
      <p:cViewPr varScale="1">
        <p:scale>
          <a:sx n="87" d="100"/>
          <a:sy n="87" d="100"/>
        </p:scale>
        <p:origin x="845"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9.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642705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0a3a264284_2_267: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g10a3a264284_2_267:notes"/>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46751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0a3a264284_2_684: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9" name="Google Shape;719;g10a3a264284_2_684:notes"/>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2333922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0a3a264284_2_705: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g10a3a264284_2_705:notes"/>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16142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10a3a264284_2_785: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2" name="Google Shape;822;g10a3a264284_2_785:notes"/>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81075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0a3a264284_2_886:notes"/>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24" name="Google Shape;924;g10a3a264284_2_886: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0445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0a3a264284_2_901: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0" name="Google Shape;940;g10a3a264284_2_901:notes"/>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2469556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10a3a264284_2_1002:notes"/>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42" name="Google Shape;1042;g10a3a264284_2_1002: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2983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10a3a264284_2_1010: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1" name="Google Shape;1051;g10a3a264284_2_1010:notes"/>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81923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10a3a264284_2_1018: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0" name="Google Shape;1060;g10a3a264284_2_1018:notes"/>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62669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10a3a264284_2_1024:notes"/>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67" name="Google Shape;1067;g10a3a264284_2_1024: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2759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10a3a264284_2_1030: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4" name="Google Shape;1074;g10a3a264284_2_1030:notes"/>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en-US" dirty="0"/>
              <a:t>這是其中一張社會網路圖，產製的社會網路圖想要調整參數，讓節點和邊</a:t>
            </a:r>
            <a:r>
              <a:rPr lang="en-US" altLang="zh-TW" dirty="0"/>
              <a:t>(edge)</a:t>
            </a:r>
            <a:r>
              <a:rPr lang="zh-TW" altLang="en-US" dirty="0"/>
              <a:t>數量少一點，方便分析，但因為非常耗費資源，每調整左邊的參數，系統就會掛掉，久久跑不出結果。</a:t>
            </a:r>
            <a:endParaRPr dirty="0"/>
          </a:p>
        </p:txBody>
      </p:sp>
    </p:spTree>
    <p:extLst>
      <p:ext uri="{BB962C8B-B14F-4D97-AF65-F5344CB8AC3E}">
        <p14:creationId xmlns:p14="http://schemas.microsoft.com/office/powerpoint/2010/main" val="566019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0a3a264284_2_363: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0a3a264284_2_363:notes"/>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0242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0a3a264284_2_1063: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10a3a264284_2_1063:notes"/>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52940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a3a264284_2_1098: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4" name="Google Shape;1144;g10a3a264284_2_1098:notes"/>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71625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0a3a264284_2_1132: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9" name="Google Shape;1179;g10a3a264284_2_1132:notes"/>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138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10a3a264284_2_1158: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7" name="Google Shape;1207;g10a3a264284_2_1158:notes"/>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20856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10a3a264284_2_1259: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9" name="Google Shape;1309;g10a3a264284_2_1259:notes"/>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0344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10a3a264284_2_1271: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2" name="Google Shape;1322;g10a3a264284_2_1271:notes"/>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02009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0a3a264284_2_886:notes"/>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24" name="Google Shape;924;g10a3a264284_2_886: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1574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10a3a264284_2_1281: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3" name="Google Shape;1333;g10a3a264284_2_1281:notes"/>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58707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109e0819a34_1_0: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109e0819a34_1_0:notes"/>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dirty="0">
              <a:solidFill>
                <a:schemeClr val="dk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63797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10a3a264284_2_1382: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0" name="Google Shape;1440;g10a3a264284_2_1382:notes"/>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84652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0a3a264284_2_422:notes"/>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75" name="Google Shape;475;g10a3a264284_2_422: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4559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0a3a264284_2_427:notes"/>
          <p:cNvSpPr txBox="1">
            <a:spLocks noGrp="1"/>
          </p:cNvSpPr>
          <p:nvPr>
            <p:ph type="body" idx="1"/>
          </p:nvPr>
        </p:nvSpPr>
        <p:spPr>
          <a:xfrm>
            <a:off x="680720" y="4721186"/>
            <a:ext cx="5445760" cy="44727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81" name="Google Shape;481;g10a3a264284_2_427: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041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0a3a264284_2_433: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10a3a264284_2_433:notes"/>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350994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0a3a264284_2_491: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g10a3a264284_2_491:notes"/>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18454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0a3a264284_2_565: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7" name="Google Shape;617;g10a3a264284_2_565:notes"/>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98028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0a3a264284_2_642: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g10a3a264284_2_642:notes"/>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32788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0a3a264284_2_663: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7" name="Google Shape;697;g10a3a264284_2_663:notes"/>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1337902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713100" y="1183551"/>
            <a:ext cx="5097000" cy="19452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5200"/>
              <a:buNone/>
              <a:defRPr sz="6800" b="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5" name="Google Shape;55;p14"/>
          <p:cNvSpPr txBox="1">
            <a:spLocks noGrp="1"/>
          </p:cNvSpPr>
          <p:nvPr>
            <p:ph type="subTitle" idx="1"/>
          </p:nvPr>
        </p:nvSpPr>
        <p:spPr>
          <a:xfrm>
            <a:off x="865500" y="3247250"/>
            <a:ext cx="3413100" cy="416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14"/>
          <p:cNvGrpSpPr/>
          <p:nvPr/>
        </p:nvGrpSpPr>
        <p:grpSpPr>
          <a:xfrm>
            <a:off x="-101025" y="-45925"/>
            <a:ext cx="9294900" cy="5261100"/>
            <a:chOff x="-101025" y="-45925"/>
            <a:chExt cx="9294900" cy="5261100"/>
          </a:xfrm>
        </p:grpSpPr>
        <p:cxnSp>
          <p:nvCxnSpPr>
            <p:cNvPr id="57" name="Google Shape;57;p14"/>
            <p:cNvCxnSpPr/>
            <p:nvPr/>
          </p:nvCxnSpPr>
          <p:spPr>
            <a:xfrm>
              <a:off x="-101025" y="205575"/>
              <a:ext cx="9294900" cy="0"/>
            </a:xfrm>
            <a:prstGeom prst="straightConnector1">
              <a:avLst/>
            </a:prstGeom>
            <a:noFill/>
            <a:ln w="19050" cap="flat" cmpd="sng">
              <a:solidFill>
                <a:schemeClr val="dk1"/>
              </a:solidFill>
              <a:prstDash val="solid"/>
              <a:round/>
              <a:headEnd type="none" w="sm" len="sm"/>
              <a:tailEnd type="none" w="sm" len="sm"/>
            </a:ln>
          </p:spPr>
        </p:cxnSp>
        <p:cxnSp>
          <p:nvCxnSpPr>
            <p:cNvPr id="58" name="Google Shape;58;p14"/>
            <p:cNvCxnSpPr/>
            <p:nvPr/>
          </p:nvCxnSpPr>
          <p:spPr>
            <a:xfrm>
              <a:off x="209250" y="-45925"/>
              <a:ext cx="0" cy="5261100"/>
            </a:xfrm>
            <a:prstGeom prst="straightConnector1">
              <a:avLst/>
            </a:prstGeom>
            <a:noFill/>
            <a:ln w="19050" cap="flat" cmpd="sng">
              <a:solidFill>
                <a:schemeClr val="dk1"/>
              </a:solidFill>
              <a:prstDash val="solid"/>
              <a:round/>
              <a:headEnd type="none" w="sm" len="sm"/>
              <a:tailEnd type="none" w="sm" len="sm"/>
            </a:ln>
          </p:spPr>
        </p:cxnSp>
        <p:cxnSp>
          <p:nvCxnSpPr>
            <p:cNvPr id="59" name="Google Shape;59;p14"/>
            <p:cNvCxnSpPr/>
            <p:nvPr/>
          </p:nvCxnSpPr>
          <p:spPr>
            <a:xfrm>
              <a:off x="-36750" y="4930875"/>
              <a:ext cx="6125400" cy="0"/>
            </a:xfrm>
            <a:prstGeom prst="straightConnector1">
              <a:avLst/>
            </a:prstGeom>
            <a:noFill/>
            <a:ln w="19050" cap="flat" cmpd="sng">
              <a:solidFill>
                <a:schemeClr val="dk1"/>
              </a:solidFill>
              <a:prstDash val="solid"/>
              <a:round/>
              <a:headEnd type="none" w="sm" len="sm"/>
              <a:tailEnd type="none" w="sm" len="sm"/>
            </a:ln>
          </p:spPr>
        </p:cxnSp>
        <p:cxnSp>
          <p:nvCxnSpPr>
            <p:cNvPr id="60" name="Google Shape;60;p14"/>
            <p:cNvCxnSpPr/>
            <p:nvPr/>
          </p:nvCxnSpPr>
          <p:spPr>
            <a:xfrm>
              <a:off x="8934750" y="-27550"/>
              <a:ext cx="0" cy="3912600"/>
            </a:xfrm>
            <a:prstGeom prst="straightConnector1">
              <a:avLst/>
            </a:prstGeom>
            <a:noFill/>
            <a:ln w="19050" cap="flat" cmpd="sng">
              <a:solidFill>
                <a:schemeClr val="dk1"/>
              </a:solidFill>
              <a:prstDash val="solid"/>
              <a:round/>
              <a:headEnd type="none" w="sm" len="sm"/>
              <a:tailEnd type="none" w="sm" len="sm"/>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1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5"/>
          <p:cNvSpPr txBox="1">
            <a:spLocks noGrp="1"/>
          </p:cNvSpPr>
          <p:nvPr>
            <p:ph type="subTitle" idx="1"/>
          </p:nvPr>
        </p:nvSpPr>
        <p:spPr>
          <a:xfrm>
            <a:off x="713100" y="2278272"/>
            <a:ext cx="3632700" cy="1351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64" name="Google Shape;64;p15"/>
          <p:cNvGrpSpPr/>
          <p:nvPr/>
        </p:nvGrpSpPr>
        <p:grpSpPr>
          <a:xfrm>
            <a:off x="-101025" y="-45925"/>
            <a:ext cx="9302475" cy="5261100"/>
            <a:chOff x="-101025" y="-45925"/>
            <a:chExt cx="9302475" cy="5261100"/>
          </a:xfrm>
        </p:grpSpPr>
        <p:cxnSp>
          <p:nvCxnSpPr>
            <p:cNvPr id="65" name="Google Shape;65;p15"/>
            <p:cNvCxnSpPr/>
            <p:nvPr/>
          </p:nvCxnSpPr>
          <p:spPr>
            <a:xfrm>
              <a:off x="-101025" y="205575"/>
              <a:ext cx="9294900" cy="0"/>
            </a:xfrm>
            <a:prstGeom prst="straightConnector1">
              <a:avLst/>
            </a:prstGeom>
            <a:noFill/>
            <a:ln w="19050" cap="flat" cmpd="sng">
              <a:solidFill>
                <a:schemeClr val="dk1"/>
              </a:solidFill>
              <a:prstDash val="solid"/>
              <a:round/>
              <a:headEnd type="none" w="sm" len="sm"/>
              <a:tailEnd type="none" w="sm" len="sm"/>
            </a:ln>
          </p:spPr>
        </p:cxnSp>
        <p:cxnSp>
          <p:nvCxnSpPr>
            <p:cNvPr id="66" name="Google Shape;66;p15"/>
            <p:cNvCxnSpPr/>
            <p:nvPr/>
          </p:nvCxnSpPr>
          <p:spPr>
            <a:xfrm>
              <a:off x="209250" y="-45925"/>
              <a:ext cx="0" cy="5261100"/>
            </a:xfrm>
            <a:prstGeom prst="straightConnector1">
              <a:avLst/>
            </a:prstGeom>
            <a:noFill/>
            <a:ln w="19050" cap="flat" cmpd="sng">
              <a:solidFill>
                <a:schemeClr val="dk1"/>
              </a:solidFill>
              <a:prstDash val="solid"/>
              <a:round/>
              <a:headEnd type="none" w="sm" len="sm"/>
              <a:tailEnd type="none" w="sm" len="sm"/>
            </a:ln>
          </p:spPr>
        </p:cxnSp>
        <p:cxnSp>
          <p:nvCxnSpPr>
            <p:cNvPr id="67" name="Google Shape;67;p15"/>
            <p:cNvCxnSpPr/>
            <p:nvPr/>
          </p:nvCxnSpPr>
          <p:spPr>
            <a:xfrm>
              <a:off x="-36750" y="4930875"/>
              <a:ext cx="9238200" cy="0"/>
            </a:xfrm>
            <a:prstGeom prst="straightConnector1">
              <a:avLst/>
            </a:prstGeom>
            <a:noFill/>
            <a:ln w="19050" cap="flat" cmpd="sng">
              <a:solidFill>
                <a:schemeClr val="dk1"/>
              </a:solidFill>
              <a:prstDash val="solid"/>
              <a:round/>
              <a:headEnd type="none" w="sm" len="sm"/>
              <a:tailEnd type="none" w="sm" len="sm"/>
            </a:ln>
          </p:spPr>
        </p:cxnSp>
        <p:cxnSp>
          <p:nvCxnSpPr>
            <p:cNvPr id="68" name="Google Shape;68;p15"/>
            <p:cNvCxnSpPr/>
            <p:nvPr/>
          </p:nvCxnSpPr>
          <p:spPr>
            <a:xfrm>
              <a:off x="8934750" y="-27550"/>
              <a:ext cx="0" cy="5217000"/>
            </a:xfrm>
            <a:prstGeom prst="straightConnector1">
              <a:avLst/>
            </a:prstGeom>
            <a:noFill/>
            <a:ln w="19050" cap="flat" cmpd="sng">
              <a:solidFill>
                <a:schemeClr val="dk1"/>
              </a:solidFill>
              <a:prstDash val="solid"/>
              <a:round/>
              <a:headEnd type="none" w="sm" len="sm"/>
              <a:tailEnd type="none" w="sm" len="sm"/>
            </a:ln>
          </p:spPr>
        </p:cxnSp>
      </p:grpSp>
      <p:sp>
        <p:nvSpPr>
          <p:cNvPr id="69" name="Google Shape;69;p15"/>
          <p:cNvSpPr txBox="1">
            <a:spLocks noGrp="1"/>
          </p:cNvSpPr>
          <p:nvPr>
            <p:ph type="title"/>
          </p:nvPr>
        </p:nvSpPr>
        <p:spPr>
          <a:xfrm>
            <a:off x="713100" y="1512587"/>
            <a:ext cx="36327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72" name="Google Shape;72;p16"/>
          <p:cNvSpPr txBox="1">
            <a:spLocks noGrp="1"/>
          </p:cNvSpPr>
          <p:nvPr>
            <p:ph type="body" idx="1"/>
          </p:nvPr>
        </p:nvSpPr>
        <p:spPr>
          <a:xfrm>
            <a:off x="713100" y="1298125"/>
            <a:ext cx="7717800" cy="33057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chemeClr val="dk1"/>
              </a:buClr>
              <a:buSzPts val="1200"/>
              <a:buFont typeface="Anaheim"/>
              <a:buAutoNum type="arabicPeriod"/>
              <a:defRPr sz="1100"/>
            </a:lvl1pPr>
            <a:lvl2pPr marL="914400" lvl="1" indent="-304800" algn="l">
              <a:lnSpc>
                <a:spcPct val="115000"/>
              </a:lnSpc>
              <a:spcBef>
                <a:spcPts val="0"/>
              </a:spcBef>
              <a:spcAft>
                <a:spcPts val="0"/>
              </a:spcAft>
              <a:buClr>
                <a:srgbClr val="434343"/>
              </a:buClr>
              <a:buSzPts val="1200"/>
              <a:buFont typeface="Roboto Condensed Light"/>
              <a:buAutoNum type="alphaLcPeriod"/>
              <a:defRPr/>
            </a:lvl2pPr>
            <a:lvl3pPr marL="1371600" lvl="2" indent="-304800" algn="l">
              <a:lnSpc>
                <a:spcPct val="115000"/>
              </a:lnSpc>
              <a:spcBef>
                <a:spcPts val="0"/>
              </a:spcBef>
              <a:spcAft>
                <a:spcPts val="0"/>
              </a:spcAft>
              <a:buClr>
                <a:srgbClr val="434343"/>
              </a:buClr>
              <a:buSzPts val="1200"/>
              <a:buFont typeface="Roboto Condensed Light"/>
              <a:buAutoNum type="romanLcPeriod"/>
              <a:defRPr/>
            </a:lvl3pPr>
            <a:lvl4pPr marL="1828800" lvl="3" indent="-304800" algn="l">
              <a:lnSpc>
                <a:spcPct val="115000"/>
              </a:lnSpc>
              <a:spcBef>
                <a:spcPts val="0"/>
              </a:spcBef>
              <a:spcAft>
                <a:spcPts val="0"/>
              </a:spcAft>
              <a:buClr>
                <a:srgbClr val="434343"/>
              </a:buClr>
              <a:buSzPts val="1200"/>
              <a:buFont typeface="Roboto Condensed Light"/>
              <a:buAutoNum type="arabicPeriod"/>
              <a:defRPr/>
            </a:lvl4pPr>
            <a:lvl5pPr marL="2286000" lvl="4" indent="-304800" algn="l">
              <a:lnSpc>
                <a:spcPct val="115000"/>
              </a:lnSpc>
              <a:spcBef>
                <a:spcPts val="0"/>
              </a:spcBef>
              <a:spcAft>
                <a:spcPts val="0"/>
              </a:spcAft>
              <a:buClr>
                <a:srgbClr val="434343"/>
              </a:buClr>
              <a:buSzPts val="1200"/>
              <a:buFont typeface="Roboto Condensed Light"/>
              <a:buAutoNum type="alphaLcPeriod"/>
              <a:defRPr/>
            </a:lvl5pPr>
            <a:lvl6pPr marL="2743200" lvl="5" indent="-304800" algn="l">
              <a:lnSpc>
                <a:spcPct val="115000"/>
              </a:lnSpc>
              <a:spcBef>
                <a:spcPts val="0"/>
              </a:spcBef>
              <a:spcAft>
                <a:spcPts val="0"/>
              </a:spcAft>
              <a:buClr>
                <a:srgbClr val="434343"/>
              </a:buClr>
              <a:buSzPts val="1200"/>
              <a:buFont typeface="Roboto Condensed Light"/>
              <a:buAutoNum type="romanLcPeriod"/>
              <a:defRPr/>
            </a:lvl6pPr>
            <a:lvl7pPr marL="3200400" lvl="6" indent="-304800" algn="l">
              <a:lnSpc>
                <a:spcPct val="115000"/>
              </a:lnSpc>
              <a:spcBef>
                <a:spcPts val="0"/>
              </a:spcBef>
              <a:spcAft>
                <a:spcPts val="0"/>
              </a:spcAft>
              <a:buClr>
                <a:srgbClr val="434343"/>
              </a:buClr>
              <a:buSzPts val="1200"/>
              <a:buFont typeface="Roboto Condensed Light"/>
              <a:buAutoNum type="arabicPeriod"/>
              <a:defRPr/>
            </a:lvl7pPr>
            <a:lvl8pPr marL="3657600" lvl="7" indent="-304800" algn="l">
              <a:lnSpc>
                <a:spcPct val="115000"/>
              </a:lnSpc>
              <a:spcBef>
                <a:spcPts val="0"/>
              </a:spcBef>
              <a:spcAft>
                <a:spcPts val="0"/>
              </a:spcAft>
              <a:buClr>
                <a:srgbClr val="434343"/>
              </a:buClr>
              <a:buSzPts val="1200"/>
              <a:buFont typeface="Roboto Condensed Light"/>
              <a:buAutoNum type="alphaLcPeriod"/>
              <a:defRPr/>
            </a:lvl8pPr>
            <a:lvl9pPr marL="4114800" lvl="8" indent="-304800" algn="l">
              <a:lnSpc>
                <a:spcPct val="115000"/>
              </a:lnSpc>
              <a:spcBef>
                <a:spcPts val="0"/>
              </a:spcBef>
              <a:spcAft>
                <a:spcPts val="0"/>
              </a:spcAft>
              <a:buClr>
                <a:srgbClr val="434343"/>
              </a:buClr>
              <a:buSzPts val="1200"/>
              <a:buFont typeface="Roboto Condensed Light"/>
              <a:buAutoNum type="romanLcPeriod"/>
              <a:defRPr/>
            </a:lvl9pPr>
          </a:lstStyle>
          <a:p>
            <a:endParaRPr/>
          </a:p>
        </p:txBody>
      </p:sp>
      <p:grpSp>
        <p:nvGrpSpPr>
          <p:cNvPr id="73" name="Google Shape;73;p16"/>
          <p:cNvGrpSpPr/>
          <p:nvPr/>
        </p:nvGrpSpPr>
        <p:grpSpPr>
          <a:xfrm>
            <a:off x="-101025" y="-45925"/>
            <a:ext cx="9302475" cy="5261100"/>
            <a:chOff x="-101025" y="-45925"/>
            <a:chExt cx="9302475" cy="5261100"/>
          </a:xfrm>
        </p:grpSpPr>
        <p:cxnSp>
          <p:nvCxnSpPr>
            <p:cNvPr id="74" name="Google Shape;74;p16"/>
            <p:cNvCxnSpPr/>
            <p:nvPr/>
          </p:nvCxnSpPr>
          <p:spPr>
            <a:xfrm>
              <a:off x="-101025" y="205575"/>
              <a:ext cx="9294900" cy="0"/>
            </a:xfrm>
            <a:prstGeom prst="straightConnector1">
              <a:avLst/>
            </a:prstGeom>
            <a:noFill/>
            <a:ln w="19050" cap="flat" cmpd="sng">
              <a:solidFill>
                <a:schemeClr val="dk1"/>
              </a:solidFill>
              <a:prstDash val="solid"/>
              <a:round/>
              <a:headEnd type="none" w="sm" len="sm"/>
              <a:tailEnd type="none" w="sm" len="sm"/>
            </a:ln>
          </p:spPr>
        </p:cxnSp>
        <p:cxnSp>
          <p:nvCxnSpPr>
            <p:cNvPr id="75" name="Google Shape;75;p16"/>
            <p:cNvCxnSpPr/>
            <p:nvPr/>
          </p:nvCxnSpPr>
          <p:spPr>
            <a:xfrm>
              <a:off x="209250" y="-45925"/>
              <a:ext cx="0" cy="5261100"/>
            </a:xfrm>
            <a:prstGeom prst="straightConnector1">
              <a:avLst/>
            </a:prstGeom>
            <a:noFill/>
            <a:ln w="19050" cap="flat" cmpd="sng">
              <a:solidFill>
                <a:schemeClr val="dk1"/>
              </a:solidFill>
              <a:prstDash val="solid"/>
              <a:round/>
              <a:headEnd type="none" w="sm" len="sm"/>
              <a:tailEnd type="none" w="sm" len="sm"/>
            </a:ln>
          </p:spPr>
        </p:cxnSp>
        <p:cxnSp>
          <p:nvCxnSpPr>
            <p:cNvPr id="76" name="Google Shape;76;p16"/>
            <p:cNvCxnSpPr/>
            <p:nvPr/>
          </p:nvCxnSpPr>
          <p:spPr>
            <a:xfrm>
              <a:off x="-36750" y="4930875"/>
              <a:ext cx="9238200" cy="0"/>
            </a:xfrm>
            <a:prstGeom prst="straightConnector1">
              <a:avLst/>
            </a:prstGeom>
            <a:noFill/>
            <a:ln w="19050" cap="flat" cmpd="sng">
              <a:solidFill>
                <a:schemeClr val="dk1"/>
              </a:solidFill>
              <a:prstDash val="solid"/>
              <a:round/>
              <a:headEnd type="none" w="sm" len="sm"/>
              <a:tailEnd type="none" w="sm" len="sm"/>
            </a:ln>
          </p:spPr>
        </p:cxnSp>
        <p:cxnSp>
          <p:nvCxnSpPr>
            <p:cNvPr id="77" name="Google Shape;77;p16"/>
            <p:cNvCxnSpPr/>
            <p:nvPr/>
          </p:nvCxnSpPr>
          <p:spPr>
            <a:xfrm>
              <a:off x="8934750" y="-27550"/>
              <a:ext cx="0" cy="5217000"/>
            </a:xfrm>
            <a:prstGeom prst="straightConnector1">
              <a:avLst/>
            </a:prstGeom>
            <a:noFill/>
            <a:ln w="19050" cap="flat" cmpd="sng">
              <a:solidFill>
                <a:schemeClr val="dk1"/>
              </a:solidFill>
              <a:prstDash val="solid"/>
              <a:round/>
              <a:headEnd type="none" w="sm" len="sm"/>
              <a:tailEnd type="none" w="sm" len="sm"/>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0" name="Google Shape;80;p17"/>
          <p:cNvSpPr txBox="1">
            <a:spLocks noGrp="1"/>
          </p:cNvSpPr>
          <p:nvPr>
            <p:ph type="title" idx="2"/>
          </p:nvPr>
        </p:nvSpPr>
        <p:spPr>
          <a:xfrm>
            <a:off x="1793426" y="1682304"/>
            <a:ext cx="24249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81" name="Google Shape;81;p17"/>
          <p:cNvSpPr txBox="1">
            <a:spLocks noGrp="1"/>
          </p:cNvSpPr>
          <p:nvPr>
            <p:ph type="subTitle" idx="1"/>
          </p:nvPr>
        </p:nvSpPr>
        <p:spPr>
          <a:xfrm>
            <a:off x="1793426" y="2282904"/>
            <a:ext cx="2424900" cy="50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2" name="Google Shape;82;p17"/>
          <p:cNvSpPr txBox="1">
            <a:spLocks noGrp="1"/>
          </p:cNvSpPr>
          <p:nvPr>
            <p:ph type="title" idx="3"/>
          </p:nvPr>
        </p:nvSpPr>
        <p:spPr>
          <a:xfrm>
            <a:off x="942723" y="1739300"/>
            <a:ext cx="773400" cy="711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83" name="Google Shape;83;p17"/>
          <p:cNvSpPr txBox="1">
            <a:spLocks noGrp="1"/>
          </p:cNvSpPr>
          <p:nvPr>
            <p:ph type="title" idx="4"/>
          </p:nvPr>
        </p:nvSpPr>
        <p:spPr>
          <a:xfrm>
            <a:off x="5708701" y="1682304"/>
            <a:ext cx="2488800" cy="58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84" name="Google Shape;84;p17"/>
          <p:cNvSpPr txBox="1">
            <a:spLocks noGrp="1"/>
          </p:cNvSpPr>
          <p:nvPr>
            <p:ph type="subTitle" idx="5"/>
          </p:nvPr>
        </p:nvSpPr>
        <p:spPr>
          <a:xfrm>
            <a:off x="5708713" y="2282896"/>
            <a:ext cx="2488800" cy="50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5" name="Google Shape;85;p17"/>
          <p:cNvSpPr txBox="1">
            <a:spLocks noGrp="1"/>
          </p:cNvSpPr>
          <p:nvPr>
            <p:ph type="title" idx="6"/>
          </p:nvPr>
        </p:nvSpPr>
        <p:spPr>
          <a:xfrm>
            <a:off x="4859132" y="1739300"/>
            <a:ext cx="773400" cy="711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86" name="Google Shape;86;p17"/>
          <p:cNvSpPr txBox="1">
            <a:spLocks noGrp="1"/>
          </p:cNvSpPr>
          <p:nvPr>
            <p:ph type="title" idx="7"/>
          </p:nvPr>
        </p:nvSpPr>
        <p:spPr>
          <a:xfrm>
            <a:off x="1793426" y="3175104"/>
            <a:ext cx="24249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87" name="Google Shape;87;p17"/>
          <p:cNvSpPr txBox="1">
            <a:spLocks noGrp="1"/>
          </p:cNvSpPr>
          <p:nvPr>
            <p:ph type="subTitle" idx="8"/>
          </p:nvPr>
        </p:nvSpPr>
        <p:spPr>
          <a:xfrm>
            <a:off x="1793426" y="3775604"/>
            <a:ext cx="2424900" cy="50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8" name="Google Shape;88;p17"/>
          <p:cNvSpPr txBox="1">
            <a:spLocks noGrp="1"/>
          </p:cNvSpPr>
          <p:nvPr>
            <p:ph type="title" idx="9"/>
          </p:nvPr>
        </p:nvSpPr>
        <p:spPr>
          <a:xfrm>
            <a:off x="942723" y="3232061"/>
            <a:ext cx="773400" cy="711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89" name="Google Shape;89;p17"/>
          <p:cNvSpPr txBox="1">
            <a:spLocks noGrp="1"/>
          </p:cNvSpPr>
          <p:nvPr>
            <p:ph type="title" idx="13"/>
          </p:nvPr>
        </p:nvSpPr>
        <p:spPr>
          <a:xfrm>
            <a:off x="5708723" y="3175067"/>
            <a:ext cx="24888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90" name="Google Shape;90;p17"/>
          <p:cNvSpPr txBox="1">
            <a:spLocks noGrp="1"/>
          </p:cNvSpPr>
          <p:nvPr>
            <p:ph type="subTitle" idx="14"/>
          </p:nvPr>
        </p:nvSpPr>
        <p:spPr>
          <a:xfrm>
            <a:off x="5708723" y="3775601"/>
            <a:ext cx="2488800" cy="50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91" name="Google Shape;91;p17"/>
          <p:cNvSpPr txBox="1">
            <a:spLocks noGrp="1"/>
          </p:cNvSpPr>
          <p:nvPr>
            <p:ph type="title" idx="15"/>
          </p:nvPr>
        </p:nvSpPr>
        <p:spPr>
          <a:xfrm>
            <a:off x="4859132" y="3232061"/>
            <a:ext cx="773400" cy="711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grpSp>
        <p:nvGrpSpPr>
          <p:cNvPr id="92" name="Google Shape;92;p17"/>
          <p:cNvGrpSpPr/>
          <p:nvPr/>
        </p:nvGrpSpPr>
        <p:grpSpPr>
          <a:xfrm>
            <a:off x="-101025" y="-45925"/>
            <a:ext cx="9302475" cy="5261100"/>
            <a:chOff x="-101025" y="-45925"/>
            <a:chExt cx="9302475" cy="5261100"/>
          </a:xfrm>
        </p:grpSpPr>
        <p:cxnSp>
          <p:nvCxnSpPr>
            <p:cNvPr id="93" name="Google Shape;93;p17"/>
            <p:cNvCxnSpPr/>
            <p:nvPr/>
          </p:nvCxnSpPr>
          <p:spPr>
            <a:xfrm>
              <a:off x="-101025" y="205575"/>
              <a:ext cx="9294900" cy="0"/>
            </a:xfrm>
            <a:prstGeom prst="straightConnector1">
              <a:avLst/>
            </a:prstGeom>
            <a:noFill/>
            <a:ln w="19050" cap="flat" cmpd="sng">
              <a:solidFill>
                <a:schemeClr val="dk1"/>
              </a:solidFill>
              <a:prstDash val="solid"/>
              <a:round/>
              <a:headEnd type="none" w="sm" len="sm"/>
              <a:tailEnd type="none" w="sm" len="sm"/>
            </a:ln>
          </p:spPr>
        </p:cxnSp>
        <p:cxnSp>
          <p:nvCxnSpPr>
            <p:cNvPr id="94" name="Google Shape;94;p17"/>
            <p:cNvCxnSpPr/>
            <p:nvPr/>
          </p:nvCxnSpPr>
          <p:spPr>
            <a:xfrm>
              <a:off x="209250" y="-45925"/>
              <a:ext cx="0" cy="5261100"/>
            </a:xfrm>
            <a:prstGeom prst="straightConnector1">
              <a:avLst/>
            </a:prstGeom>
            <a:noFill/>
            <a:ln w="19050" cap="flat" cmpd="sng">
              <a:solidFill>
                <a:schemeClr val="dk1"/>
              </a:solidFill>
              <a:prstDash val="solid"/>
              <a:round/>
              <a:headEnd type="none" w="sm" len="sm"/>
              <a:tailEnd type="none" w="sm" len="sm"/>
            </a:ln>
          </p:spPr>
        </p:cxnSp>
        <p:cxnSp>
          <p:nvCxnSpPr>
            <p:cNvPr id="95" name="Google Shape;95;p17"/>
            <p:cNvCxnSpPr/>
            <p:nvPr/>
          </p:nvCxnSpPr>
          <p:spPr>
            <a:xfrm>
              <a:off x="-36750" y="4930875"/>
              <a:ext cx="9238200" cy="0"/>
            </a:xfrm>
            <a:prstGeom prst="straightConnector1">
              <a:avLst/>
            </a:prstGeom>
            <a:noFill/>
            <a:ln w="19050" cap="flat" cmpd="sng">
              <a:solidFill>
                <a:schemeClr val="dk1"/>
              </a:solidFill>
              <a:prstDash val="solid"/>
              <a:round/>
              <a:headEnd type="none" w="sm" len="sm"/>
              <a:tailEnd type="none" w="sm" len="sm"/>
            </a:ln>
          </p:spPr>
        </p:cxnSp>
        <p:cxnSp>
          <p:nvCxnSpPr>
            <p:cNvPr id="96" name="Google Shape;96;p17"/>
            <p:cNvCxnSpPr/>
            <p:nvPr/>
          </p:nvCxnSpPr>
          <p:spPr>
            <a:xfrm>
              <a:off x="8934750" y="-27550"/>
              <a:ext cx="0" cy="5217000"/>
            </a:xfrm>
            <a:prstGeom prst="straightConnector1">
              <a:avLst/>
            </a:prstGeom>
            <a:noFill/>
            <a:ln w="19050" cap="flat" cmpd="sng">
              <a:solidFill>
                <a:schemeClr val="dk1"/>
              </a:solidFill>
              <a:prstDash val="solid"/>
              <a:round/>
              <a:headEnd type="none" w="sm" len="sm"/>
              <a:tailEnd type="none" w="sm" len="sm"/>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448975" y="2330800"/>
            <a:ext cx="4981800" cy="1457100"/>
          </a:xfrm>
          <a:prstGeom prst="rect">
            <a:avLst/>
          </a:prstGeom>
          <a:noFill/>
          <a:ln>
            <a:noFill/>
          </a:ln>
        </p:spPr>
        <p:txBody>
          <a:bodyPr spcFirstLastPara="1" wrap="square" lIns="91425" tIns="91425" rIns="91425" bIns="91425" anchor="ctr" anchorCtr="0">
            <a:noAutofit/>
          </a:bodyPr>
          <a:lstStyle>
            <a:lvl1pPr lvl="0" algn="r">
              <a:lnSpc>
                <a:spcPct val="90000"/>
              </a:lnSpc>
              <a:spcBef>
                <a:spcPts val="0"/>
              </a:spcBef>
              <a:spcAft>
                <a:spcPts val="0"/>
              </a:spcAft>
              <a:buSzPts val="3600"/>
              <a:buNone/>
              <a:defRPr sz="5400" b="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9" name="Google Shape;99;p18"/>
          <p:cNvSpPr txBox="1">
            <a:spLocks noGrp="1"/>
          </p:cNvSpPr>
          <p:nvPr>
            <p:ph type="subTitle" idx="1"/>
          </p:nvPr>
        </p:nvSpPr>
        <p:spPr>
          <a:xfrm>
            <a:off x="3201625" y="3879966"/>
            <a:ext cx="5229300" cy="419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00" name="Google Shape;100;p18"/>
          <p:cNvSpPr txBox="1">
            <a:spLocks noGrp="1"/>
          </p:cNvSpPr>
          <p:nvPr>
            <p:ph type="title" idx="2"/>
          </p:nvPr>
        </p:nvSpPr>
        <p:spPr>
          <a:xfrm>
            <a:off x="7053950" y="976350"/>
            <a:ext cx="1377000" cy="1196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90000"/>
              </a:lnSpc>
              <a:spcBef>
                <a:spcPts val="0"/>
              </a:spcBef>
              <a:spcAft>
                <a:spcPts val="0"/>
              </a:spcAft>
              <a:buSzPts val="12000"/>
              <a:buNone/>
              <a:defRPr sz="6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grpSp>
        <p:nvGrpSpPr>
          <p:cNvPr id="101" name="Google Shape;101;p18"/>
          <p:cNvGrpSpPr/>
          <p:nvPr/>
        </p:nvGrpSpPr>
        <p:grpSpPr>
          <a:xfrm>
            <a:off x="-101025" y="-45925"/>
            <a:ext cx="9302525" cy="5235375"/>
            <a:chOff x="-101025" y="-45925"/>
            <a:chExt cx="9302525" cy="5235375"/>
          </a:xfrm>
        </p:grpSpPr>
        <p:cxnSp>
          <p:nvCxnSpPr>
            <p:cNvPr id="102" name="Google Shape;102;p18"/>
            <p:cNvCxnSpPr/>
            <p:nvPr/>
          </p:nvCxnSpPr>
          <p:spPr>
            <a:xfrm>
              <a:off x="-101025" y="205575"/>
              <a:ext cx="9294900" cy="0"/>
            </a:xfrm>
            <a:prstGeom prst="straightConnector1">
              <a:avLst/>
            </a:prstGeom>
            <a:noFill/>
            <a:ln w="19050" cap="flat" cmpd="sng">
              <a:solidFill>
                <a:schemeClr val="dk1"/>
              </a:solidFill>
              <a:prstDash val="solid"/>
              <a:round/>
              <a:headEnd type="none" w="sm" len="sm"/>
              <a:tailEnd type="none" w="sm" len="sm"/>
            </a:ln>
          </p:spPr>
        </p:cxnSp>
        <p:cxnSp>
          <p:nvCxnSpPr>
            <p:cNvPr id="103" name="Google Shape;103;p18"/>
            <p:cNvCxnSpPr/>
            <p:nvPr/>
          </p:nvCxnSpPr>
          <p:spPr>
            <a:xfrm>
              <a:off x="8934750" y="-27550"/>
              <a:ext cx="0" cy="5217000"/>
            </a:xfrm>
            <a:prstGeom prst="straightConnector1">
              <a:avLst/>
            </a:prstGeom>
            <a:noFill/>
            <a:ln w="19050" cap="flat" cmpd="sng">
              <a:solidFill>
                <a:schemeClr val="dk1"/>
              </a:solidFill>
              <a:prstDash val="solid"/>
              <a:round/>
              <a:headEnd type="none" w="sm" len="sm"/>
              <a:tailEnd type="none" w="sm" len="sm"/>
            </a:ln>
          </p:spPr>
        </p:cxnSp>
        <p:cxnSp>
          <p:nvCxnSpPr>
            <p:cNvPr id="104" name="Google Shape;104;p18"/>
            <p:cNvCxnSpPr/>
            <p:nvPr/>
          </p:nvCxnSpPr>
          <p:spPr>
            <a:xfrm>
              <a:off x="209250" y="-45925"/>
              <a:ext cx="0" cy="3510900"/>
            </a:xfrm>
            <a:prstGeom prst="straightConnector1">
              <a:avLst/>
            </a:prstGeom>
            <a:noFill/>
            <a:ln w="19050" cap="flat" cmpd="sng">
              <a:solidFill>
                <a:schemeClr val="dk1"/>
              </a:solidFill>
              <a:prstDash val="solid"/>
              <a:round/>
              <a:headEnd type="none" w="sm" len="sm"/>
              <a:tailEnd type="none" w="sm" len="sm"/>
            </a:ln>
          </p:spPr>
        </p:cxnSp>
        <p:cxnSp>
          <p:nvCxnSpPr>
            <p:cNvPr id="105" name="Google Shape;105;p18"/>
            <p:cNvCxnSpPr/>
            <p:nvPr/>
          </p:nvCxnSpPr>
          <p:spPr>
            <a:xfrm>
              <a:off x="2378600" y="4930875"/>
              <a:ext cx="6822900" cy="0"/>
            </a:xfrm>
            <a:prstGeom prst="straightConnector1">
              <a:avLst/>
            </a:prstGeom>
            <a:noFill/>
            <a:ln w="19050" cap="flat" cmpd="sng">
              <a:solidFill>
                <a:schemeClr val="dk1"/>
              </a:solidFill>
              <a:prstDash val="solid"/>
              <a:round/>
              <a:headEnd type="none" w="sm" len="sm"/>
              <a:tailEnd type="none" w="sm" len="sm"/>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BLANK_4">
    <p:spTree>
      <p:nvGrpSpPr>
        <p:cNvPr id="1" name="Shape 106"/>
        <p:cNvGrpSpPr/>
        <p:nvPr/>
      </p:nvGrpSpPr>
      <p:grpSpPr>
        <a:xfrm>
          <a:off x="0" y="0"/>
          <a:ext cx="0" cy="0"/>
          <a:chOff x="0" y="0"/>
          <a:chExt cx="0" cy="0"/>
        </a:xfrm>
      </p:grpSpPr>
      <p:grpSp>
        <p:nvGrpSpPr>
          <p:cNvPr id="107" name="Google Shape;107;p19"/>
          <p:cNvGrpSpPr/>
          <p:nvPr/>
        </p:nvGrpSpPr>
        <p:grpSpPr>
          <a:xfrm>
            <a:off x="-101025" y="-45925"/>
            <a:ext cx="9302625" cy="5235375"/>
            <a:chOff x="-101025" y="-45925"/>
            <a:chExt cx="9302625" cy="5235375"/>
          </a:xfrm>
        </p:grpSpPr>
        <p:cxnSp>
          <p:nvCxnSpPr>
            <p:cNvPr id="108" name="Google Shape;108;p19"/>
            <p:cNvCxnSpPr/>
            <p:nvPr/>
          </p:nvCxnSpPr>
          <p:spPr>
            <a:xfrm>
              <a:off x="-101025" y="205575"/>
              <a:ext cx="9294900" cy="0"/>
            </a:xfrm>
            <a:prstGeom prst="straightConnector1">
              <a:avLst/>
            </a:prstGeom>
            <a:noFill/>
            <a:ln w="19050" cap="flat" cmpd="sng">
              <a:solidFill>
                <a:schemeClr val="dk1"/>
              </a:solidFill>
              <a:prstDash val="solid"/>
              <a:round/>
              <a:headEnd type="none" w="sm" len="sm"/>
              <a:tailEnd type="none" w="sm" len="sm"/>
            </a:ln>
          </p:spPr>
        </p:cxnSp>
        <p:cxnSp>
          <p:nvCxnSpPr>
            <p:cNvPr id="109" name="Google Shape;109;p19"/>
            <p:cNvCxnSpPr/>
            <p:nvPr/>
          </p:nvCxnSpPr>
          <p:spPr>
            <a:xfrm>
              <a:off x="209250" y="-45925"/>
              <a:ext cx="0" cy="3918600"/>
            </a:xfrm>
            <a:prstGeom prst="straightConnector1">
              <a:avLst/>
            </a:prstGeom>
            <a:noFill/>
            <a:ln w="19050" cap="flat" cmpd="sng">
              <a:solidFill>
                <a:schemeClr val="dk1"/>
              </a:solidFill>
              <a:prstDash val="solid"/>
              <a:round/>
              <a:headEnd type="none" w="sm" len="sm"/>
              <a:tailEnd type="none" w="sm" len="sm"/>
            </a:ln>
          </p:spPr>
        </p:cxnSp>
        <p:cxnSp>
          <p:nvCxnSpPr>
            <p:cNvPr id="110" name="Google Shape;110;p19"/>
            <p:cNvCxnSpPr/>
            <p:nvPr/>
          </p:nvCxnSpPr>
          <p:spPr>
            <a:xfrm>
              <a:off x="2654700" y="4930875"/>
              <a:ext cx="6546900" cy="0"/>
            </a:xfrm>
            <a:prstGeom prst="straightConnector1">
              <a:avLst/>
            </a:prstGeom>
            <a:noFill/>
            <a:ln w="19050" cap="flat" cmpd="sng">
              <a:solidFill>
                <a:schemeClr val="dk1"/>
              </a:solidFill>
              <a:prstDash val="solid"/>
              <a:round/>
              <a:headEnd type="none" w="sm" len="sm"/>
              <a:tailEnd type="none" w="sm" len="sm"/>
            </a:ln>
          </p:spPr>
        </p:cxnSp>
        <p:cxnSp>
          <p:nvCxnSpPr>
            <p:cNvPr id="111" name="Google Shape;111;p19"/>
            <p:cNvCxnSpPr/>
            <p:nvPr/>
          </p:nvCxnSpPr>
          <p:spPr>
            <a:xfrm>
              <a:off x="8934750" y="-27550"/>
              <a:ext cx="0" cy="5217000"/>
            </a:xfrm>
            <a:prstGeom prst="straightConnector1">
              <a:avLst/>
            </a:prstGeom>
            <a:noFill/>
            <a:ln w="19050" cap="flat" cmpd="sng">
              <a:solidFill>
                <a:schemeClr val="dk1"/>
              </a:solidFill>
              <a:prstDash val="solid"/>
              <a:round/>
              <a:headEnd type="none" w="sm" len="sm"/>
              <a:tailEnd type="none" w="sm" len="sm"/>
            </a:ln>
          </p:spPr>
        </p:cxnSp>
      </p:grpSp>
      <p:sp>
        <p:nvSpPr>
          <p:cNvPr id="112" name="Google Shape;112;p19"/>
          <p:cNvSpPr txBox="1">
            <a:spLocks noGrp="1"/>
          </p:cNvSpPr>
          <p:nvPr>
            <p:ph type="title"/>
          </p:nvPr>
        </p:nvSpPr>
        <p:spPr>
          <a:xfrm>
            <a:off x="3621375" y="3247978"/>
            <a:ext cx="4809600" cy="421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113" name="Google Shape;113;p19"/>
          <p:cNvSpPr txBox="1">
            <a:spLocks noGrp="1"/>
          </p:cNvSpPr>
          <p:nvPr>
            <p:ph type="subTitle" idx="1"/>
          </p:nvPr>
        </p:nvSpPr>
        <p:spPr>
          <a:xfrm>
            <a:off x="3621375" y="1429150"/>
            <a:ext cx="4809600" cy="1736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16" name="Google Shape;116;p20"/>
          <p:cNvSpPr txBox="1">
            <a:spLocks noGrp="1"/>
          </p:cNvSpPr>
          <p:nvPr>
            <p:ph type="subTitle" idx="1"/>
          </p:nvPr>
        </p:nvSpPr>
        <p:spPr>
          <a:xfrm>
            <a:off x="1324489" y="2806200"/>
            <a:ext cx="2803500" cy="400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Font typeface="Vollkorn"/>
              <a:buNone/>
              <a:defRPr sz="2000">
                <a:solidFill>
                  <a:schemeClr val="dk1"/>
                </a:solidFill>
                <a:latin typeface="Vollkorn"/>
                <a:ea typeface="Vollkorn"/>
                <a:cs typeface="Vollkorn"/>
                <a:sym typeface="Vollkorn"/>
              </a:defRPr>
            </a:lvl1pPr>
            <a:lvl2pPr lvl="1" algn="ctr">
              <a:lnSpc>
                <a:spcPct val="100000"/>
              </a:lnSpc>
              <a:spcBef>
                <a:spcPts val="0"/>
              </a:spcBef>
              <a:spcAft>
                <a:spcPts val="0"/>
              </a:spcAft>
              <a:buSzPts val="2000"/>
              <a:buFont typeface="Vollkorn"/>
              <a:buNone/>
              <a:defRPr sz="2000">
                <a:latin typeface="Vollkorn"/>
                <a:ea typeface="Vollkorn"/>
                <a:cs typeface="Vollkorn"/>
                <a:sym typeface="Vollkorn"/>
              </a:defRPr>
            </a:lvl2pPr>
            <a:lvl3pPr lvl="2" algn="ctr">
              <a:lnSpc>
                <a:spcPct val="100000"/>
              </a:lnSpc>
              <a:spcBef>
                <a:spcPts val="0"/>
              </a:spcBef>
              <a:spcAft>
                <a:spcPts val="0"/>
              </a:spcAft>
              <a:buSzPts val="2000"/>
              <a:buFont typeface="Vollkorn"/>
              <a:buNone/>
              <a:defRPr sz="2000">
                <a:latin typeface="Vollkorn"/>
                <a:ea typeface="Vollkorn"/>
                <a:cs typeface="Vollkorn"/>
                <a:sym typeface="Vollkorn"/>
              </a:defRPr>
            </a:lvl3pPr>
            <a:lvl4pPr lvl="3" algn="ctr">
              <a:lnSpc>
                <a:spcPct val="100000"/>
              </a:lnSpc>
              <a:spcBef>
                <a:spcPts val="0"/>
              </a:spcBef>
              <a:spcAft>
                <a:spcPts val="0"/>
              </a:spcAft>
              <a:buSzPts val="2000"/>
              <a:buFont typeface="Vollkorn"/>
              <a:buNone/>
              <a:defRPr sz="2000">
                <a:latin typeface="Vollkorn"/>
                <a:ea typeface="Vollkorn"/>
                <a:cs typeface="Vollkorn"/>
                <a:sym typeface="Vollkorn"/>
              </a:defRPr>
            </a:lvl4pPr>
            <a:lvl5pPr lvl="4" algn="ctr">
              <a:lnSpc>
                <a:spcPct val="100000"/>
              </a:lnSpc>
              <a:spcBef>
                <a:spcPts val="0"/>
              </a:spcBef>
              <a:spcAft>
                <a:spcPts val="0"/>
              </a:spcAft>
              <a:buSzPts val="2000"/>
              <a:buFont typeface="Vollkorn"/>
              <a:buNone/>
              <a:defRPr sz="2000">
                <a:latin typeface="Vollkorn"/>
                <a:ea typeface="Vollkorn"/>
                <a:cs typeface="Vollkorn"/>
                <a:sym typeface="Vollkorn"/>
              </a:defRPr>
            </a:lvl5pPr>
            <a:lvl6pPr lvl="5" algn="ctr">
              <a:lnSpc>
                <a:spcPct val="100000"/>
              </a:lnSpc>
              <a:spcBef>
                <a:spcPts val="0"/>
              </a:spcBef>
              <a:spcAft>
                <a:spcPts val="0"/>
              </a:spcAft>
              <a:buSzPts val="2000"/>
              <a:buFont typeface="Vollkorn"/>
              <a:buNone/>
              <a:defRPr sz="2000">
                <a:latin typeface="Vollkorn"/>
                <a:ea typeface="Vollkorn"/>
                <a:cs typeface="Vollkorn"/>
                <a:sym typeface="Vollkorn"/>
              </a:defRPr>
            </a:lvl6pPr>
            <a:lvl7pPr lvl="6" algn="ctr">
              <a:lnSpc>
                <a:spcPct val="100000"/>
              </a:lnSpc>
              <a:spcBef>
                <a:spcPts val="0"/>
              </a:spcBef>
              <a:spcAft>
                <a:spcPts val="0"/>
              </a:spcAft>
              <a:buSzPts val="2000"/>
              <a:buFont typeface="Vollkorn"/>
              <a:buNone/>
              <a:defRPr sz="2000">
                <a:latin typeface="Vollkorn"/>
                <a:ea typeface="Vollkorn"/>
                <a:cs typeface="Vollkorn"/>
                <a:sym typeface="Vollkorn"/>
              </a:defRPr>
            </a:lvl7pPr>
            <a:lvl8pPr lvl="7" algn="ctr">
              <a:lnSpc>
                <a:spcPct val="100000"/>
              </a:lnSpc>
              <a:spcBef>
                <a:spcPts val="0"/>
              </a:spcBef>
              <a:spcAft>
                <a:spcPts val="0"/>
              </a:spcAft>
              <a:buSzPts val="2000"/>
              <a:buFont typeface="Vollkorn"/>
              <a:buNone/>
              <a:defRPr sz="2000">
                <a:latin typeface="Vollkorn"/>
                <a:ea typeface="Vollkorn"/>
                <a:cs typeface="Vollkorn"/>
                <a:sym typeface="Vollkorn"/>
              </a:defRPr>
            </a:lvl8pPr>
            <a:lvl9pPr lvl="8" algn="ctr">
              <a:lnSpc>
                <a:spcPct val="100000"/>
              </a:lnSpc>
              <a:spcBef>
                <a:spcPts val="0"/>
              </a:spcBef>
              <a:spcAft>
                <a:spcPts val="0"/>
              </a:spcAft>
              <a:buSzPts val="2000"/>
              <a:buFont typeface="Vollkorn"/>
              <a:buNone/>
              <a:defRPr sz="2000">
                <a:latin typeface="Vollkorn"/>
                <a:ea typeface="Vollkorn"/>
                <a:cs typeface="Vollkorn"/>
                <a:sym typeface="Vollkorn"/>
              </a:defRPr>
            </a:lvl9pPr>
          </a:lstStyle>
          <a:p>
            <a:endParaRPr/>
          </a:p>
        </p:txBody>
      </p:sp>
      <p:sp>
        <p:nvSpPr>
          <p:cNvPr id="117" name="Google Shape;117;p20"/>
          <p:cNvSpPr txBox="1">
            <a:spLocks noGrp="1"/>
          </p:cNvSpPr>
          <p:nvPr>
            <p:ph type="subTitle" idx="2"/>
          </p:nvPr>
        </p:nvSpPr>
        <p:spPr>
          <a:xfrm>
            <a:off x="5008064" y="2806200"/>
            <a:ext cx="2803500" cy="400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Font typeface="Vollkorn"/>
              <a:buNone/>
              <a:defRPr sz="2000">
                <a:solidFill>
                  <a:schemeClr val="dk1"/>
                </a:solidFill>
                <a:latin typeface="Vollkorn"/>
                <a:ea typeface="Vollkorn"/>
                <a:cs typeface="Vollkorn"/>
                <a:sym typeface="Vollkorn"/>
              </a:defRPr>
            </a:lvl1pPr>
            <a:lvl2pPr lvl="1" algn="ctr">
              <a:lnSpc>
                <a:spcPct val="100000"/>
              </a:lnSpc>
              <a:spcBef>
                <a:spcPts val="0"/>
              </a:spcBef>
              <a:spcAft>
                <a:spcPts val="0"/>
              </a:spcAft>
              <a:buSzPts val="2000"/>
              <a:buFont typeface="Vollkorn"/>
              <a:buNone/>
              <a:defRPr sz="2000">
                <a:latin typeface="Vollkorn"/>
                <a:ea typeface="Vollkorn"/>
                <a:cs typeface="Vollkorn"/>
                <a:sym typeface="Vollkorn"/>
              </a:defRPr>
            </a:lvl2pPr>
            <a:lvl3pPr lvl="2" algn="ctr">
              <a:lnSpc>
                <a:spcPct val="100000"/>
              </a:lnSpc>
              <a:spcBef>
                <a:spcPts val="0"/>
              </a:spcBef>
              <a:spcAft>
                <a:spcPts val="0"/>
              </a:spcAft>
              <a:buSzPts val="2000"/>
              <a:buFont typeface="Vollkorn"/>
              <a:buNone/>
              <a:defRPr sz="2000">
                <a:latin typeface="Vollkorn"/>
                <a:ea typeface="Vollkorn"/>
                <a:cs typeface="Vollkorn"/>
                <a:sym typeface="Vollkorn"/>
              </a:defRPr>
            </a:lvl3pPr>
            <a:lvl4pPr lvl="3" algn="ctr">
              <a:lnSpc>
                <a:spcPct val="100000"/>
              </a:lnSpc>
              <a:spcBef>
                <a:spcPts val="0"/>
              </a:spcBef>
              <a:spcAft>
                <a:spcPts val="0"/>
              </a:spcAft>
              <a:buSzPts val="2000"/>
              <a:buFont typeface="Vollkorn"/>
              <a:buNone/>
              <a:defRPr sz="2000">
                <a:latin typeface="Vollkorn"/>
                <a:ea typeface="Vollkorn"/>
                <a:cs typeface="Vollkorn"/>
                <a:sym typeface="Vollkorn"/>
              </a:defRPr>
            </a:lvl4pPr>
            <a:lvl5pPr lvl="4" algn="ctr">
              <a:lnSpc>
                <a:spcPct val="100000"/>
              </a:lnSpc>
              <a:spcBef>
                <a:spcPts val="0"/>
              </a:spcBef>
              <a:spcAft>
                <a:spcPts val="0"/>
              </a:spcAft>
              <a:buSzPts val="2000"/>
              <a:buFont typeface="Vollkorn"/>
              <a:buNone/>
              <a:defRPr sz="2000">
                <a:latin typeface="Vollkorn"/>
                <a:ea typeface="Vollkorn"/>
                <a:cs typeface="Vollkorn"/>
                <a:sym typeface="Vollkorn"/>
              </a:defRPr>
            </a:lvl5pPr>
            <a:lvl6pPr lvl="5" algn="ctr">
              <a:lnSpc>
                <a:spcPct val="100000"/>
              </a:lnSpc>
              <a:spcBef>
                <a:spcPts val="0"/>
              </a:spcBef>
              <a:spcAft>
                <a:spcPts val="0"/>
              </a:spcAft>
              <a:buSzPts val="2000"/>
              <a:buFont typeface="Vollkorn"/>
              <a:buNone/>
              <a:defRPr sz="2000">
                <a:latin typeface="Vollkorn"/>
                <a:ea typeface="Vollkorn"/>
                <a:cs typeface="Vollkorn"/>
                <a:sym typeface="Vollkorn"/>
              </a:defRPr>
            </a:lvl6pPr>
            <a:lvl7pPr lvl="6" algn="ctr">
              <a:lnSpc>
                <a:spcPct val="100000"/>
              </a:lnSpc>
              <a:spcBef>
                <a:spcPts val="0"/>
              </a:spcBef>
              <a:spcAft>
                <a:spcPts val="0"/>
              </a:spcAft>
              <a:buSzPts val="2000"/>
              <a:buFont typeface="Vollkorn"/>
              <a:buNone/>
              <a:defRPr sz="2000">
                <a:latin typeface="Vollkorn"/>
                <a:ea typeface="Vollkorn"/>
                <a:cs typeface="Vollkorn"/>
                <a:sym typeface="Vollkorn"/>
              </a:defRPr>
            </a:lvl7pPr>
            <a:lvl8pPr lvl="7" algn="ctr">
              <a:lnSpc>
                <a:spcPct val="100000"/>
              </a:lnSpc>
              <a:spcBef>
                <a:spcPts val="0"/>
              </a:spcBef>
              <a:spcAft>
                <a:spcPts val="0"/>
              </a:spcAft>
              <a:buSzPts val="2000"/>
              <a:buFont typeface="Vollkorn"/>
              <a:buNone/>
              <a:defRPr sz="2000">
                <a:latin typeface="Vollkorn"/>
                <a:ea typeface="Vollkorn"/>
                <a:cs typeface="Vollkorn"/>
                <a:sym typeface="Vollkorn"/>
              </a:defRPr>
            </a:lvl8pPr>
            <a:lvl9pPr lvl="8" algn="ctr">
              <a:lnSpc>
                <a:spcPct val="100000"/>
              </a:lnSpc>
              <a:spcBef>
                <a:spcPts val="0"/>
              </a:spcBef>
              <a:spcAft>
                <a:spcPts val="0"/>
              </a:spcAft>
              <a:buSzPts val="2000"/>
              <a:buFont typeface="Vollkorn"/>
              <a:buNone/>
              <a:defRPr sz="2000">
                <a:latin typeface="Vollkorn"/>
                <a:ea typeface="Vollkorn"/>
                <a:cs typeface="Vollkorn"/>
                <a:sym typeface="Vollkorn"/>
              </a:defRPr>
            </a:lvl9pPr>
          </a:lstStyle>
          <a:p>
            <a:endParaRPr/>
          </a:p>
        </p:txBody>
      </p:sp>
      <p:sp>
        <p:nvSpPr>
          <p:cNvPr id="118" name="Google Shape;118;p20"/>
          <p:cNvSpPr txBox="1">
            <a:spLocks noGrp="1"/>
          </p:cNvSpPr>
          <p:nvPr>
            <p:ph type="subTitle" idx="3"/>
          </p:nvPr>
        </p:nvSpPr>
        <p:spPr>
          <a:xfrm>
            <a:off x="1324489" y="3206700"/>
            <a:ext cx="2803500" cy="783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9" name="Google Shape;119;p20"/>
          <p:cNvSpPr txBox="1">
            <a:spLocks noGrp="1"/>
          </p:cNvSpPr>
          <p:nvPr>
            <p:ph type="subTitle" idx="4"/>
          </p:nvPr>
        </p:nvSpPr>
        <p:spPr>
          <a:xfrm>
            <a:off x="5008064" y="3206700"/>
            <a:ext cx="2803500" cy="783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20" name="Google Shape;120;p20"/>
          <p:cNvGrpSpPr/>
          <p:nvPr/>
        </p:nvGrpSpPr>
        <p:grpSpPr>
          <a:xfrm>
            <a:off x="-101025" y="-45925"/>
            <a:ext cx="9302475" cy="5261100"/>
            <a:chOff x="-101025" y="-45925"/>
            <a:chExt cx="9302475" cy="5261100"/>
          </a:xfrm>
        </p:grpSpPr>
        <p:cxnSp>
          <p:nvCxnSpPr>
            <p:cNvPr id="121" name="Google Shape;121;p20"/>
            <p:cNvCxnSpPr/>
            <p:nvPr/>
          </p:nvCxnSpPr>
          <p:spPr>
            <a:xfrm>
              <a:off x="-101025" y="205575"/>
              <a:ext cx="9294900" cy="0"/>
            </a:xfrm>
            <a:prstGeom prst="straightConnector1">
              <a:avLst/>
            </a:prstGeom>
            <a:noFill/>
            <a:ln w="19050" cap="flat" cmpd="sng">
              <a:solidFill>
                <a:schemeClr val="dk1"/>
              </a:solidFill>
              <a:prstDash val="solid"/>
              <a:round/>
              <a:headEnd type="none" w="sm" len="sm"/>
              <a:tailEnd type="none" w="sm" len="sm"/>
            </a:ln>
          </p:spPr>
        </p:cxnSp>
        <p:cxnSp>
          <p:nvCxnSpPr>
            <p:cNvPr id="122" name="Google Shape;122;p20"/>
            <p:cNvCxnSpPr/>
            <p:nvPr/>
          </p:nvCxnSpPr>
          <p:spPr>
            <a:xfrm>
              <a:off x="209250" y="-45925"/>
              <a:ext cx="0" cy="5261100"/>
            </a:xfrm>
            <a:prstGeom prst="straightConnector1">
              <a:avLst/>
            </a:prstGeom>
            <a:noFill/>
            <a:ln w="19050" cap="flat" cmpd="sng">
              <a:solidFill>
                <a:schemeClr val="dk1"/>
              </a:solidFill>
              <a:prstDash val="solid"/>
              <a:round/>
              <a:headEnd type="none" w="sm" len="sm"/>
              <a:tailEnd type="none" w="sm" len="sm"/>
            </a:ln>
          </p:spPr>
        </p:cxnSp>
        <p:cxnSp>
          <p:nvCxnSpPr>
            <p:cNvPr id="123" name="Google Shape;123;p20"/>
            <p:cNvCxnSpPr/>
            <p:nvPr/>
          </p:nvCxnSpPr>
          <p:spPr>
            <a:xfrm>
              <a:off x="-36750" y="4930875"/>
              <a:ext cx="9238200" cy="0"/>
            </a:xfrm>
            <a:prstGeom prst="straightConnector1">
              <a:avLst/>
            </a:prstGeom>
            <a:noFill/>
            <a:ln w="19050" cap="flat" cmpd="sng">
              <a:solidFill>
                <a:schemeClr val="dk1"/>
              </a:solidFill>
              <a:prstDash val="solid"/>
              <a:round/>
              <a:headEnd type="none" w="sm" len="sm"/>
              <a:tailEnd type="none" w="sm" len="sm"/>
            </a:ln>
          </p:spPr>
        </p:cxnSp>
        <p:cxnSp>
          <p:nvCxnSpPr>
            <p:cNvPr id="124" name="Google Shape;124;p20"/>
            <p:cNvCxnSpPr/>
            <p:nvPr/>
          </p:nvCxnSpPr>
          <p:spPr>
            <a:xfrm>
              <a:off x="8934750" y="-27550"/>
              <a:ext cx="0" cy="5217000"/>
            </a:xfrm>
            <a:prstGeom prst="straightConnector1">
              <a:avLst/>
            </a:prstGeom>
            <a:noFill/>
            <a:ln w="19050" cap="flat" cmpd="sng">
              <a:solidFill>
                <a:schemeClr val="dk1"/>
              </a:solidFill>
              <a:prstDash val="solid"/>
              <a:round/>
              <a:headEnd type="none" w="sm" len="sm"/>
              <a:tailEnd type="none" w="sm" len="sm"/>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BLANK_17">
    <p:spTree>
      <p:nvGrpSpPr>
        <p:cNvPr id="1" name="Shape 125"/>
        <p:cNvGrpSpPr/>
        <p:nvPr/>
      </p:nvGrpSpPr>
      <p:grpSpPr>
        <a:xfrm>
          <a:off x="0" y="0"/>
          <a:ext cx="0" cy="0"/>
          <a:chOff x="0" y="0"/>
          <a:chExt cx="0" cy="0"/>
        </a:xfrm>
      </p:grpSpPr>
      <p:grpSp>
        <p:nvGrpSpPr>
          <p:cNvPr id="126" name="Google Shape;126;p21"/>
          <p:cNvGrpSpPr/>
          <p:nvPr/>
        </p:nvGrpSpPr>
        <p:grpSpPr>
          <a:xfrm>
            <a:off x="-101025" y="-45925"/>
            <a:ext cx="9302475" cy="5261100"/>
            <a:chOff x="-101025" y="-45925"/>
            <a:chExt cx="9302475" cy="5261100"/>
          </a:xfrm>
        </p:grpSpPr>
        <p:cxnSp>
          <p:nvCxnSpPr>
            <p:cNvPr id="127" name="Google Shape;127;p21"/>
            <p:cNvCxnSpPr/>
            <p:nvPr/>
          </p:nvCxnSpPr>
          <p:spPr>
            <a:xfrm>
              <a:off x="-101025" y="205575"/>
              <a:ext cx="9294900" cy="0"/>
            </a:xfrm>
            <a:prstGeom prst="straightConnector1">
              <a:avLst/>
            </a:prstGeom>
            <a:noFill/>
            <a:ln w="19050" cap="flat" cmpd="sng">
              <a:solidFill>
                <a:schemeClr val="dk1"/>
              </a:solidFill>
              <a:prstDash val="solid"/>
              <a:round/>
              <a:headEnd type="none" w="sm" len="sm"/>
              <a:tailEnd type="none" w="sm" len="sm"/>
            </a:ln>
          </p:spPr>
        </p:cxnSp>
        <p:cxnSp>
          <p:nvCxnSpPr>
            <p:cNvPr id="128" name="Google Shape;128;p21"/>
            <p:cNvCxnSpPr/>
            <p:nvPr/>
          </p:nvCxnSpPr>
          <p:spPr>
            <a:xfrm>
              <a:off x="209250" y="-45925"/>
              <a:ext cx="0" cy="5261100"/>
            </a:xfrm>
            <a:prstGeom prst="straightConnector1">
              <a:avLst/>
            </a:prstGeom>
            <a:noFill/>
            <a:ln w="19050" cap="flat" cmpd="sng">
              <a:solidFill>
                <a:schemeClr val="dk1"/>
              </a:solidFill>
              <a:prstDash val="solid"/>
              <a:round/>
              <a:headEnd type="none" w="sm" len="sm"/>
              <a:tailEnd type="none" w="sm" len="sm"/>
            </a:ln>
          </p:spPr>
        </p:cxnSp>
        <p:cxnSp>
          <p:nvCxnSpPr>
            <p:cNvPr id="129" name="Google Shape;129;p21"/>
            <p:cNvCxnSpPr/>
            <p:nvPr/>
          </p:nvCxnSpPr>
          <p:spPr>
            <a:xfrm>
              <a:off x="-36750" y="4930875"/>
              <a:ext cx="9238200" cy="0"/>
            </a:xfrm>
            <a:prstGeom prst="straightConnector1">
              <a:avLst/>
            </a:prstGeom>
            <a:noFill/>
            <a:ln w="19050" cap="flat" cmpd="sng">
              <a:solidFill>
                <a:schemeClr val="dk1"/>
              </a:solidFill>
              <a:prstDash val="solid"/>
              <a:round/>
              <a:headEnd type="none" w="sm" len="sm"/>
              <a:tailEnd type="none" w="sm" len="sm"/>
            </a:ln>
          </p:spPr>
        </p:cxnSp>
        <p:cxnSp>
          <p:nvCxnSpPr>
            <p:cNvPr id="130" name="Google Shape;130;p21"/>
            <p:cNvCxnSpPr/>
            <p:nvPr/>
          </p:nvCxnSpPr>
          <p:spPr>
            <a:xfrm>
              <a:off x="8934750" y="-27550"/>
              <a:ext cx="0" cy="5217000"/>
            </a:xfrm>
            <a:prstGeom prst="straightConnector1">
              <a:avLst/>
            </a:prstGeom>
            <a:noFill/>
            <a:ln w="19050" cap="flat" cmpd="sng">
              <a:solidFill>
                <a:schemeClr val="dk1"/>
              </a:solidFill>
              <a:prstDash val="solid"/>
              <a:round/>
              <a:headEnd type="none" w="sm" len="sm"/>
              <a:tailEnd type="none" w="sm" len="sm"/>
            </a:ln>
          </p:spPr>
        </p:cxnSp>
      </p:grpSp>
      <p:sp>
        <p:nvSpPr>
          <p:cNvPr id="131" name="Google Shape;131;p2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132" name="Google Shape;132;p21"/>
          <p:cNvGrpSpPr/>
          <p:nvPr/>
        </p:nvGrpSpPr>
        <p:grpSpPr>
          <a:xfrm>
            <a:off x="361537" y="322636"/>
            <a:ext cx="736750" cy="709200"/>
            <a:chOff x="1426600" y="736000"/>
            <a:chExt cx="736750" cy="709200"/>
          </a:xfrm>
        </p:grpSpPr>
        <p:sp>
          <p:nvSpPr>
            <p:cNvPr id="133" name="Google Shape;133;p21"/>
            <p:cNvSpPr/>
            <p:nvPr/>
          </p:nvSpPr>
          <p:spPr>
            <a:xfrm>
              <a:off x="1611200" y="1094650"/>
              <a:ext cx="123075" cy="31600"/>
            </a:xfrm>
            <a:custGeom>
              <a:avLst/>
              <a:gdLst/>
              <a:ahLst/>
              <a:cxnLst/>
              <a:rect l="l" t="t" r="r" b="b"/>
              <a:pathLst>
                <a:path w="4923" h="1264" extrusionOk="0">
                  <a:moveTo>
                    <a:pt x="0" y="0"/>
                  </a:moveTo>
                  <a:lnTo>
                    <a:pt x="0" y="33"/>
                  </a:lnTo>
                  <a:cubicBezTo>
                    <a:pt x="0" y="33"/>
                    <a:pt x="1231" y="389"/>
                    <a:pt x="2461" y="713"/>
                  </a:cubicBezTo>
                  <a:cubicBezTo>
                    <a:pt x="2753" y="810"/>
                    <a:pt x="3044" y="907"/>
                    <a:pt x="3335" y="972"/>
                  </a:cubicBezTo>
                  <a:cubicBezTo>
                    <a:pt x="3627" y="1036"/>
                    <a:pt x="3918" y="1101"/>
                    <a:pt x="4145" y="1134"/>
                  </a:cubicBezTo>
                  <a:cubicBezTo>
                    <a:pt x="4598" y="1231"/>
                    <a:pt x="4922" y="1263"/>
                    <a:pt x="4922" y="1263"/>
                  </a:cubicBezTo>
                  <a:cubicBezTo>
                    <a:pt x="4922" y="1263"/>
                    <a:pt x="4631" y="1134"/>
                    <a:pt x="4177" y="1004"/>
                  </a:cubicBezTo>
                  <a:cubicBezTo>
                    <a:pt x="3951" y="907"/>
                    <a:pt x="3692" y="842"/>
                    <a:pt x="3400" y="777"/>
                  </a:cubicBezTo>
                  <a:cubicBezTo>
                    <a:pt x="3109" y="713"/>
                    <a:pt x="2785" y="648"/>
                    <a:pt x="2494" y="551"/>
                  </a:cubicBezTo>
                  <a:cubicBezTo>
                    <a:pt x="1263" y="292"/>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1"/>
            <p:cNvSpPr/>
            <p:nvPr/>
          </p:nvSpPr>
          <p:spPr>
            <a:xfrm>
              <a:off x="1674325" y="995875"/>
              <a:ext cx="71275" cy="106075"/>
            </a:xfrm>
            <a:custGeom>
              <a:avLst/>
              <a:gdLst/>
              <a:ahLst/>
              <a:cxnLst/>
              <a:rect l="l" t="t" r="r" b="b"/>
              <a:pathLst>
                <a:path w="2851" h="4243" extrusionOk="0">
                  <a:moveTo>
                    <a:pt x="1" y="0"/>
                  </a:moveTo>
                  <a:cubicBezTo>
                    <a:pt x="1" y="0"/>
                    <a:pt x="681" y="1069"/>
                    <a:pt x="1361" y="2170"/>
                  </a:cubicBezTo>
                  <a:cubicBezTo>
                    <a:pt x="1555" y="2429"/>
                    <a:pt x="1717" y="2688"/>
                    <a:pt x="1879" y="2947"/>
                  </a:cubicBezTo>
                  <a:cubicBezTo>
                    <a:pt x="2041" y="3206"/>
                    <a:pt x="2203" y="3433"/>
                    <a:pt x="2332" y="3627"/>
                  </a:cubicBezTo>
                  <a:cubicBezTo>
                    <a:pt x="2624" y="3984"/>
                    <a:pt x="2851" y="4243"/>
                    <a:pt x="2851" y="4243"/>
                  </a:cubicBezTo>
                  <a:lnTo>
                    <a:pt x="2851" y="4210"/>
                  </a:lnTo>
                  <a:cubicBezTo>
                    <a:pt x="2851" y="4210"/>
                    <a:pt x="2721" y="3919"/>
                    <a:pt x="2494" y="3530"/>
                  </a:cubicBezTo>
                  <a:cubicBezTo>
                    <a:pt x="2365" y="3303"/>
                    <a:pt x="2203" y="3077"/>
                    <a:pt x="2041" y="2818"/>
                  </a:cubicBezTo>
                  <a:cubicBezTo>
                    <a:pt x="1879" y="2591"/>
                    <a:pt x="1685" y="2332"/>
                    <a:pt x="1491" y="2073"/>
                  </a:cubicBezTo>
                  <a:lnTo>
                    <a:pt x="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1"/>
            <p:cNvSpPr/>
            <p:nvPr/>
          </p:nvSpPr>
          <p:spPr>
            <a:xfrm>
              <a:off x="1773900" y="736000"/>
              <a:ext cx="6525" cy="374850"/>
            </a:xfrm>
            <a:custGeom>
              <a:avLst/>
              <a:gdLst/>
              <a:ahLst/>
              <a:cxnLst/>
              <a:rect l="l" t="t" r="r" b="b"/>
              <a:pathLst>
                <a:path w="261" h="14994" extrusionOk="0">
                  <a:moveTo>
                    <a:pt x="228" y="1"/>
                  </a:moveTo>
                  <a:cubicBezTo>
                    <a:pt x="228" y="1"/>
                    <a:pt x="163" y="3725"/>
                    <a:pt x="98" y="7481"/>
                  </a:cubicBezTo>
                  <a:cubicBezTo>
                    <a:pt x="33" y="9359"/>
                    <a:pt x="1" y="11237"/>
                    <a:pt x="33" y="12630"/>
                  </a:cubicBezTo>
                  <a:cubicBezTo>
                    <a:pt x="33" y="14055"/>
                    <a:pt x="66" y="14994"/>
                    <a:pt x="66" y="14994"/>
                  </a:cubicBezTo>
                  <a:lnTo>
                    <a:pt x="98" y="14994"/>
                  </a:lnTo>
                  <a:cubicBezTo>
                    <a:pt x="98" y="14994"/>
                    <a:pt x="163" y="14055"/>
                    <a:pt x="195" y="12630"/>
                  </a:cubicBezTo>
                  <a:cubicBezTo>
                    <a:pt x="228" y="11237"/>
                    <a:pt x="260" y="9359"/>
                    <a:pt x="260" y="7481"/>
                  </a:cubicBezTo>
                  <a:lnTo>
                    <a:pt x="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1"/>
            <p:cNvSpPr/>
            <p:nvPr/>
          </p:nvSpPr>
          <p:spPr>
            <a:xfrm>
              <a:off x="1800625" y="982100"/>
              <a:ext cx="89075" cy="136050"/>
            </a:xfrm>
            <a:custGeom>
              <a:avLst/>
              <a:gdLst/>
              <a:ahLst/>
              <a:cxnLst/>
              <a:rect l="l" t="t" r="r" b="b"/>
              <a:pathLst>
                <a:path w="3563" h="5442" extrusionOk="0">
                  <a:moveTo>
                    <a:pt x="3530" y="1"/>
                  </a:moveTo>
                  <a:cubicBezTo>
                    <a:pt x="3530" y="1"/>
                    <a:pt x="2624" y="1329"/>
                    <a:pt x="1717" y="2689"/>
                  </a:cubicBezTo>
                  <a:cubicBezTo>
                    <a:pt x="1490" y="3013"/>
                    <a:pt x="1264" y="3336"/>
                    <a:pt x="1037" y="3660"/>
                  </a:cubicBezTo>
                  <a:cubicBezTo>
                    <a:pt x="843" y="3984"/>
                    <a:pt x="648" y="4275"/>
                    <a:pt x="486" y="4535"/>
                  </a:cubicBezTo>
                  <a:cubicBezTo>
                    <a:pt x="163" y="5085"/>
                    <a:pt x="1" y="5441"/>
                    <a:pt x="1" y="5441"/>
                  </a:cubicBezTo>
                  <a:cubicBezTo>
                    <a:pt x="1" y="5441"/>
                    <a:pt x="260" y="5117"/>
                    <a:pt x="616" y="4632"/>
                  </a:cubicBezTo>
                  <a:cubicBezTo>
                    <a:pt x="810" y="4373"/>
                    <a:pt x="1005" y="4081"/>
                    <a:pt x="1199" y="3790"/>
                  </a:cubicBezTo>
                  <a:cubicBezTo>
                    <a:pt x="1425" y="3466"/>
                    <a:pt x="1620" y="3110"/>
                    <a:pt x="1846" y="2753"/>
                  </a:cubicBezTo>
                  <a:cubicBezTo>
                    <a:pt x="2688" y="1393"/>
                    <a:pt x="3563" y="1"/>
                    <a:pt x="35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1"/>
            <p:cNvSpPr/>
            <p:nvPr/>
          </p:nvSpPr>
          <p:spPr>
            <a:xfrm>
              <a:off x="1814400" y="1076825"/>
              <a:ext cx="120650" cy="52650"/>
            </a:xfrm>
            <a:custGeom>
              <a:avLst/>
              <a:gdLst/>
              <a:ahLst/>
              <a:cxnLst/>
              <a:rect l="l" t="t" r="r" b="b"/>
              <a:pathLst>
                <a:path w="4826" h="2106" extrusionOk="0">
                  <a:moveTo>
                    <a:pt x="4825" y="1"/>
                  </a:moveTo>
                  <a:lnTo>
                    <a:pt x="2396" y="972"/>
                  </a:lnTo>
                  <a:cubicBezTo>
                    <a:pt x="2073" y="1102"/>
                    <a:pt x="1781" y="1231"/>
                    <a:pt x="1490" y="1328"/>
                  </a:cubicBezTo>
                  <a:cubicBezTo>
                    <a:pt x="1198" y="1458"/>
                    <a:pt x="939" y="1587"/>
                    <a:pt x="713" y="1685"/>
                  </a:cubicBezTo>
                  <a:cubicBezTo>
                    <a:pt x="292" y="1911"/>
                    <a:pt x="0" y="2073"/>
                    <a:pt x="0" y="2073"/>
                  </a:cubicBezTo>
                  <a:lnTo>
                    <a:pt x="0" y="2106"/>
                  </a:lnTo>
                  <a:cubicBezTo>
                    <a:pt x="0" y="2106"/>
                    <a:pt x="324" y="2008"/>
                    <a:pt x="777" y="1847"/>
                  </a:cubicBezTo>
                  <a:cubicBezTo>
                    <a:pt x="1004" y="1749"/>
                    <a:pt x="1295" y="1652"/>
                    <a:pt x="1555" y="1523"/>
                  </a:cubicBezTo>
                  <a:cubicBezTo>
                    <a:pt x="1846" y="1393"/>
                    <a:pt x="2137" y="1264"/>
                    <a:pt x="2461" y="1134"/>
                  </a:cubicBezTo>
                  <a:cubicBezTo>
                    <a:pt x="3627" y="584"/>
                    <a:pt x="4825" y="33"/>
                    <a:pt x="4825" y="33"/>
                  </a:cubicBezTo>
                  <a:lnTo>
                    <a:pt x="48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1"/>
            <p:cNvSpPr/>
            <p:nvPr/>
          </p:nvSpPr>
          <p:spPr>
            <a:xfrm>
              <a:off x="1817625" y="1135925"/>
              <a:ext cx="345725" cy="12175"/>
            </a:xfrm>
            <a:custGeom>
              <a:avLst/>
              <a:gdLst/>
              <a:ahLst/>
              <a:cxnLst/>
              <a:rect l="l" t="t" r="r" b="b"/>
              <a:pathLst>
                <a:path w="13829" h="487" extrusionOk="0">
                  <a:moveTo>
                    <a:pt x="13828" y="1"/>
                  </a:moveTo>
                  <a:cubicBezTo>
                    <a:pt x="13828" y="1"/>
                    <a:pt x="10395" y="65"/>
                    <a:pt x="6931" y="163"/>
                  </a:cubicBezTo>
                  <a:cubicBezTo>
                    <a:pt x="5182" y="195"/>
                    <a:pt x="3466" y="260"/>
                    <a:pt x="2170" y="325"/>
                  </a:cubicBezTo>
                  <a:cubicBezTo>
                    <a:pt x="875" y="389"/>
                    <a:pt x="1" y="454"/>
                    <a:pt x="1" y="454"/>
                  </a:cubicBezTo>
                  <a:lnTo>
                    <a:pt x="1" y="486"/>
                  </a:lnTo>
                  <a:lnTo>
                    <a:pt x="2170" y="486"/>
                  </a:lnTo>
                  <a:cubicBezTo>
                    <a:pt x="3466" y="454"/>
                    <a:pt x="5182" y="389"/>
                    <a:pt x="6931" y="325"/>
                  </a:cubicBezTo>
                  <a:cubicBezTo>
                    <a:pt x="10396" y="163"/>
                    <a:pt x="13828" y="1"/>
                    <a:pt x="13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1"/>
            <p:cNvSpPr/>
            <p:nvPr/>
          </p:nvSpPr>
          <p:spPr>
            <a:xfrm>
              <a:off x="1814400" y="1169925"/>
              <a:ext cx="114175" cy="83425"/>
            </a:xfrm>
            <a:custGeom>
              <a:avLst/>
              <a:gdLst/>
              <a:ahLst/>
              <a:cxnLst/>
              <a:rect l="l" t="t" r="r" b="b"/>
              <a:pathLst>
                <a:path w="4567" h="3337" extrusionOk="0">
                  <a:moveTo>
                    <a:pt x="0" y="1"/>
                  </a:moveTo>
                  <a:cubicBezTo>
                    <a:pt x="0" y="1"/>
                    <a:pt x="259" y="260"/>
                    <a:pt x="680" y="584"/>
                  </a:cubicBezTo>
                  <a:cubicBezTo>
                    <a:pt x="874" y="746"/>
                    <a:pt x="1134" y="940"/>
                    <a:pt x="1393" y="1134"/>
                  </a:cubicBezTo>
                  <a:cubicBezTo>
                    <a:pt x="1652" y="1328"/>
                    <a:pt x="1943" y="1523"/>
                    <a:pt x="2235" y="1717"/>
                  </a:cubicBezTo>
                  <a:cubicBezTo>
                    <a:pt x="3400" y="2527"/>
                    <a:pt x="4566" y="3336"/>
                    <a:pt x="4566" y="3336"/>
                  </a:cubicBezTo>
                  <a:lnTo>
                    <a:pt x="4566" y="3304"/>
                  </a:lnTo>
                  <a:lnTo>
                    <a:pt x="2332" y="1588"/>
                  </a:lnTo>
                  <a:cubicBezTo>
                    <a:pt x="2040" y="1393"/>
                    <a:pt x="1781" y="1167"/>
                    <a:pt x="1522" y="972"/>
                  </a:cubicBezTo>
                  <a:cubicBezTo>
                    <a:pt x="1231" y="778"/>
                    <a:pt x="972" y="584"/>
                    <a:pt x="777" y="454"/>
                  </a:cubicBezTo>
                  <a:cubicBezTo>
                    <a:pt x="324" y="163"/>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1"/>
            <p:cNvSpPr/>
            <p:nvPr/>
          </p:nvSpPr>
          <p:spPr>
            <a:xfrm>
              <a:off x="1804675" y="1195025"/>
              <a:ext cx="68025" cy="102025"/>
            </a:xfrm>
            <a:custGeom>
              <a:avLst/>
              <a:gdLst/>
              <a:ahLst/>
              <a:cxnLst/>
              <a:rect l="l" t="t" r="r" b="b"/>
              <a:pathLst>
                <a:path w="2721" h="4081" extrusionOk="0">
                  <a:moveTo>
                    <a:pt x="1" y="1"/>
                  </a:moveTo>
                  <a:cubicBezTo>
                    <a:pt x="1" y="1"/>
                    <a:pt x="130" y="292"/>
                    <a:pt x="357" y="681"/>
                  </a:cubicBezTo>
                  <a:cubicBezTo>
                    <a:pt x="486" y="875"/>
                    <a:pt x="616" y="1102"/>
                    <a:pt x="778" y="1361"/>
                  </a:cubicBezTo>
                  <a:cubicBezTo>
                    <a:pt x="940" y="1587"/>
                    <a:pt x="1134" y="1846"/>
                    <a:pt x="1296" y="2073"/>
                  </a:cubicBezTo>
                  <a:lnTo>
                    <a:pt x="2721" y="4081"/>
                  </a:lnTo>
                  <a:cubicBezTo>
                    <a:pt x="2721" y="4081"/>
                    <a:pt x="2073" y="3045"/>
                    <a:pt x="1425" y="2008"/>
                  </a:cubicBezTo>
                  <a:cubicBezTo>
                    <a:pt x="1263" y="1749"/>
                    <a:pt x="1102" y="1490"/>
                    <a:pt x="972" y="1231"/>
                  </a:cubicBezTo>
                  <a:cubicBezTo>
                    <a:pt x="810" y="1005"/>
                    <a:pt x="648" y="778"/>
                    <a:pt x="486" y="584"/>
                  </a:cubicBezTo>
                  <a:cubicBezTo>
                    <a:pt x="227" y="227"/>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1"/>
            <p:cNvSpPr/>
            <p:nvPr/>
          </p:nvSpPr>
          <p:spPr>
            <a:xfrm>
              <a:off x="1774725" y="1198275"/>
              <a:ext cx="5700" cy="246925"/>
            </a:xfrm>
            <a:custGeom>
              <a:avLst/>
              <a:gdLst/>
              <a:ahLst/>
              <a:cxnLst/>
              <a:rect l="l" t="t" r="r" b="b"/>
              <a:pathLst>
                <a:path w="228" h="9877" extrusionOk="0">
                  <a:moveTo>
                    <a:pt x="33" y="0"/>
                  </a:moveTo>
                  <a:cubicBezTo>
                    <a:pt x="33" y="0"/>
                    <a:pt x="0" y="615"/>
                    <a:pt x="0" y="1522"/>
                  </a:cubicBezTo>
                  <a:cubicBezTo>
                    <a:pt x="0" y="2008"/>
                    <a:pt x="0" y="2526"/>
                    <a:pt x="0" y="3109"/>
                  </a:cubicBezTo>
                  <a:cubicBezTo>
                    <a:pt x="0" y="3692"/>
                    <a:pt x="33" y="4307"/>
                    <a:pt x="65" y="4955"/>
                  </a:cubicBezTo>
                  <a:lnTo>
                    <a:pt x="195" y="9877"/>
                  </a:lnTo>
                  <a:lnTo>
                    <a:pt x="227" y="9877"/>
                  </a:lnTo>
                  <a:lnTo>
                    <a:pt x="227" y="4922"/>
                  </a:lnTo>
                  <a:cubicBezTo>
                    <a:pt x="195" y="4307"/>
                    <a:pt x="195" y="3692"/>
                    <a:pt x="195" y="3109"/>
                  </a:cubicBezTo>
                  <a:cubicBezTo>
                    <a:pt x="195" y="2526"/>
                    <a:pt x="162" y="2008"/>
                    <a:pt x="162" y="1522"/>
                  </a:cubicBezTo>
                  <a:cubicBezTo>
                    <a:pt x="130" y="615"/>
                    <a:pt x="65" y="0"/>
                    <a:pt x="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1"/>
            <p:cNvSpPr/>
            <p:nvPr/>
          </p:nvSpPr>
          <p:spPr>
            <a:xfrm>
              <a:off x="1668675" y="1191800"/>
              <a:ext cx="83400" cy="95550"/>
            </a:xfrm>
            <a:custGeom>
              <a:avLst/>
              <a:gdLst/>
              <a:ahLst/>
              <a:cxnLst/>
              <a:rect l="l" t="t" r="r" b="b"/>
              <a:pathLst>
                <a:path w="3336" h="3822" extrusionOk="0">
                  <a:moveTo>
                    <a:pt x="3303" y="0"/>
                  </a:moveTo>
                  <a:cubicBezTo>
                    <a:pt x="3303" y="0"/>
                    <a:pt x="3077" y="194"/>
                    <a:pt x="2753" y="551"/>
                  </a:cubicBezTo>
                  <a:cubicBezTo>
                    <a:pt x="2591" y="713"/>
                    <a:pt x="2397" y="907"/>
                    <a:pt x="2202" y="1134"/>
                  </a:cubicBezTo>
                  <a:cubicBezTo>
                    <a:pt x="2008" y="1360"/>
                    <a:pt x="1814" y="1619"/>
                    <a:pt x="1587" y="1846"/>
                  </a:cubicBezTo>
                  <a:cubicBezTo>
                    <a:pt x="810" y="2850"/>
                    <a:pt x="0" y="3821"/>
                    <a:pt x="0" y="3821"/>
                  </a:cubicBezTo>
                  <a:cubicBezTo>
                    <a:pt x="0" y="3821"/>
                    <a:pt x="875" y="2882"/>
                    <a:pt x="1717" y="1975"/>
                  </a:cubicBezTo>
                  <a:cubicBezTo>
                    <a:pt x="1943" y="1716"/>
                    <a:pt x="2137" y="1490"/>
                    <a:pt x="2364" y="1295"/>
                  </a:cubicBezTo>
                  <a:cubicBezTo>
                    <a:pt x="2558" y="1069"/>
                    <a:pt x="2720" y="842"/>
                    <a:pt x="2882" y="648"/>
                  </a:cubicBezTo>
                  <a:cubicBezTo>
                    <a:pt x="3141" y="292"/>
                    <a:pt x="3336" y="0"/>
                    <a:pt x="33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1"/>
            <p:cNvSpPr/>
            <p:nvPr/>
          </p:nvSpPr>
          <p:spPr>
            <a:xfrm>
              <a:off x="1635475" y="1179650"/>
              <a:ext cx="98800" cy="45350"/>
            </a:xfrm>
            <a:custGeom>
              <a:avLst/>
              <a:gdLst/>
              <a:ahLst/>
              <a:cxnLst/>
              <a:rect l="l" t="t" r="r" b="b"/>
              <a:pathLst>
                <a:path w="3952" h="1814" extrusionOk="0">
                  <a:moveTo>
                    <a:pt x="3919" y="0"/>
                  </a:moveTo>
                  <a:cubicBezTo>
                    <a:pt x="3919" y="0"/>
                    <a:pt x="3660" y="65"/>
                    <a:pt x="3304" y="195"/>
                  </a:cubicBezTo>
                  <a:cubicBezTo>
                    <a:pt x="3109" y="292"/>
                    <a:pt x="2883" y="357"/>
                    <a:pt x="2656" y="486"/>
                  </a:cubicBezTo>
                  <a:cubicBezTo>
                    <a:pt x="2429" y="583"/>
                    <a:pt x="2170" y="713"/>
                    <a:pt x="1943" y="842"/>
                  </a:cubicBezTo>
                  <a:cubicBezTo>
                    <a:pt x="972" y="1296"/>
                    <a:pt x="1" y="1781"/>
                    <a:pt x="1" y="1781"/>
                  </a:cubicBezTo>
                  <a:lnTo>
                    <a:pt x="33" y="1814"/>
                  </a:lnTo>
                  <a:cubicBezTo>
                    <a:pt x="33" y="1814"/>
                    <a:pt x="1037" y="1393"/>
                    <a:pt x="2008" y="972"/>
                  </a:cubicBezTo>
                  <a:cubicBezTo>
                    <a:pt x="2267" y="875"/>
                    <a:pt x="2494" y="778"/>
                    <a:pt x="2753" y="680"/>
                  </a:cubicBezTo>
                  <a:cubicBezTo>
                    <a:pt x="2980" y="551"/>
                    <a:pt x="3174" y="454"/>
                    <a:pt x="3368" y="357"/>
                  </a:cubicBezTo>
                  <a:cubicBezTo>
                    <a:pt x="3725" y="162"/>
                    <a:pt x="3951" y="0"/>
                    <a:pt x="39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1"/>
            <p:cNvSpPr/>
            <p:nvPr/>
          </p:nvSpPr>
          <p:spPr>
            <a:xfrm>
              <a:off x="1426600" y="1137550"/>
              <a:ext cx="301200" cy="14150"/>
            </a:xfrm>
            <a:custGeom>
              <a:avLst/>
              <a:gdLst/>
              <a:ahLst/>
              <a:cxnLst/>
              <a:rect l="l" t="t" r="r" b="b"/>
              <a:pathLst>
                <a:path w="12048" h="566" extrusionOk="0">
                  <a:moveTo>
                    <a:pt x="1" y="0"/>
                  </a:moveTo>
                  <a:lnTo>
                    <a:pt x="1" y="33"/>
                  </a:lnTo>
                  <a:cubicBezTo>
                    <a:pt x="1" y="33"/>
                    <a:pt x="3012" y="195"/>
                    <a:pt x="6024" y="357"/>
                  </a:cubicBezTo>
                  <a:cubicBezTo>
                    <a:pt x="7514" y="454"/>
                    <a:pt x="9036" y="519"/>
                    <a:pt x="10169" y="551"/>
                  </a:cubicBezTo>
                  <a:cubicBezTo>
                    <a:pt x="10547" y="562"/>
                    <a:pt x="10881" y="565"/>
                    <a:pt x="11160" y="565"/>
                  </a:cubicBezTo>
                  <a:cubicBezTo>
                    <a:pt x="11716" y="565"/>
                    <a:pt x="12047" y="551"/>
                    <a:pt x="12047" y="551"/>
                  </a:cubicBezTo>
                  <a:cubicBezTo>
                    <a:pt x="12047" y="551"/>
                    <a:pt x="11302" y="454"/>
                    <a:pt x="10169" y="389"/>
                  </a:cubicBezTo>
                  <a:cubicBezTo>
                    <a:pt x="9036" y="292"/>
                    <a:pt x="7514" y="260"/>
                    <a:pt x="6024" y="195"/>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 name="Google Shape;145;p21"/>
          <p:cNvGrpSpPr/>
          <p:nvPr/>
        </p:nvGrpSpPr>
        <p:grpSpPr>
          <a:xfrm>
            <a:off x="8252885" y="424317"/>
            <a:ext cx="508425" cy="489000"/>
            <a:chOff x="3034425" y="1221750"/>
            <a:chExt cx="508425" cy="489000"/>
          </a:xfrm>
        </p:grpSpPr>
        <p:sp>
          <p:nvSpPr>
            <p:cNvPr id="146" name="Google Shape;146;p21"/>
            <p:cNvSpPr/>
            <p:nvPr/>
          </p:nvSpPr>
          <p:spPr>
            <a:xfrm>
              <a:off x="3162325" y="1469475"/>
              <a:ext cx="85025" cy="21875"/>
            </a:xfrm>
            <a:custGeom>
              <a:avLst/>
              <a:gdLst/>
              <a:ahLst/>
              <a:cxnLst/>
              <a:rect l="l" t="t" r="r" b="b"/>
              <a:pathLst>
                <a:path w="3401" h="875" extrusionOk="0">
                  <a:moveTo>
                    <a:pt x="1" y="0"/>
                  </a:moveTo>
                  <a:cubicBezTo>
                    <a:pt x="1" y="0"/>
                    <a:pt x="843" y="260"/>
                    <a:pt x="1685" y="519"/>
                  </a:cubicBezTo>
                  <a:cubicBezTo>
                    <a:pt x="1879" y="551"/>
                    <a:pt x="2106" y="616"/>
                    <a:pt x="2300" y="680"/>
                  </a:cubicBezTo>
                  <a:cubicBezTo>
                    <a:pt x="2494" y="745"/>
                    <a:pt x="2688" y="778"/>
                    <a:pt x="2850" y="810"/>
                  </a:cubicBezTo>
                  <a:cubicBezTo>
                    <a:pt x="3174" y="842"/>
                    <a:pt x="3369" y="875"/>
                    <a:pt x="3369" y="875"/>
                  </a:cubicBezTo>
                  <a:lnTo>
                    <a:pt x="3401" y="842"/>
                  </a:lnTo>
                  <a:cubicBezTo>
                    <a:pt x="3401" y="842"/>
                    <a:pt x="3174" y="745"/>
                    <a:pt x="2883" y="648"/>
                  </a:cubicBezTo>
                  <a:cubicBezTo>
                    <a:pt x="2721" y="583"/>
                    <a:pt x="2527" y="519"/>
                    <a:pt x="2332" y="486"/>
                  </a:cubicBezTo>
                  <a:cubicBezTo>
                    <a:pt x="2138" y="454"/>
                    <a:pt x="1911" y="389"/>
                    <a:pt x="1717" y="357"/>
                  </a:cubicBezTo>
                  <a:cubicBezTo>
                    <a:pt x="843" y="16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1"/>
            <p:cNvSpPr/>
            <p:nvPr/>
          </p:nvSpPr>
          <p:spPr>
            <a:xfrm>
              <a:off x="3206050" y="1400650"/>
              <a:ext cx="48600" cy="73700"/>
            </a:xfrm>
            <a:custGeom>
              <a:avLst/>
              <a:gdLst/>
              <a:ahLst/>
              <a:cxnLst/>
              <a:rect l="l" t="t" r="r" b="b"/>
              <a:pathLst>
                <a:path w="1944" h="2948" extrusionOk="0">
                  <a:moveTo>
                    <a:pt x="0" y="1"/>
                  </a:moveTo>
                  <a:cubicBezTo>
                    <a:pt x="1" y="1"/>
                    <a:pt x="454" y="778"/>
                    <a:pt x="907" y="1523"/>
                  </a:cubicBezTo>
                  <a:cubicBezTo>
                    <a:pt x="1037" y="1685"/>
                    <a:pt x="1134" y="1879"/>
                    <a:pt x="1231" y="2073"/>
                  </a:cubicBezTo>
                  <a:cubicBezTo>
                    <a:pt x="1360" y="2235"/>
                    <a:pt x="1490" y="2397"/>
                    <a:pt x="1587" y="2527"/>
                  </a:cubicBezTo>
                  <a:cubicBezTo>
                    <a:pt x="1781" y="2786"/>
                    <a:pt x="1943" y="2948"/>
                    <a:pt x="1943" y="2948"/>
                  </a:cubicBezTo>
                  <a:lnTo>
                    <a:pt x="1943" y="2915"/>
                  </a:lnTo>
                  <a:cubicBezTo>
                    <a:pt x="1943" y="2915"/>
                    <a:pt x="1879" y="2721"/>
                    <a:pt x="1717" y="2430"/>
                  </a:cubicBezTo>
                  <a:cubicBezTo>
                    <a:pt x="1620" y="2268"/>
                    <a:pt x="1522" y="2106"/>
                    <a:pt x="1425" y="1944"/>
                  </a:cubicBezTo>
                  <a:cubicBezTo>
                    <a:pt x="1296" y="1782"/>
                    <a:pt x="1166" y="1588"/>
                    <a:pt x="1037" y="1426"/>
                  </a:cubicBezTo>
                  <a:cubicBezTo>
                    <a:pt x="519" y="713"/>
                    <a:pt x="1"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1"/>
            <p:cNvSpPr/>
            <p:nvPr/>
          </p:nvSpPr>
          <p:spPr>
            <a:xfrm>
              <a:off x="3273250" y="1221750"/>
              <a:ext cx="6500" cy="258275"/>
            </a:xfrm>
            <a:custGeom>
              <a:avLst/>
              <a:gdLst/>
              <a:ahLst/>
              <a:cxnLst/>
              <a:rect l="l" t="t" r="r" b="b"/>
              <a:pathLst>
                <a:path w="260" h="10331" extrusionOk="0">
                  <a:moveTo>
                    <a:pt x="194" y="0"/>
                  </a:moveTo>
                  <a:cubicBezTo>
                    <a:pt x="194" y="0"/>
                    <a:pt x="130" y="2591"/>
                    <a:pt x="65" y="5149"/>
                  </a:cubicBezTo>
                  <a:cubicBezTo>
                    <a:pt x="33" y="6444"/>
                    <a:pt x="0" y="7740"/>
                    <a:pt x="33" y="8711"/>
                  </a:cubicBezTo>
                  <a:cubicBezTo>
                    <a:pt x="65" y="9683"/>
                    <a:pt x="97" y="10330"/>
                    <a:pt x="97" y="10330"/>
                  </a:cubicBezTo>
                  <a:cubicBezTo>
                    <a:pt x="97" y="10330"/>
                    <a:pt x="162" y="9683"/>
                    <a:pt x="194" y="8711"/>
                  </a:cubicBezTo>
                  <a:cubicBezTo>
                    <a:pt x="227" y="7740"/>
                    <a:pt x="259" y="6444"/>
                    <a:pt x="227" y="5149"/>
                  </a:cubicBezTo>
                  <a:lnTo>
                    <a:pt x="2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1"/>
            <p:cNvSpPr/>
            <p:nvPr/>
          </p:nvSpPr>
          <p:spPr>
            <a:xfrm>
              <a:off x="3292675" y="1390950"/>
              <a:ext cx="61550" cy="94750"/>
            </a:xfrm>
            <a:custGeom>
              <a:avLst/>
              <a:gdLst/>
              <a:ahLst/>
              <a:cxnLst/>
              <a:rect l="l" t="t" r="r" b="b"/>
              <a:pathLst>
                <a:path w="2462" h="3790" extrusionOk="0">
                  <a:moveTo>
                    <a:pt x="2429" y="0"/>
                  </a:moveTo>
                  <a:cubicBezTo>
                    <a:pt x="2429" y="0"/>
                    <a:pt x="1781" y="939"/>
                    <a:pt x="1166" y="1846"/>
                  </a:cubicBezTo>
                  <a:cubicBezTo>
                    <a:pt x="1004" y="2073"/>
                    <a:pt x="842" y="2299"/>
                    <a:pt x="680" y="2526"/>
                  </a:cubicBezTo>
                  <a:cubicBezTo>
                    <a:pt x="551" y="2753"/>
                    <a:pt x="421" y="2947"/>
                    <a:pt x="324" y="3141"/>
                  </a:cubicBezTo>
                  <a:cubicBezTo>
                    <a:pt x="97" y="3498"/>
                    <a:pt x="0" y="3757"/>
                    <a:pt x="0" y="3757"/>
                  </a:cubicBezTo>
                  <a:lnTo>
                    <a:pt x="0" y="3789"/>
                  </a:lnTo>
                  <a:cubicBezTo>
                    <a:pt x="0" y="3789"/>
                    <a:pt x="195" y="3562"/>
                    <a:pt x="454" y="3239"/>
                  </a:cubicBezTo>
                  <a:cubicBezTo>
                    <a:pt x="583" y="3044"/>
                    <a:pt x="713" y="2850"/>
                    <a:pt x="875" y="2656"/>
                  </a:cubicBezTo>
                  <a:cubicBezTo>
                    <a:pt x="1004" y="2429"/>
                    <a:pt x="1134" y="2170"/>
                    <a:pt x="1296" y="1943"/>
                  </a:cubicBezTo>
                  <a:cubicBezTo>
                    <a:pt x="1879" y="972"/>
                    <a:pt x="2461" y="33"/>
                    <a:pt x="2461" y="33"/>
                  </a:cubicBezTo>
                  <a:lnTo>
                    <a:pt x="24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1"/>
            <p:cNvSpPr/>
            <p:nvPr/>
          </p:nvSpPr>
          <p:spPr>
            <a:xfrm>
              <a:off x="3301575" y="1456525"/>
              <a:ext cx="84225" cy="36450"/>
            </a:xfrm>
            <a:custGeom>
              <a:avLst/>
              <a:gdLst/>
              <a:ahLst/>
              <a:cxnLst/>
              <a:rect l="l" t="t" r="r" b="b"/>
              <a:pathLst>
                <a:path w="3369" h="1458" extrusionOk="0">
                  <a:moveTo>
                    <a:pt x="3336" y="0"/>
                  </a:moveTo>
                  <a:cubicBezTo>
                    <a:pt x="3336" y="0"/>
                    <a:pt x="2494" y="324"/>
                    <a:pt x="1652" y="648"/>
                  </a:cubicBezTo>
                  <a:cubicBezTo>
                    <a:pt x="1458" y="745"/>
                    <a:pt x="1231" y="810"/>
                    <a:pt x="1037" y="907"/>
                  </a:cubicBezTo>
                  <a:cubicBezTo>
                    <a:pt x="842" y="972"/>
                    <a:pt x="648" y="1069"/>
                    <a:pt x="519" y="1134"/>
                  </a:cubicBezTo>
                  <a:cubicBezTo>
                    <a:pt x="195" y="1296"/>
                    <a:pt x="1" y="1425"/>
                    <a:pt x="1" y="1425"/>
                  </a:cubicBezTo>
                  <a:lnTo>
                    <a:pt x="33" y="1458"/>
                  </a:lnTo>
                  <a:cubicBezTo>
                    <a:pt x="33" y="1458"/>
                    <a:pt x="260" y="1393"/>
                    <a:pt x="583" y="1296"/>
                  </a:cubicBezTo>
                  <a:cubicBezTo>
                    <a:pt x="745" y="1231"/>
                    <a:pt x="907" y="1166"/>
                    <a:pt x="1102" y="1101"/>
                  </a:cubicBezTo>
                  <a:cubicBezTo>
                    <a:pt x="1296" y="1004"/>
                    <a:pt x="1523" y="907"/>
                    <a:pt x="1717" y="810"/>
                  </a:cubicBezTo>
                  <a:cubicBezTo>
                    <a:pt x="2526" y="421"/>
                    <a:pt x="3368" y="33"/>
                    <a:pt x="3368" y="33"/>
                  </a:cubicBezTo>
                  <a:lnTo>
                    <a:pt x="33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1"/>
            <p:cNvSpPr/>
            <p:nvPr/>
          </p:nvSpPr>
          <p:spPr>
            <a:xfrm>
              <a:off x="3304825" y="1497000"/>
              <a:ext cx="238025" cy="9750"/>
            </a:xfrm>
            <a:custGeom>
              <a:avLst/>
              <a:gdLst/>
              <a:ahLst/>
              <a:cxnLst/>
              <a:rect l="l" t="t" r="r" b="b"/>
              <a:pathLst>
                <a:path w="9521" h="390" extrusionOk="0">
                  <a:moveTo>
                    <a:pt x="9521" y="0"/>
                  </a:moveTo>
                  <a:cubicBezTo>
                    <a:pt x="9521" y="0"/>
                    <a:pt x="7124" y="65"/>
                    <a:pt x="4760" y="98"/>
                  </a:cubicBezTo>
                  <a:cubicBezTo>
                    <a:pt x="4145" y="130"/>
                    <a:pt x="3562" y="130"/>
                    <a:pt x="3012" y="130"/>
                  </a:cubicBezTo>
                  <a:cubicBezTo>
                    <a:pt x="2429" y="162"/>
                    <a:pt x="1911" y="195"/>
                    <a:pt x="1457" y="227"/>
                  </a:cubicBezTo>
                  <a:cubicBezTo>
                    <a:pt x="583" y="260"/>
                    <a:pt x="0" y="324"/>
                    <a:pt x="0" y="324"/>
                  </a:cubicBezTo>
                  <a:lnTo>
                    <a:pt x="0" y="357"/>
                  </a:lnTo>
                  <a:cubicBezTo>
                    <a:pt x="0" y="357"/>
                    <a:pt x="583" y="389"/>
                    <a:pt x="1490" y="389"/>
                  </a:cubicBezTo>
                  <a:cubicBezTo>
                    <a:pt x="1911" y="389"/>
                    <a:pt x="2461" y="357"/>
                    <a:pt x="3012" y="357"/>
                  </a:cubicBezTo>
                  <a:cubicBezTo>
                    <a:pt x="3562" y="324"/>
                    <a:pt x="4145" y="292"/>
                    <a:pt x="4760" y="260"/>
                  </a:cubicBezTo>
                  <a:lnTo>
                    <a:pt x="9521" y="33"/>
                  </a:lnTo>
                  <a:lnTo>
                    <a:pt x="95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1"/>
            <p:cNvSpPr/>
            <p:nvPr/>
          </p:nvSpPr>
          <p:spPr>
            <a:xfrm>
              <a:off x="3302375" y="1520475"/>
              <a:ext cx="78575" cy="57500"/>
            </a:xfrm>
            <a:custGeom>
              <a:avLst/>
              <a:gdLst/>
              <a:ahLst/>
              <a:cxnLst/>
              <a:rect l="l" t="t" r="r" b="b"/>
              <a:pathLst>
                <a:path w="3143" h="2300" extrusionOk="0">
                  <a:moveTo>
                    <a:pt x="1" y="1"/>
                  </a:moveTo>
                  <a:lnTo>
                    <a:pt x="1" y="33"/>
                  </a:lnTo>
                  <a:cubicBezTo>
                    <a:pt x="1" y="33"/>
                    <a:pt x="163" y="195"/>
                    <a:pt x="454" y="454"/>
                  </a:cubicBezTo>
                  <a:cubicBezTo>
                    <a:pt x="584" y="551"/>
                    <a:pt x="746" y="681"/>
                    <a:pt x="940" y="810"/>
                  </a:cubicBezTo>
                  <a:cubicBezTo>
                    <a:pt x="1102" y="940"/>
                    <a:pt x="1329" y="1102"/>
                    <a:pt x="1523" y="1231"/>
                  </a:cubicBezTo>
                  <a:cubicBezTo>
                    <a:pt x="2332" y="1782"/>
                    <a:pt x="3142" y="2300"/>
                    <a:pt x="3142" y="2300"/>
                  </a:cubicBezTo>
                  <a:cubicBezTo>
                    <a:pt x="3142" y="2300"/>
                    <a:pt x="2365" y="1684"/>
                    <a:pt x="1620" y="1102"/>
                  </a:cubicBezTo>
                  <a:cubicBezTo>
                    <a:pt x="1426" y="940"/>
                    <a:pt x="1231" y="810"/>
                    <a:pt x="1037" y="648"/>
                  </a:cubicBezTo>
                  <a:cubicBezTo>
                    <a:pt x="875" y="519"/>
                    <a:pt x="681" y="422"/>
                    <a:pt x="519" y="324"/>
                  </a:cubicBezTo>
                  <a:cubicBezTo>
                    <a:pt x="228" y="13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1"/>
            <p:cNvSpPr/>
            <p:nvPr/>
          </p:nvSpPr>
          <p:spPr>
            <a:xfrm>
              <a:off x="3295100" y="1538300"/>
              <a:ext cx="47800" cy="70450"/>
            </a:xfrm>
            <a:custGeom>
              <a:avLst/>
              <a:gdLst/>
              <a:ahLst/>
              <a:cxnLst/>
              <a:rect l="l" t="t" r="r" b="b"/>
              <a:pathLst>
                <a:path w="1912" h="2818" extrusionOk="0">
                  <a:moveTo>
                    <a:pt x="0" y="0"/>
                  </a:moveTo>
                  <a:cubicBezTo>
                    <a:pt x="0" y="0"/>
                    <a:pt x="98" y="194"/>
                    <a:pt x="260" y="486"/>
                  </a:cubicBezTo>
                  <a:cubicBezTo>
                    <a:pt x="324" y="615"/>
                    <a:pt x="421" y="777"/>
                    <a:pt x="519" y="939"/>
                  </a:cubicBezTo>
                  <a:cubicBezTo>
                    <a:pt x="648" y="1101"/>
                    <a:pt x="778" y="1295"/>
                    <a:pt x="875" y="1457"/>
                  </a:cubicBezTo>
                  <a:cubicBezTo>
                    <a:pt x="1393" y="2137"/>
                    <a:pt x="1879" y="2817"/>
                    <a:pt x="1879" y="2817"/>
                  </a:cubicBezTo>
                  <a:lnTo>
                    <a:pt x="1911" y="2817"/>
                  </a:lnTo>
                  <a:cubicBezTo>
                    <a:pt x="1911" y="2817"/>
                    <a:pt x="1458" y="2073"/>
                    <a:pt x="1037" y="1360"/>
                  </a:cubicBezTo>
                  <a:cubicBezTo>
                    <a:pt x="907" y="1166"/>
                    <a:pt x="810" y="1004"/>
                    <a:pt x="713" y="842"/>
                  </a:cubicBezTo>
                  <a:cubicBezTo>
                    <a:pt x="583" y="680"/>
                    <a:pt x="486" y="518"/>
                    <a:pt x="389" y="389"/>
                  </a:cubicBezTo>
                  <a:cubicBezTo>
                    <a:pt x="195" y="162"/>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1"/>
            <p:cNvSpPr/>
            <p:nvPr/>
          </p:nvSpPr>
          <p:spPr>
            <a:xfrm>
              <a:off x="3274050" y="1539900"/>
              <a:ext cx="4875" cy="170850"/>
            </a:xfrm>
            <a:custGeom>
              <a:avLst/>
              <a:gdLst/>
              <a:ahLst/>
              <a:cxnLst/>
              <a:rect l="l" t="t" r="r" b="b"/>
              <a:pathLst>
                <a:path w="195" h="6834" extrusionOk="0">
                  <a:moveTo>
                    <a:pt x="65" y="1"/>
                  </a:moveTo>
                  <a:cubicBezTo>
                    <a:pt x="65" y="1"/>
                    <a:pt x="33" y="454"/>
                    <a:pt x="1" y="1069"/>
                  </a:cubicBezTo>
                  <a:cubicBezTo>
                    <a:pt x="1" y="1393"/>
                    <a:pt x="1" y="1782"/>
                    <a:pt x="1" y="2170"/>
                  </a:cubicBezTo>
                  <a:cubicBezTo>
                    <a:pt x="1" y="2591"/>
                    <a:pt x="33" y="3012"/>
                    <a:pt x="33" y="3433"/>
                  </a:cubicBezTo>
                  <a:cubicBezTo>
                    <a:pt x="98" y="5150"/>
                    <a:pt x="162" y="6834"/>
                    <a:pt x="162" y="6834"/>
                  </a:cubicBezTo>
                  <a:lnTo>
                    <a:pt x="195" y="6834"/>
                  </a:lnTo>
                  <a:lnTo>
                    <a:pt x="195" y="3433"/>
                  </a:lnTo>
                  <a:cubicBezTo>
                    <a:pt x="195" y="3012"/>
                    <a:pt x="195" y="2559"/>
                    <a:pt x="195" y="2170"/>
                  </a:cubicBezTo>
                  <a:cubicBezTo>
                    <a:pt x="195" y="1782"/>
                    <a:pt x="195" y="1393"/>
                    <a:pt x="162" y="1069"/>
                  </a:cubicBezTo>
                  <a:cubicBezTo>
                    <a:pt x="130" y="454"/>
                    <a:pt x="65" y="1"/>
                    <a:pt x="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1"/>
            <p:cNvSpPr/>
            <p:nvPr/>
          </p:nvSpPr>
          <p:spPr>
            <a:xfrm>
              <a:off x="3201200" y="1535850"/>
              <a:ext cx="58300" cy="66425"/>
            </a:xfrm>
            <a:custGeom>
              <a:avLst/>
              <a:gdLst/>
              <a:ahLst/>
              <a:cxnLst/>
              <a:rect l="l" t="t" r="r" b="b"/>
              <a:pathLst>
                <a:path w="2332" h="2657" extrusionOk="0">
                  <a:moveTo>
                    <a:pt x="2299" y="1"/>
                  </a:moveTo>
                  <a:cubicBezTo>
                    <a:pt x="2299" y="1"/>
                    <a:pt x="2137" y="130"/>
                    <a:pt x="1878" y="357"/>
                  </a:cubicBezTo>
                  <a:cubicBezTo>
                    <a:pt x="1781" y="487"/>
                    <a:pt x="1652" y="616"/>
                    <a:pt x="1522" y="778"/>
                  </a:cubicBezTo>
                  <a:cubicBezTo>
                    <a:pt x="1393" y="940"/>
                    <a:pt x="1231" y="1102"/>
                    <a:pt x="1101" y="1264"/>
                  </a:cubicBezTo>
                  <a:cubicBezTo>
                    <a:pt x="551" y="1944"/>
                    <a:pt x="0" y="2624"/>
                    <a:pt x="0" y="2624"/>
                  </a:cubicBezTo>
                  <a:lnTo>
                    <a:pt x="32" y="2656"/>
                  </a:lnTo>
                  <a:cubicBezTo>
                    <a:pt x="32" y="2656"/>
                    <a:pt x="648" y="2009"/>
                    <a:pt x="1231" y="1361"/>
                  </a:cubicBezTo>
                  <a:cubicBezTo>
                    <a:pt x="1393" y="1231"/>
                    <a:pt x="1522" y="1069"/>
                    <a:pt x="1652" y="908"/>
                  </a:cubicBezTo>
                  <a:cubicBezTo>
                    <a:pt x="1814" y="746"/>
                    <a:pt x="1911" y="616"/>
                    <a:pt x="2008" y="487"/>
                  </a:cubicBezTo>
                  <a:cubicBezTo>
                    <a:pt x="2202" y="195"/>
                    <a:pt x="2332" y="1"/>
                    <a:pt x="2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1"/>
            <p:cNvSpPr/>
            <p:nvPr/>
          </p:nvSpPr>
          <p:spPr>
            <a:xfrm>
              <a:off x="3179325" y="1527775"/>
              <a:ext cx="67225" cy="30775"/>
            </a:xfrm>
            <a:custGeom>
              <a:avLst/>
              <a:gdLst/>
              <a:ahLst/>
              <a:cxnLst/>
              <a:rect l="l" t="t" r="r" b="b"/>
              <a:pathLst>
                <a:path w="2689" h="1231" extrusionOk="0">
                  <a:moveTo>
                    <a:pt x="2689" y="0"/>
                  </a:moveTo>
                  <a:lnTo>
                    <a:pt x="2689" y="0"/>
                  </a:lnTo>
                  <a:cubicBezTo>
                    <a:pt x="2688" y="0"/>
                    <a:pt x="2494" y="32"/>
                    <a:pt x="2235" y="130"/>
                  </a:cubicBezTo>
                  <a:cubicBezTo>
                    <a:pt x="2106" y="162"/>
                    <a:pt x="1944" y="227"/>
                    <a:pt x="1782" y="291"/>
                  </a:cubicBezTo>
                  <a:cubicBezTo>
                    <a:pt x="1652" y="356"/>
                    <a:pt x="1490" y="453"/>
                    <a:pt x="1296" y="551"/>
                  </a:cubicBezTo>
                  <a:cubicBezTo>
                    <a:pt x="648" y="874"/>
                    <a:pt x="1" y="1231"/>
                    <a:pt x="1" y="1231"/>
                  </a:cubicBezTo>
                  <a:cubicBezTo>
                    <a:pt x="1" y="1231"/>
                    <a:pt x="681" y="972"/>
                    <a:pt x="1361" y="680"/>
                  </a:cubicBezTo>
                  <a:cubicBezTo>
                    <a:pt x="1555" y="615"/>
                    <a:pt x="1717" y="551"/>
                    <a:pt x="1879" y="486"/>
                  </a:cubicBezTo>
                  <a:cubicBezTo>
                    <a:pt x="2041" y="421"/>
                    <a:pt x="2170" y="324"/>
                    <a:pt x="2300" y="259"/>
                  </a:cubicBezTo>
                  <a:cubicBezTo>
                    <a:pt x="2559" y="130"/>
                    <a:pt x="2688" y="0"/>
                    <a:pt x="26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1"/>
            <p:cNvSpPr/>
            <p:nvPr/>
          </p:nvSpPr>
          <p:spPr>
            <a:xfrm>
              <a:off x="3034425" y="1498625"/>
              <a:ext cx="208075" cy="10100"/>
            </a:xfrm>
            <a:custGeom>
              <a:avLst/>
              <a:gdLst/>
              <a:ahLst/>
              <a:cxnLst/>
              <a:rect l="l" t="t" r="r" b="b"/>
              <a:pathLst>
                <a:path w="8323" h="404" extrusionOk="0">
                  <a:moveTo>
                    <a:pt x="0" y="0"/>
                  </a:moveTo>
                  <a:lnTo>
                    <a:pt x="0" y="33"/>
                  </a:lnTo>
                  <a:cubicBezTo>
                    <a:pt x="0" y="33"/>
                    <a:pt x="2073" y="162"/>
                    <a:pt x="4145" y="292"/>
                  </a:cubicBezTo>
                  <a:cubicBezTo>
                    <a:pt x="4663" y="324"/>
                    <a:pt x="5181" y="324"/>
                    <a:pt x="5700" y="356"/>
                  </a:cubicBezTo>
                  <a:cubicBezTo>
                    <a:pt x="6185" y="389"/>
                    <a:pt x="6639" y="389"/>
                    <a:pt x="7027" y="389"/>
                  </a:cubicBezTo>
                  <a:cubicBezTo>
                    <a:pt x="7286" y="400"/>
                    <a:pt x="7517" y="403"/>
                    <a:pt x="7709" y="403"/>
                  </a:cubicBezTo>
                  <a:cubicBezTo>
                    <a:pt x="8092" y="403"/>
                    <a:pt x="8323" y="389"/>
                    <a:pt x="8323" y="389"/>
                  </a:cubicBezTo>
                  <a:lnTo>
                    <a:pt x="8323" y="356"/>
                  </a:lnTo>
                  <a:cubicBezTo>
                    <a:pt x="8323" y="356"/>
                    <a:pt x="7804" y="292"/>
                    <a:pt x="7027" y="227"/>
                  </a:cubicBezTo>
                  <a:cubicBezTo>
                    <a:pt x="6639" y="227"/>
                    <a:pt x="6185" y="195"/>
                    <a:pt x="5700" y="162"/>
                  </a:cubicBezTo>
                  <a:cubicBezTo>
                    <a:pt x="5214" y="130"/>
                    <a:pt x="4696" y="130"/>
                    <a:pt x="4178" y="130"/>
                  </a:cubicBez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8" name="Google Shape;158;p21"/>
          <p:cNvGrpSpPr/>
          <p:nvPr/>
        </p:nvGrpSpPr>
        <p:grpSpPr>
          <a:xfrm>
            <a:off x="676846" y="4436809"/>
            <a:ext cx="188650" cy="182200"/>
            <a:chOff x="1148925" y="2624725"/>
            <a:chExt cx="188650" cy="182200"/>
          </a:xfrm>
        </p:grpSpPr>
        <p:sp>
          <p:nvSpPr>
            <p:cNvPr id="159" name="Google Shape;159;p21"/>
            <p:cNvSpPr/>
            <p:nvPr/>
          </p:nvSpPr>
          <p:spPr>
            <a:xfrm>
              <a:off x="1195875" y="2717025"/>
              <a:ext cx="31600" cy="8925"/>
            </a:xfrm>
            <a:custGeom>
              <a:avLst/>
              <a:gdLst/>
              <a:ahLst/>
              <a:cxnLst/>
              <a:rect l="l" t="t" r="r" b="b"/>
              <a:pathLst>
                <a:path w="1264" h="357" extrusionOk="0">
                  <a:moveTo>
                    <a:pt x="1" y="1"/>
                  </a:moveTo>
                  <a:cubicBezTo>
                    <a:pt x="1" y="1"/>
                    <a:pt x="324" y="130"/>
                    <a:pt x="616" y="227"/>
                  </a:cubicBezTo>
                  <a:cubicBezTo>
                    <a:pt x="713" y="260"/>
                    <a:pt x="778" y="292"/>
                    <a:pt x="843" y="324"/>
                  </a:cubicBezTo>
                  <a:cubicBezTo>
                    <a:pt x="907" y="324"/>
                    <a:pt x="1004" y="324"/>
                    <a:pt x="1069" y="357"/>
                  </a:cubicBezTo>
                  <a:cubicBezTo>
                    <a:pt x="1166" y="357"/>
                    <a:pt x="1264" y="324"/>
                    <a:pt x="1264" y="324"/>
                  </a:cubicBezTo>
                  <a:lnTo>
                    <a:pt x="1264" y="292"/>
                  </a:lnTo>
                  <a:cubicBezTo>
                    <a:pt x="1264" y="292"/>
                    <a:pt x="1199" y="260"/>
                    <a:pt x="1102" y="195"/>
                  </a:cubicBezTo>
                  <a:cubicBezTo>
                    <a:pt x="1037" y="162"/>
                    <a:pt x="972" y="130"/>
                    <a:pt x="907" y="98"/>
                  </a:cubicBezTo>
                  <a:cubicBezTo>
                    <a:pt x="810" y="98"/>
                    <a:pt x="745" y="98"/>
                    <a:pt x="648" y="65"/>
                  </a:cubicBezTo>
                  <a:cubicBezTo>
                    <a:pt x="357" y="33"/>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1"/>
            <p:cNvSpPr/>
            <p:nvPr/>
          </p:nvSpPr>
          <p:spPr>
            <a:xfrm>
              <a:off x="1212075" y="2691125"/>
              <a:ext cx="18650" cy="27550"/>
            </a:xfrm>
            <a:custGeom>
              <a:avLst/>
              <a:gdLst/>
              <a:ahLst/>
              <a:cxnLst/>
              <a:rect l="l" t="t" r="r" b="b"/>
              <a:pathLst>
                <a:path w="746" h="1102" extrusionOk="0">
                  <a:moveTo>
                    <a:pt x="33" y="0"/>
                  </a:moveTo>
                  <a:lnTo>
                    <a:pt x="0" y="33"/>
                  </a:lnTo>
                  <a:cubicBezTo>
                    <a:pt x="0" y="33"/>
                    <a:pt x="162" y="324"/>
                    <a:pt x="324" y="616"/>
                  </a:cubicBezTo>
                  <a:cubicBezTo>
                    <a:pt x="356" y="680"/>
                    <a:pt x="389" y="745"/>
                    <a:pt x="421" y="810"/>
                  </a:cubicBezTo>
                  <a:cubicBezTo>
                    <a:pt x="454" y="875"/>
                    <a:pt x="518" y="939"/>
                    <a:pt x="551" y="972"/>
                  </a:cubicBezTo>
                  <a:cubicBezTo>
                    <a:pt x="648" y="1069"/>
                    <a:pt x="745" y="1101"/>
                    <a:pt x="745" y="1101"/>
                  </a:cubicBezTo>
                  <a:cubicBezTo>
                    <a:pt x="745" y="1101"/>
                    <a:pt x="745" y="1004"/>
                    <a:pt x="680" y="875"/>
                  </a:cubicBezTo>
                  <a:cubicBezTo>
                    <a:pt x="680" y="842"/>
                    <a:pt x="648" y="745"/>
                    <a:pt x="616" y="713"/>
                  </a:cubicBezTo>
                  <a:cubicBezTo>
                    <a:pt x="551" y="648"/>
                    <a:pt x="486" y="583"/>
                    <a:pt x="454" y="518"/>
                  </a:cubicBezTo>
                  <a:cubicBezTo>
                    <a:pt x="259" y="259"/>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1"/>
            <p:cNvSpPr/>
            <p:nvPr/>
          </p:nvSpPr>
          <p:spPr>
            <a:xfrm>
              <a:off x="1236350" y="2624725"/>
              <a:ext cx="4900" cy="96375"/>
            </a:xfrm>
            <a:custGeom>
              <a:avLst/>
              <a:gdLst/>
              <a:ahLst/>
              <a:cxnLst/>
              <a:rect l="l" t="t" r="r" b="b"/>
              <a:pathLst>
                <a:path w="196" h="3855" extrusionOk="0">
                  <a:moveTo>
                    <a:pt x="98" y="1"/>
                  </a:moveTo>
                  <a:cubicBezTo>
                    <a:pt x="98" y="1"/>
                    <a:pt x="66" y="972"/>
                    <a:pt x="33" y="1912"/>
                  </a:cubicBezTo>
                  <a:cubicBezTo>
                    <a:pt x="1" y="2171"/>
                    <a:pt x="1" y="2397"/>
                    <a:pt x="1" y="2624"/>
                  </a:cubicBezTo>
                  <a:cubicBezTo>
                    <a:pt x="1" y="2851"/>
                    <a:pt x="1" y="3077"/>
                    <a:pt x="1" y="3239"/>
                  </a:cubicBezTo>
                  <a:cubicBezTo>
                    <a:pt x="33" y="3595"/>
                    <a:pt x="66" y="3854"/>
                    <a:pt x="66" y="3854"/>
                  </a:cubicBezTo>
                  <a:lnTo>
                    <a:pt x="98" y="3854"/>
                  </a:lnTo>
                  <a:cubicBezTo>
                    <a:pt x="98" y="3854"/>
                    <a:pt x="130" y="3595"/>
                    <a:pt x="163" y="3239"/>
                  </a:cubicBezTo>
                  <a:cubicBezTo>
                    <a:pt x="195" y="3077"/>
                    <a:pt x="195" y="2851"/>
                    <a:pt x="195" y="2624"/>
                  </a:cubicBezTo>
                  <a:cubicBezTo>
                    <a:pt x="195" y="2397"/>
                    <a:pt x="195" y="2171"/>
                    <a:pt x="195" y="1912"/>
                  </a:cubicBezTo>
                  <a:cubicBezTo>
                    <a:pt x="163" y="972"/>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1"/>
            <p:cNvSpPr/>
            <p:nvPr/>
          </p:nvSpPr>
          <p:spPr>
            <a:xfrm>
              <a:off x="1244450" y="2687875"/>
              <a:ext cx="23500" cy="34850"/>
            </a:xfrm>
            <a:custGeom>
              <a:avLst/>
              <a:gdLst/>
              <a:ahLst/>
              <a:cxnLst/>
              <a:rect l="l" t="t" r="r" b="b"/>
              <a:pathLst>
                <a:path w="940" h="1394" extrusionOk="0">
                  <a:moveTo>
                    <a:pt x="907" y="1"/>
                  </a:moveTo>
                  <a:cubicBezTo>
                    <a:pt x="907" y="1"/>
                    <a:pt x="648" y="325"/>
                    <a:pt x="389" y="648"/>
                  </a:cubicBezTo>
                  <a:cubicBezTo>
                    <a:pt x="324" y="746"/>
                    <a:pt x="260" y="810"/>
                    <a:pt x="195" y="908"/>
                  </a:cubicBezTo>
                  <a:cubicBezTo>
                    <a:pt x="162" y="972"/>
                    <a:pt x="130" y="1069"/>
                    <a:pt x="98" y="1134"/>
                  </a:cubicBezTo>
                  <a:cubicBezTo>
                    <a:pt x="33" y="1296"/>
                    <a:pt x="1" y="1393"/>
                    <a:pt x="1" y="1393"/>
                  </a:cubicBezTo>
                  <a:lnTo>
                    <a:pt x="33" y="1393"/>
                  </a:lnTo>
                  <a:cubicBezTo>
                    <a:pt x="33" y="1393"/>
                    <a:pt x="98" y="1328"/>
                    <a:pt x="227" y="1231"/>
                  </a:cubicBezTo>
                  <a:cubicBezTo>
                    <a:pt x="260" y="1167"/>
                    <a:pt x="324" y="1102"/>
                    <a:pt x="389" y="1005"/>
                  </a:cubicBezTo>
                  <a:cubicBezTo>
                    <a:pt x="422" y="940"/>
                    <a:pt x="486" y="843"/>
                    <a:pt x="519" y="746"/>
                  </a:cubicBezTo>
                  <a:cubicBezTo>
                    <a:pt x="745" y="389"/>
                    <a:pt x="940" y="1"/>
                    <a:pt x="9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1"/>
            <p:cNvSpPr/>
            <p:nvPr/>
          </p:nvSpPr>
          <p:spPr>
            <a:xfrm>
              <a:off x="1247700" y="2712175"/>
              <a:ext cx="31600" cy="13775"/>
            </a:xfrm>
            <a:custGeom>
              <a:avLst/>
              <a:gdLst/>
              <a:ahLst/>
              <a:cxnLst/>
              <a:rect l="l" t="t" r="r" b="b"/>
              <a:pathLst>
                <a:path w="1264" h="551" extrusionOk="0">
                  <a:moveTo>
                    <a:pt x="1263" y="0"/>
                  </a:moveTo>
                  <a:cubicBezTo>
                    <a:pt x="1263" y="0"/>
                    <a:pt x="939" y="97"/>
                    <a:pt x="615" y="195"/>
                  </a:cubicBezTo>
                  <a:cubicBezTo>
                    <a:pt x="518" y="227"/>
                    <a:pt x="453" y="259"/>
                    <a:pt x="356" y="259"/>
                  </a:cubicBezTo>
                  <a:cubicBezTo>
                    <a:pt x="292" y="292"/>
                    <a:pt x="227" y="356"/>
                    <a:pt x="194" y="389"/>
                  </a:cubicBezTo>
                  <a:cubicBezTo>
                    <a:pt x="65" y="454"/>
                    <a:pt x="0" y="518"/>
                    <a:pt x="0" y="518"/>
                  </a:cubicBezTo>
                  <a:lnTo>
                    <a:pt x="32" y="551"/>
                  </a:lnTo>
                  <a:cubicBezTo>
                    <a:pt x="32" y="551"/>
                    <a:pt x="130" y="551"/>
                    <a:pt x="259" y="518"/>
                  </a:cubicBezTo>
                  <a:cubicBezTo>
                    <a:pt x="292" y="518"/>
                    <a:pt x="389" y="486"/>
                    <a:pt x="453" y="454"/>
                  </a:cubicBezTo>
                  <a:cubicBezTo>
                    <a:pt x="518" y="421"/>
                    <a:pt x="583" y="389"/>
                    <a:pt x="680" y="356"/>
                  </a:cubicBezTo>
                  <a:cubicBezTo>
                    <a:pt x="972" y="195"/>
                    <a:pt x="1263" y="33"/>
                    <a:pt x="1263" y="33"/>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1"/>
            <p:cNvSpPr/>
            <p:nvPr/>
          </p:nvSpPr>
          <p:spPr>
            <a:xfrm>
              <a:off x="1249300" y="2726750"/>
              <a:ext cx="88275" cy="5675"/>
            </a:xfrm>
            <a:custGeom>
              <a:avLst/>
              <a:gdLst/>
              <a:ahLst/>
              <a:cxnLst/>
              <a:rect l="l" t="t" r="r" b="b"/>
              <a:pathLst>
                <a:path w="3531" h="227" extrusionOk="0">
                  <a:moveTo>
                    <a:pt x="1102" y="0"/>
                  </a:moveTo>
                  <a:cubicBezTo>
                    <a:pt x="908" y="0"/>
                    <a:pt x="713" y="33"/>
                    <a:pt x="551" y="33"/>
                  </a:cubicBezTo>
                  <a:cubicBezTo>
                    <a:pt x="228" y="97"/>
                    <a:pt x="1" y="130"/>
                    <a:pt x="1" y="130"/>
                  </a:cubicBezTo>
                  <a:lnTo>
                    <a:pt x="1" y="162"/>
                  </a:lnTo>
                  <a:cubicBezTo>
                    <a:pt x="1" y="162"/>
                    <a:pt x="228" y="194"/>
                    <a:pt x="551" y="194"/>
                  </a:cubicBezTo>
                  <a:cubicBezTo>
                    <a:pt x="713" y="227"/>
                    <a:pt x="908" y="227"/>
                    <a:pt x="1102" y="227"/>
                  </a:cubicBezTo>
                  <a:cubicBezTo>
                    <a:pt x="1329" y="194"/>
                    <a:pt x="1555" y="194"/>
                    <a:pt x="1782" y="162"/>
                  </a:cubicBezTo>
                  <a:cubicBezTo>
                    <a:pt x="2656" y="97"/>
                    <a:pt x="3531" y="33"/>
                    <a:pt x="3531" y="33"/>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1"/>
            <p:cNvSpPr/>
            <p:nvPr/>
          </p:nvSpPr>
          <p:spPr>
            <a:xfrm>
              <a:off x="1248500" y="2735650"/>
              <a:ext cx="29175" cy="21875"/>
            </a:xfrm>
            <a:custGeom>
              <a:avLst/>
              <a:gdLst/>
              <a:ahLst/>
              <a:cxnLst/>
              <a:rect l="l" t="t" r="r" b="b"/>
              <a:pathLst>
                <a:path w="1167" h="875" extrusionOk="0">
                  <a:moveTo>
                    <a:pt x="0" y="0"/>
                  </a:moveTo>
                  <a:lnTo>
                    <a:pt x="0" y="33"/>
                  </a:lnTo>
                  <a:cubicBezTo>
                    <a:pt x="0" y="33"/>
                    <a:pt x="33" y="98"/>
                    <a:pt x="130" y="227"/>
                  </a:cubicBezTo>
                  <a:cubicBezTo>
                    <a:pt x="162" y="259"/>
                    <a:pt x="227" y="324"/>
                    <a:pt x="292" y="357"/>
                  </a:cubicBezTo>
                  <a:cubicBezTo>
                    <a:pt x="357" y="421"/>
                    <a:pt x="454" y="454"/>
                    <a:pt x="519" y="518"/>
                  </a:cubicBezTo>
                  <a:cubicBezTo>
                    <a:pt x="842" y="713"/>
                    <a:pt x="1134" y="875"/>
                    <a:pt x="1134" y="875"/>
                  </a:cubicBezTo>
                  <a:lnTo>
                    <a:pt x="1166" y="875"/>
                  </a:lnTo>
                  <a:cubicBezTo>
                    <a:pt x="1166" y="875"/>
                    <a:pt x="907" y="616"/>
                    <a:pt x="616" y="389"/>
                  </a:cubicBezTo>
                  <a:cubicBezTo>
                    <a:pt x="551" y="324"/>
                    <a:pt x="486" y="259"/>
                    <a:pt x="421" y="195"/>
                  </a:cubicBezTo>
                  <a:cubicBezTo>
                    <a:pt x="357" y="162"/>
                    <a:pt x="292" y="130"/>
                    <a:pt x="227" y="98"/>
                  </a:cubicBezTo>
                  <a:cubicBezTo>
                    <a:pt x="98" y="33"/>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1"/>
            <p:cNvSpPr/>
            <p:nvPr/>
          </p:nvSpPr>
          <p:spPr>
            <a:xfrm>
              <a:off x="1245250" y="2742125"/>
              <a:ext cx="17850" cy="26750"/>
            </a:xfrm>
            <a:custGeom>
              <a:avLst/>
              <a:gdLst/>
              <a:ahLst/>
              <a:cxnLst/>
              <a:rect l="l" t="t" r="r" b="b"/>
              <a:pathLst>
                <a:path w="714" h="1070" extrusionOk="0">
                  <a:moveTo>
                    <a:pt x="33" y="0"/>
                  </a:moveTo>
                  <a:lnTo>
                    <a:pt x="1" y="33"/>
                  </a:lnTo>
                  <a:cubicBezTo>
                    <a:pt x="1" y="33"/>
                    <a:pt x="33" y="98"/>
                    <a:pt x="66" y="227"/>
                  </a:cubicBezTo>
                  <a:cubicBezTo>
                    <a:pt x="98" y="292"/>
                    <a:pt x="98" y="357"/>
                    <a:pt x="163" y="421"/>
                  </a:cubicBezTo>
                  <a:cubicBezTo>
                    <a:pt x="195" y="454"/>
                    <a:pt x="260" y="519"/>
                    <a:pt x="292" y="583"/>
                  </a:cubicBezTo>
                  <a:cubicBezTo>
                    <a:pt x="487" y="842"/>
                    <a:pt x="713" y="1069"/>
                    <a:pt x="713" y="1069"/>
                  </a:cubicBezTo>
                  <a:cubicBezTo>
                    <a:pt x="713" y="1069"/>
                    <a:pt x="584" y="778"/>
                    <a:pt x="422" y="486"/>
                  </a:cubicBezTo>
                  <a:cubicBezTo>
                    <a:pt x="390" y="421"/>
                    <a:pt x="357" y="357"/>
                    <a:pt x="325" y="292"/>
                  </a:cubicBezTo>
                  <a:cubicBezTo>
                    <a:pt x="292" y="227"/>
                    <a:pt x="228" y="195"/>
                    <a:pt x="195" y="130"/>
                  </a:cubicBezTo>
                  <a:cubicBezTo>
                    <a:pt x="98" y="65"/>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1"/>
            <p:cNvSpPr/>
            <p:nvPr/>
          </p:nvSpPr>
          <p:spPr>
            <a:xfrm>
              <a:off x="1236350" y="2742925"/>
              <a:ext cx="4900" cy="64000"/>
            </a:xfrm>
            <a:custGeom>
              <a:avLst/>
              <a:gdLst/>
              <a:ahLst/>
              <a:cxnLst/>
              <a:rect l="l" t="t" r="r" b="b"/>
              <a:pathLst>
                <a:path w="196" h="2560" extrusionOk="0">
                  <a:moveTo>
                    <a:pt x="66" y="1"/>
                  </a:moveTo>
                  <a:cubicBezTo>
                    <a:pt x="66" y="1"/>
                    <a:pt x="33" y="163"/>
                    <a:pt x="1" y="422"/>
                  </a:cubicBezTo>
                  <a:cubicBezTo>
                    <a:pt x="1" y="519"/>
                    <a:pt x="1" y="681"/>
                    <a:pt x="1" y="810"/>
                  </a:cubicBezTo>
                  <a:cubicBezTo>
                    <a:pt x="1" y="972"/>
                    <a:pt x="1" y="1134"/>
                    <a:pt x="33" y="1296"/>
                  </a:cubicBezTo>
                  <a:cubicBezTo>
                    <a:pt x="66" y="1911"/>
                    <a:pt x="98" y="2559"/>
                    <a:pt x="98" y="2559"/>
                  </a:cubicBezTo>
                  <a:lnTo>
                    <a:pt x="130" y="2559"/>
                  </a:lnTo>
                  <a:cubicBezTo>
                    <a:pt x="130" y="2559"/>
                    <a:pt x="163" y="1911"/>
                    <a:pt x="195" y="1296"/>
                  </a:cubicBezTo>
                  <a:cubicBezTo>
                    <a:pt x="195" y="1134"/>
                    <a:pt x="195" y="972"/>
                    <a:pt x="195" y="810"/>
                  </a:cubicBezTo>
                  <a:cubicBezTo>
                    <a:pt x="195" y="681"/>
                    <a:pt x="195" y="519"/>
                    <a:pt x="163" y="422"/>
                  </a:cubicBezTo>
                  <a:cubicBezTo>
                    <a:pt x="130" y="163"/>
                    <a:pt x="98" y="1"/>
                    <a:pt x="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1"/>
            <p:cNvSpPr/>
            <p:nvPr/>
          </p:nvSpPr>
          <p:spPr>
            <a:xfrm>
              <a:off x="1210450" y="2741325"/>
              <a:ext cx="21875" cy="25100"/>
            </a:xfrm>
            <a:custGeom>
              <a:avLst/>
              <a:gdLst/>
              <a:ahLst/>
              <a:cxnLst/>
              <a:rect l="l" t="t" r="r" b="b"/>
              <a:pathLst>
                <a:path w="875" h="1004" extrusionOk="0">
                  <a:moveTo>
                    <a:pt x="875" y="0"/>
                  </a:moveTo>
                  <a:cubicBezTo>
                    <a:pt x="875" y="0"/>
                    <a:pt x="778" y="32"/>
                    <a:pt x="681" y="130"/>
                  </a:cubicBezTo>
                  <a:cubicBezTo>
                    <a:pt x="616" y="162"/>
                    <a:pt x="583" y="194"/>
                    <a:pt x="519" y="259"/>
                  </a:cubicBezTo>
                  <a:cubicBezTo>
                    <a:pt x="486" y="324"/>
                    <a:pt x="421" y="389"/>
                    <a:pt x="389" y="453"/>
                  </a:cubicBezTo>
                  <a:cubicBezTo>
                    <a:pt x="195" y="712"/>
                    <a:pt x="0" y="972"/>
                    <a:pt x="0" y="972"/>
                  </a:cubicBezTo>
                  <a:lnTo>
                    <a:pt x="33" y="1004"/>
                  </a:lnTo>
                  <a:cubicBezTo>
                    <a:pt x="33" y="1004"/>
                    <a:pt x="260" y="777"/>
                    <a:pt x="519" y="551"/>
                  </a:cubicBezTo>
                  <a:cubicBezTo>
                    <a:pt x="551" y="486"/>
                    <a:pt x="616" y="453"/>
                    <a:pt x="681" y="389"/>
                  </a:cubicBezTo>
                  <a:cubicBezTo>
                    <a:pt x="713" y="324"/>
                    <a:pt x="778" y="259"/>
                    <a:pt x="810" y="227"/>
                  </a:cubicBezTo>
                  <a:cubicBezTo>
                    <a:pt x="842" y="97"/>
                    <a:pt x="875" y="32"/>
                    <a:pt x="875" y="32"/>
                  </a:cubicBezTo>
                  <a:lnTo>
                    <a:pt x="8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1"/>
            <p:cNvSpPr/>
            <p:nvPr/>
          </p:nvSpPr>
          <p:spPr>
            <a:xfrm>
              <a:off x="1202350" y="2738075"/>
              <a:ext cx="25125" cy="12175"/>
            </a:xfrm>
            <a:custGeom>
              <a:avLst/>
              <a:gdLst/>
              <a:ahLst/>
              <a:cxnLst/>
              <a:rect l="l" t="t" r="r" b="b"/>
              <a:pathLst>
                <a:path w="1005" h="487" extrusionOk="0">
                  <a:moveTo>
                    <a:pt x="1005" y="1"/>
                  </a:moveTo>
                  <a:cubicBezTo>
                    <a:pt x="1005" y="1"/>
                    <a:pt x="940" y="1"/>
                    <a:pt x="810" y="33"/>
                  </a:cubicBezTo>
                  <a:cubicBezTo>
                    <a:pt x="778" y="33"/>
                    <a:pt x="713" y="33"/>
                    <a:pt x="648" y="65"/>
                  </a:cubicBezTo>
                  <a:cubicBezTo>
                    <a:pt x="584" y="98"/>
                    <a:pt x="519" y="130"/>
                    <a:pt x="486" y="162"/>
                  </a:cubicBezTo>
                  <a:cubicBezTo>
                    <a:pt x="227" y="324"/>
                    <a:pt x="1" y="486"/>
                    <a:pt x="1" y="486"/>
                  </a:cubicBezTo>
                  <a:cubicBezTo>
                    <a:pt x="1" y="486"/>
                    <a:pt x="292" y="421"/>
                    <a:pt x="551" y="324"/>
                  </a:cubicBezTo>
                  <a:cubicBezTo>
                    <a:pt x="616" y="292"/>
                    <a:pt x="681" y="292"/>
                    <a:pt x="745" y="260"/>
                  </a:cubicBezTo>
                  <a:cubicBezTo>
                    <a:pt x="810" y="227"/>
                    <a:pt x="843" y="195"/>
                    <a:pt x="875" y="162"/>
                  </a:cubicBezTo>
                  <a:cubicBezTo>
                    <a:pt x="972" y="98"/>
                    <a:pt x="1005" y="33"/>
                    <a:pt x="1005" y="33"/>
                  </a:cubicBezTo>
                  <a:lnTo>
                    <a:pt x="10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1"/>
            <p:cNvSpPr/>
            <p:nvPr/>
          </p:nvSpPr>
          <p:spPr>
            <a:xfrm>
              <a:off x="1148925" y="2727550"/>
              <a:ext cx="76925" cy="5700"/>
            </a:xfrm>
            <a:custGeom>
              <a:avLst/>
              <a:gdLst/>
              <a:ahLst/>
              <a:cxnLst/>
              <a:rect l="l" t="t" r="r" b="b"/>
              <a:pathLst>
                <a:path w="3077" h="228" extrusionOk="0">
                  <a:moveTo>
                    <a:pt x="0" y="1"/>
                  </a:moveTo>
                  <a:lnTo>
                    <a:pt x="0" y="33"/>
                  </a:lnTo>
                  <a:cubicBezTo>
                    <a:pt x="0" y="33"/>
                    <a:pt x="778" y="98"/>
                    <a:pt x="1522" y="162"/>
                  </a:cubicBezTo>
                  <a:cubicBezTo>
                    <a:pt x="1717" y="195"/>
                    <a:pt x="1911" y="195"/>
                    <a:pt x="2105" y="227"/>
                  </a:cubicBezTo>
                  <a:cubicBezTo>
                    <a:pt x="2267" y="227"/>
                    <a:pt x="2461" y="227"/>
                    <a:pt x="2591" y="195"/>
                  </a:cubicBezTo>
                  <a:cubicBezTo>
                    <a:pt x="2882" y="195"/>
                    <a:pt x="3077" y="162"/>
                    <a:pt x="3077" y="162"/>
                  </a:cubicBezTo>
                  <a:lnTo>
                    <a:pt x="3077" y="130"/>
                  </a:lnTo>
                  <a:cubicBezTo>
                    <a:pt x="3077" y="130"/>
                    <a:pt x="2882" y="98"/>
                    <a:pt x="2591" y="33"/>
                  </a:cubicBezTo>
                  <a:cubicBezTo>
                    <a:pt x="2461" y="33"/>
                    <a:pt x="2300" y="1"/>
                    <a:pt x="21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1">
  <p:cSld name="BLANK_2">
    <p:spTree>
      <p:nvGrpSpPr>
        <p:cNvPr id="1" name="Shape 171"/>
        <p:cNvGrpSpPr/>
        <p:nvPr/>
      </p:nvGrpSpPr>
      <p:grpSpPr>
        <a:xfrm>
          <a:off x="0" y="0"/>
          <a:ext cx="0" cy="0"/>
          <a:chOff x="0" y="0"/>
          <a:chExt cx="0" cy="0"/>
        </a:xfrm>
      </p:grpSpPr>
      <p:grpSp>
        <p:nvGrpSpPr>
          <p:cNvPr id="172" name="Google Shape;172;p22"/>
          <p:cNvGrpSpPr/>
          <p:nvPr/>
        </p:nvGrpSpPr>
        <p:grpSpPr>
          <a:xfrm>
            <a:off x="-101025" y="-45925"/>
            <a:ext cx="9294900" cy="5261100"/>
            <a:chOff x="-101025" y="-45925"/>
            <a:chExt cx="9294900" cy="5261100"/>
          </a:xfrm>
        </p:grpSpPr>
        <p:cxnSp>
          <p:nvCxnSpPr>
            <p:cNvPr id="173" name="Google Shape;173;p22"/>
            <p:cNvCxnSpPr/>
            <p:nvPr/>
          </p:nvCxnSpPr>
          <p:spPr>
            <a:xfrm>
              <a:off x="-101025" y="205575"/>
              <a:ext cx="9294900" cy="0"/>
            </a:xfrm>
            <a:prstGeom prst="straightConnector1">
              <a:avLst/>
            </a:prstGeom>
            <a:noFill/>
            <a:ln w="19050" cap="flat" cmpd="sng">
              <a:solidFill>
                <a:schemeClr val="dk1"/>
              </a:solidFill>
              <a:prstDash val="solid"/>
              <a:round/>
              <a:headEnd type="none" w="sm" len="sm"/>
              <a:tailEnd type="none" w="sm" len="sm"/>
            </a:ln>
          </p:spPr>
        </p:cxnSp>
        <p:cxnSp>
          <p:nvCxnSpPr>
            <p:cNvPr id="174" name="Google Shape;174;p22"/>
            <p:cNvCxnSpPr/>
            <p:nvPr/>
          </p:nvCxnSpPr>
          <p:spPr>
            <a:xfrm>
              <a:off x="209250" y="-45925"/>
              <a:ext cx="0" cy="5261100"/>
            </a:xfrm>
            <a:prstGeom prst="straightConnector1">
              <a:avLst/>
            </a:prstGeom>
            <a:noFill/>
            <a:ln w="19050" cap="flat" cmpd="sng">
              <a:solidFill>
                <a:schemeClr val="dk1"/>
              </a:solidFill>
              <a:prstDash val="solid"/>
              <a:round/>
              <a:headEnd type="none" w="sm" len="sm"/>
              <a:tailEnd type="none" w="sm" len="sm"/>
            </a:ln>
          </p:spPr>
        </p:cxnSp>
        <p:cxnSp>
          <p:nvCxnSpPr>
            <p:cNvPr id="175" name="Google Shape;175;p22"/>
            <p:cNvCxnSpPr/>
            <p:nvPr/>
          </p:nvCxnSpPr>
          <p:spPr>
            <a:xfrm>
              <a:off x="-36750" y="4930875"/>
              <a:ext cx="5517600" cy="0"/>
            </a:xfrm>
            <a:prstGeom prst="straightConnector1">
              <a:avLst/>
            </a:prstGeom>
            <a:noFill/>
            <a:ln w="19050" cap="flat" cmpd="sng">
              <a:solidFill>
                <a:schemeClr val="dk1"/>
              </a:solidFill>
              <a:prstDash val="solid"/>
              <a:round/>
              <a:headEnd type="none" w="sm" len="sm"/>
              <a:tailEnd type="none" w="sm" len="sm"/>
            </a:ln>
          </p:spPr>
        </p:cxnSp>
        <p:cxnSp>
          <p:nvCxnSpPr>
            <p:cNvPr id="176" name="Google Shape;176;p22"/>
            <p:cNvCxnSpPr/>
            <p:nvPr/>
          </p:nvCxnSpPr>
          <p:spPr>
            <a:xfrm>
              <a:off x="8934750" y="-27550"/>
              <a:ext cx="0" cy="3462600"/>
            </a:xfrm>
            <a:prstGeom prst="straightConnector1">
              <a:avLst/>
            </a:prstGeom>
            <a:noFill/>
            <a:ln w="19050" cap="flat" cmpd="sng">
              <a:solidFill>
                <a:schemeClr val="dk1"/>
              </a:solidFill>
              <a:prstDash val="solid"/>
              <a:round/>
              <a:headEnd type="none" w="sm" len="sm"/>
              <a:tailEnd type="none" w="sm" len="sm"/>
            </a:ln>
          </p:spPr>
        </p:cxnSp>
      </p:grpSp>
      <p:sp>
        <p:nvSpPr>
          <p:cNvPr id="177" name="Google Shape;177;p22"/>
          <p:cNvSpPr txBox="1">
            <a:spLocks noGrp="1"/>
          </p:cNvSpPr>
          <p:nvPr>
            <p:ph type="title"/>
          </p:nvPr>
        </p:nvSpPr>
        <p:spPr>
          <a:xfrm>
            <a:off x="712324" y="2330800"/>
            <a:ext cx="5655600" cy="14571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600"/>
              <a:buNone/>
              <a:defRPr sz="5400" b="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78" name="Google Shape;178;p22"/>
          <p:cNvSpPr txBox="1">
            <a:spLocks noGrp="1"/>
          </p:cNvSpPr>
          <p:nvPr>
            <p:ph type="subTitle" idx="1"/>
          </p:nvPr>
        </p:nvSpPr>
        <p:spPr>
          <a:xfrm>
            <a:off x="713100" y="3879966"/>
            <a:ext cx="5229300" cy="419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79" name="Google Shape;179;p22"/>
          <p:cNvSpPr txBox="1">
            <a:spLocks noGrp="1"/>
          </p:cNvSpPr>
          <p:nvPr>
            <p:ph type="title" idx="2"/>
          </p:nvPr>
        </p:nvSpPr>
        <p:spPr>
          <a:xfrm>
            <a:off x="728525" y="976350"/>
            <a:ext cx="1377000" cy="1196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90000"/>
              </a:lnSpc>
              <a:spcBef>
                <a:spcPts val="0"/>
              </a:spcBef>
              <a:spcAft>
                <a:spcPts val="0"/>
              </a:spcAft>
              <a:buSzPts val="12000"/>
              <a:buNone/>
              <a:defRPr sz="6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0"/>
        <p:cNvGrpSpPr/>
        <p:nvPr/>
      </p:nvGrpSpPr>
      <p:grpSpPr>
        <a:xfrm>
          <a:off x="0" y="0"/>
          <a:ext cx="0" cy="0"/>
          <a:chOff x="0" y="0"/>
          <a:chExt cx="0" cy="0"/>
        </a:xfrm>
      </p:grpSpPr>
      <p:sp>
        <p:nvSpPr>
          <p:cNvPr id="181" name="Google Shape;181;p23"/>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grpSp>
        <p:nvGrpSpPr>
          <p:cNvPr id="182" name="Google Shape;182;p23"/>
          <p:cNvGrpSpPr/>
          <p:nvPr/>
        </p:nvGrpSpPr>
        <p:grpSpPr>
          <a:xfrm>
            <a:off x="-101025" y="-45925"/>
            <a:ext cx="9302475" cy="5261100"/>
            <a:chOff x="-101025" y="-45925"/>
            <a:chExt cx="9302475" cy="5261100"/>
          </a:xfrm>
        </p:grpSpPr>
        <p:cxnSp>
          <p:nvCxnSpPr>
            <p:cNvPr id="183" name="Google Shape;183;p23"/>
            <p:cNvCxnSpPr/>
            <p:nvPr/>
          </p:nvCxnSpPr>
          <p:spPr>
            <a:xfrm>
              <a:off x="-101025" y="205575"/>
              <a:ext cx="9294900" cy="0"/>
            </a:xfrm>
            <a:prstGeom prst="straightConnector1">
              <a:avLst/>
            </a:prstGeom>
            <a:noFill/>
            <a:ln w="19050" cap="flat" cmpd="sng">
              <a:solidFill>
                <a:schemeClr val="dk1"/>
              </a:solidFill>
              <a:prstDash val="solid"/>
              <a:round/>
              <a:headEnd type="none" w="sm" len="sm"/>
              <a:tailEnd type="none" w="sm" len="sm"/>
            </a:ln>
          </p:spPr>
        </p:cxnSp>
        <p:cxnSp>
          <p:nvCxnSpPr>
            <p:cNvPr id="184" name="Google Shape;184;p23"/>
            <p:cNvCxnSpPr/>
            <p:nvPr/>
          </p:nvCxnSpPr>
          <p:spPr>
            <a:xfrm>
              <a:off x="209250" y="-45925"/>
              <a:ext cx="0" cy="5261100"/>
            </a:xfrm>
            <a:prstGeom prst="straightConnector1">
              <a:avLst/>
            </a:prstGeom>
            <a:noFill/>
            <a:ln w="19050" cap="flat" cmpd="sng">
              <a:solidFill>
                <a:schemeClr val="dk1"/>
              </a:solidFill>
              <a:prstDash val="solid"/>
              <a:round/>
              <a:headEnd type="none" w="sm" len="sm"/>
              <a:tailEnd type="none" w="sm" len="sm"/>
            </a:ln>
          </p:spPr>
        </p:cxnSp>
        <p:cxnSp>
          <p:nvCxnSpPr>
            <p:cNvPr id="185" name="Google Shape;185;p23"/>
            <p:cNvCxnSpPr/>
            <p:nvPr/>
          </p:nvCxnSpPr>
          <p:spPr>
            <a:xfrm>
              <a:off x="-36750" y="4930875"/>
              <a:ext cx="9238200" cy="0"/>
            </a:xfrm>
            <a:prstGeom prst="straightConnector1">
              <a:avLst/>
            </a:prstGeom>
            <a:noFill/>
            <a:ln w="19050" cap="flat" cmpd="sng">
              <a:solidFill>
                <a:schemeClr val="dk1"/>
              </a:solidFill>
              <a:prstDash val="solid"/>
              <a:round/>
              <a:headEnd type="none" w="sm" len="sm"/>
              <a:tailEnd type="none" w="sm" len="sm"/>
            </a:ln>
          </p:spPr>
        </p:cxnSp>
        <p:cxnSp>
          <p:nvCxnSpPr>
            <p:cNvPr id="186" name="Google Shape;186;p23"/>
            <p:cNvCxnSpPr/>
            <p:nvPr/>
          </p:nvCxnSpPr>
          <p:spPr>
            <a:xfrm>
              <a:off x="8934750" y="-27550"/>
              <a:ext cx="0" cy="5217000"/>
            </a:xfrm>
            <a:prstGeom prst="straightConnector1">
              <a:avLst/>
            </a:prstGeom>
            <a:noFill/>
            <a:ln w="19050" cap="flat" cmpd="sng">
              <a:solidFill>
                <a:schemeClr val="dk1"/>
              </a:solidFill>
              <a:prstDash val="solid"/>
              <a:round/>
              <a:headEnd type="none" w="sm" len="sm"/>
              <a:tailEnd type="none" w="sm" len="sm"/>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6">
    <p:spTree>
      <p:nvGrpSpPr>
        <p:cNvPr id="1" name="Shape 188"/>
        <p:cNvGrpSpPr/>
        <p:nvPr/>
      </p:nvGrpSpPr>
      <p:grpSpPr>
        <a:xfrm>
          <a:off x="0" y="0"/>
          <a:ext cx="0" cy="0"/>
          <a:chOff x="0" y="0"/>
          <a:chExt cx="0" cy="0"/>
        </a:xfrm>
      </p:grpSpPr>
      <p:grpSp>
        <p:nvGrpSpPr>
          <p:cNvPr id="189" name="Google Shape;189;p25"/>
          <p:cNvGrpSpPr/>
          <p:nvPr/>
        </p:nvGrpSpPr>
        <p:grpSpPr>
          <a:xfrm>
            <a:off x="-101025" y="-45925"/>
            <a:ext cx="9302475" cy="5261100"/>
            <a:chOff x="-101025" y="-45925"/>
            <a:chExt cx="9302475" cy="5261100"/>
          </a:xfrm>
        </p:grpSpPr>
        <p:cxnSp>
          <p:nvCxnSpPr>
            <p:cNvPr id="190" name="Google Shape;190;p25"/>
            <p:cNvCxnSpPr/>
            <p:nvPr/>
          </p:nvCxnSpPr>
          <p:spPr>
            <a:xfrm>
              <a:off x="-101025" y="205575"/>
              <a:ext cx="9294900" cy="0"/>
            </a:xfrm>
            <a:prstGeom prst="straightConnector1">
              <a:avLst/>
            </a:prstGeom>
            <a:noFill/>
            <a:ln w="19050" cap="flat" cmpd="sng">
              <a:solidFill>
                <a:schemeClr val="dk1"/>
              </a:solidFill>
              <a:prstDash val="solid"/>
              <a:round/>
              <a:headEnd type="none" w="sm" len="sm"/>
              <a:tailEnd type="none" w="sm" len="sm"/>
            </a:ln>
          </p:spPr>
        </p:cxnSp>
        <p:cxnSp>
          <p:nvCxnSpPr>
            <p:cNvPr id="191" name="Google Shape;191;p25"/>
            <p:cNvCxnSpPr/>
            <p:nvPr/>
          </p:nvCxnSpPr>
          <p:spPr>
            <a:xfrm>
              <a:off x="209250" y="-45925"/>
              <a:ext cx="0" cy="5261100"/>
            </a:xfrm>
            <a:prstGeom prst="straightConnector1">
              <a:avLst/>
            </a:prstGeom>
            <a:noFill/>
            <a:ln w="19050" cap="flat" cmpd="sng">
              <a:solidFill>
                <a:schemeClr val="dk1"/>
              </a:solidFill>
              <a:prstDash val="solid"/>
              <a:round/>
              <a:headEnd type="none" w="sm" len="sm"/>
              <a:tailEnd type="none" w="sm" len="sm"/>
            </a:ln>
          </p:spPr>
        </p:cxnSp>
        <p:cxnSp>
          <p:nvCxnSpPr>
            <p:cNvPr id="192" name="Google Shape;192;p25"/>
            <p:cNvCxnSpPr/>
            <p:nvPr/>
          </p:nvCxnSpPr>
          <p:spPr>
            <a:xfrm>
              <a:off x="-36750" y="4930875"/>
              <a:ext cx="9238200" cy="0"/>
            </a:xfrm>
            <a:prstGeom prst="straightConnector1">
              <a:avLst/>
            </a:prstGeom>
            <a:noFill/>
            <a:ln w="19050" cap="flat" cmpd="sng">
              <a:solidFill>
                <a:schemeClr val="dk1"/>
              </a:solidFill>
              <a:prstDash val="solid"/>
              <a:round/>
              <a:headEnd type="none" w="sm" len="sm"/>
              <a:tailEnd type="none" w="sm" len="sm"/>
            </a:ln>
          </p:spPr>
        </p:cxnSp>
        <p:cxnSp>
          <p:nvCxnSpPr>
            <p:cNvPr id="193" name="Google Shape;193;p25"/>
            <p:cNvCxnSpPr/>
            <p:nvPr/>
          </p:nvCxnSpPr>
          <p:spPr>
            <a:xfrm>
              <a:off x="8934750" y="-27550"/>
              <a:ext cx="0" cy="5217000"/>
            </a:xfrm>
            <a:prstGeom prst="straightConnector1">
              <a:avLst/>
            </a:prstGeom>
            <a:noFill/>
            <a:ln w="19050" cap="flat" cmpd="sng">
              <a:solidFill>
                <a:schemeClr val="dk1"/>
              </a:solidFill>
              <a:prstDash val="solid"/>
              <a:round/>
              <a:headEnd type="none" w="sm" len="sm"/>
              <a:tailEnd type="none" w="sm" len="sm"/>
            </a:ln>
          </p:spPr>
        </p:cxnSp>
      </p:grpSp>
      <p:grpSp>
        <p:nvGrpSpPr>
          <p:cNvPr id="194" name="Google Shape;194;p25"/>
          <p:cNvGrpSpPr/>
          <p:nvPr/>
        </p:nvGrpSpPr>
        <p:grpSpPr>
          <a:xfrm>
            <a:off x="397675" y="328725"/>
            <a:ext cx="736750" cy="709200"/>
            <a:chOff x="1426600" y="736000"/>
            <a:chExt cx="736750" cy="709200"/>
          </a:xfrm>
        </p:grpSpPr>
        <p:sp>
          <p:nvSpPr>
            <p:cNvPr id="195" name="Google Shape;195;p25"/>
            <p:cNvSpPr/>
            <p:nvPr/>
          </p:nvSpPr>
          <p:spPr>
            <a:xfrm>
              <a:off x="1611200" y="1094650"/>
              <a:ext cx="123075" cy="31600"/>
            </a:xfrm>
            <a:custGeom>
              <a:avLst/>
              <a:gdLst/>
              <a:ahLst/>
              <a:cxnLst/>
              <a:rect l="l" t="t" r="r" b="b"/>
              <a:pathLst>
                <a:path w="4923" h="1264" extrusionOk="0">
                  <a:moveTo>
                    <a:pt x="0" y="0"/>
                  </a:moveTo>
                  <a:lnTo>
                    <a:pt x="0" y="33"/>
                  </a:lnTo>
                  <a:cubicBezTo>
                    <a:pt x="0" y="33"/>
                    <a:pt x="1231" y="389"/>
                    <a:pt x="2461" y="713"/>
                  </a:cubicBezTo>
                  <a:cubicBezTo>
                    <a:pt x="2753" y="810"/>
                    <a:pt x="3044" y="907"/>
                    <a:pt x="3335" y="972"/>
                  </a:cubicBezTo>
                  <a:cubicBezTo>
                    <a:pt x="3627" y="1036"/>
                    <a:pt x="3918" y="1101"/>
                    <a:pt x="4145" y="1134"/>
                  </a:cubicBezTo>
                  <a:cubicBezTo>
                    <a:pt x="4598" y="1231"/>
                    <a:pt x="4922" y="1263"/>
                    <a:pt x="4922" y="1263"/>
                  </a:cubicBezTo>
                  <a:cubicBezTo>
                    <a:pt x="4922" y="1263"/>
                    <a:pt x="4631" y="1134"/>
                    <a:pt x="4177" y="1004"/>
                  </a:cubicBezTo>
                  <a:cubicBezTo>
                    <a:pt x="3951" y="907"/>
                    <a:pt x="3692" y="842"/>
                    <a:pt x="3400" y="777"/>
                  </a:cubicBezTo>
                  <a:cubicBezTo>
                    <a:pt x="3109" y="713"/>
                    <a:pt x="2785" y="648"/>
                    <a:pt x="2494" y="551"/>
                  </a:cubicBezTo>
                  <a:cubicBezTo>
                    <a:pt x="1263" y="292"/>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5"/>
            <p:cNvSpPr/>
            <p:nvPr/>
          </p:nvSpPr>
          <p:spPr>
            <a:xfrm>
              <a:off x="1674325" y="995875"/>
              <a:ext cx="71275" cy="106075"/>
            </a:xfrm>
            <a:custGeom>
              <a:avLst/>
              <a:gdLst/>
              <a:ahLst/>
              <a:cxnLst/>
              <a:rect l="l" t="t" r="r" b="b"/>
              <a:pathLst>
                <a:path w="2851" h="4243" extrusionOk="0">
                  <a:moveTo>
                    <a:pt x="1" y="0"/>
                  </a:moveTo>
                  <a:cubicBezTo>
                    <a:pt x="1" y="0"/>
                    <a:pt x="681" y="1069"/>
                    <a:pt x="1361" y="2170"/>
                  </a:cubicBezTo>
                  <a:cubicBezTo>
                    <a:pt x="1555" y="2429"/>
                    <a:pt x="1717" y="2688"/>
                    <a:pt x="1879" y="2947"/>
                  </a:cubicBezTo>
                  <a:cubicBezTo>
                    <a:pt x="2041" y="3206"/>
                    <a:pt x="2203" y="3433"/>
                    <a:pt x="2332" y="3627"/>
                  </a:cubicBezTo>
                  <a:cubicBezTo>
                    <a:pt x="2624" y="3984"/>
                    <a:pt x="2851" y="4243"/>
                    <a:pt x="2851" y="4243"/>
                  </a:cubicBezTo>
                  <a:lnTo>
                    <a:pt x="2851" y="4210"/>
                  </a:lnTo>
                  <a:cubicBezTo>
                    <a:pt x="2851" y="4210"/>
                    <a:pt x="2721" y="3919"/>
                    <a:pt x="2494" y="3530"/>
                  </a:cubicBezTo>
                  <a:cubicBezTo>
                    <a:pt x="2365" y="3303"/>
                    <a:pt x="2203" y="3077"/>
                    <a:pt x="2041" y="2818"/>
                  </a:cubicBezTo>
                  <a:cubicBezTo>
                    <a:pt x="1879" y="2591"/>
                    <a:pt x="1685" y="2332"/>
                    <a:pt x="1491" y="2073"/>
                  </a:cubicBezTo>
                  <a:lnTo>
                    <a:pt x="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5"/>
            <p:cNvSpPr/>
            <p:nvPr/>
          </p:nvSpPr>
          <p:spPr>
            <a:xfrm>
              <a:off x="1773900" y="736000"/>
              <a:ext cx="6525" cy="374850"/>
            </a:xfrm>
            <a:custGeom>
              <a:avLst/>
              <a:gdLst/>
              <a:ahLst/>
              <a:cxnLst/>
              <a:rect l="l" t="t" r="r" b="b"/>
              <a:pathLst>
                <a:path w="261" h="14994" extrusionOk="0">
                  <a:moveTo>
                    <a:pt x="228" y="1"/>
                  </a:moveTo>
                  <a:cubicBezTo>
                    <a:pt x="228" y="1"/>
                    <a:pt x="163" y="3725"/>
                    <a:pt x="98" y="7481"/>
                  </a:cubicBezTo>
                  <a:cubicBezTo>
                    <a:pt x="33" y="9359"/>
                    <a:pt x="1" y="11237"/>
                    <a:pt x="33" y="12630"/>
                  </a:cubicBezTo>
                  <a:cubicBezTo>
                    <a:pt x="33" y="14055"/>
                    <a:pt x="66" y="14994"/>
                    <a:pt x="66" y="14994"/>
                  </a:cubicBezTo>
                  <a:lnTo>
                    <a:pt x="98" y="14994"/>
                  </a:lnTo>
                  <a:cubicBezTo>
                    <a:pt x="98" y="14994"/>
                    <a:pt x="163" y="14055"/>
                    <a:pt x="195" y="12630"/>
                  </a:cubicBezTo>
                  <a:cubicBezTo>
                    <a:pt x="228" y="11237"/>
                    <a:pt x="260" y="9359"/>
                    <a:pt x="260" y="7481"/>
                  </a:cubicBezTo>
                  <a:lnTo>
                    <a:pt x="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5"/>
            <p:cNvSpPr/>
            <p:nvPr/>
          </p:nvSpPr>
          <p:spPr>
            <a:xfrm>
              <a:off x="1800625" y="982100"/>
              <a:ext cx="89075" cy="136050"/>
            </a:xfrm>
            <a:custGeom>
              <a:avLst/>
              <a:gdLst/>
              <a:ahLst/>
              <a:cxnLst/>
              <a:rect l="l" t="t" r="r" b="b"/>
              <a:pathLst>
                <a:path w="3563" h="5442" extrusionOk="0">
                  <a:moveTo>
                    <a:pt x="3530" y="1"/>
                  </a:moveTo>
                  <a:cubicBezTo>
                    <a:pt x="3530" y="1"/>
                    <a:pt x="2624" y="1329"/>
                    <a:pt x="1717" y="2689"/>
                  </a:cubicBezTo>
                  <a:cubicBezTo>
                    <a:pt x="1490" y="3013"/>
                    <a:pt x="1264" y="3336"/>
                    <a:pt x="1037" y="3660"/>
                  </a:cubicBezTo>
                  <a:cubicBezTo>
                    <a:pt x="843" y="3984"/>
                    <a:pt x="648" y="4275"/>
                    <a:pt x="486" y="4535"/>
                  </a:cubicBezTo>
                  <a:cubicBezTo>
                    <a:pt x="163" y="5085"/>
                    <a:pt x="1" y="5441"/>
                    <a:pt x="1" y="5441"/>
                  </a:cubicBezTo>
                  <a:cubicBezTo>
                    <a:pt x="1" y="5441"/>
                    <a:pt x="260" y="5117"/>
                    <a:pt x="616" y="4632"/>
                  </a:cubicBezTo>
                  <a:cubicBezTo>
                    <a:pt x="810" y="4373"/>
                    <a:pt x="1005" y="4081"/>
                    <a:pt x="1199" y="3790"/>
                  </a:cubicBezTo>
                  <a:cubicBezTo>
                    <a:pt x="1425" y="3466"/>
                    <a:pt x="1620" y="3110"/>
                    <a:pt x="1846" y="2753"/>
                  </a:cubicBezTo>
                  <a:cubicBezTo>
                    <a:pt x="2688" y="1393"/>
                    <a:pt x="3563" y="1"/>
                    <a:pt x="35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5"/>
            <p:cNvSpPr/>
            <p:nvPr/>
          </p:nvSpPr>
          <p:spPr>
            <a:xfrm>
              <a:off x="1814400" y="1076825"/>
              <a:ext cx="120650" cy="52650"/>
            </a:xfrm>
            <a:custGeom>
              <a:avLst/>
              <a:gdLst/>
              <a:ahLst/>
              <a:cxnLst/>
              <a:rect l="l" t="t" r="r" b="b"/>
              <a:pathLst>
                <a:path w="4826" h="2106" extrusionOk="0">
                  <a:moveTo>
                    <a:pt x="4825" y="1"/>
                  </a:moveTo>
                  <a:lnTo>
                    <a:pt x="2396" y="972"/>
                  </a:lnTo>
                  <a:cubicBezTo>
                    <a:pt x="2073" y="1102"/>
                    <a:pt x="1781" y="1231"/>
                    <a:pt x="1490" y="1328"/>
                  </a:cubicBezTo>
                  <a:cubicBezTo>
                    <a:pt x="1198" y="1458"/>
                    <a:pt x="939" y="1587"/>
                    <a:pt x="713" y="1685"/>
                  </a:cubicBezTo>
                  <a:cubicBezTo>
                    <a:pt x="292" y="1911"/>
                    <a:pt x="0" y="2073"/>
                    <a:pt x="0" y="2073"/>
                  </a:cubicBezTo>
                  <a:lnTo>
                    <a:pt x="0" y="2106"/>
                  </a:lnTo>
                  <a:cubicBezTo>
                    <a:pt x="0" y="2106"/>
                    <a:pt x="324" y="2008"/>
                    <a:pt x="777" y="1847"/>
                  </a:cubicBezTo>
                  <a:cubicBezTo>
                    <a:pt x="1004" y="1749"/>
                    <a:pt x="1295" y="1652"/>
                    <a:pt x="1555" y="1523"/>
                  </a:cubicBezTo>
                  <a:cubicBezTo>
                    <a:pt x="1846" y="1393"/>
                    <a:pt x="2137" y="1264"/>
                    <a:pt x="2461" y="1134"/>
                  </a:cubicBezTo>
                  <a:cubicBezTo>
                    <a:pt x="3627" y="584"/>
                    <a:pt x="4825" y="33"/>
                    <a:pt x="4825" y="33"/>
                  </a:cubicBezTo>
                  <a:lnTo>
                    <a:pt x="48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5"/>
            <p:cNvSpPr/>
            <p:nvPr/>
          </p:nvSpPr>
          <p:spPr>
            <a:xfrm>
              <a:off x="1817625" y="1135925"/>
              <a:ext cx="345725" cy="12175"/>
            </a:xfrm>
            <a:custGeom>
              <a:avLst/>
              <a:gdLst/>
              <a:ahLst/>
              <a:cxnLst/>
              <a:rect l="l" t="t" r="r" b="b"/>
              <a:pathLst>
                <a:path w="13829" h="487" extrusionOk="0">
                  <a:moveTo>
                    <a:pt x="13828" y="1"/>
                  </a:moveTo>
                  <a:cubicBezTo>
                    <a:pt x="13828" y="1"/>
                    <a:pt x="10395" y="65"/>
                    <a:pt x="6931" y="163"/>
                  </a:cubicBezTo>
                  <a:cubicBezTo>
                    <a:pt x="5182" y="195"/>
                    <a:pt x="3466" y="260"/>
                    <a:pt x="2170" y="325"/>
                  </a:cubicBezTo>
                  <a:cubicBezTo>
                    <a:pt x="875" y="389"/>
                    <a:pt x="1" y="454"/>
                    <a:pt x="1" y="454"/>
                  </a:cubicBezTo>
                  <a:lnTo>
                    <a:pt x="1" y="486"/>
                  </a:lnTo>
                  <a:lnTo>
                    <a:pt x="2170" y="486"/>
                  </a:lnTo>
                  <a:cubicBezTo>
                    <a:pt x="3466" y="454"/>
                    <a:pt x="5182" y="389"/>
                    <a:pt x="6931" y="325"/>
                  </a:cubicBezTo>
                  <a:cubicBezTo>
                    <a:pt x="10396" y="163"/>
                    <a:pt x="13828" y="1"/>
                    <a:pt x="13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5"/>
            <p:cNvSpPr/>
            <p:nvPr/>
          </p:nvSpPr>
          <p:spPr>
            <a:xfrm>
              <a:off x="1814400" y="1169925"/>
              <a:ext cx="114175" cy="83425"/>
            </a:xfrm>
            <a:custGeom>
              <a:avLst/>
              <a:gdLst/>
              <a:ahLst/>
              <a:cxnLst/>
              <a:rect l="l" t="t" r="r" b="b"/>
              <a:pathLst>
                <a:path w="4567" h="3337" extrusionOk="0">
                  <a:moveTo>
                    <a:pt x="0" y="1"/>
                  </a:moveTo>
                  <a:cubicBezTo>
                    <a:pt x="0" y="1"/>
                    <a:pt x="259" y="260"/>
                    <a:pt x="680" y="584"/>
                  </a:cubicBezTo>
                  <a:cubicBezTo>
                    <a:pt x="874" y="746"/>
                    <a:pt x="1134" y="940"/>
                    <a:pt x="1393" y="1134"/>
                  </a:cubicBezTo>
                  <a:cubicBezTo>
                    <a:pt x="1652" y="1328"/>
                    <a:pt x="1943" y="1523"/>
                    <a:pt x="2235" y="1717"/>
                  </a:cubicBezTo>
                  <a:cubicBezTo>
                    <a:pt x="3400" y="2527"/>
                    <a:pt x="4566" y="3336"/>
                    <a:pt x="4566" y="3336"/>
                  </a:cubicBezTo>
                  <a:lnTo>
                    <a:pt x="4566" y="3304"/>
                  </a:lnTo>
                  <a:lnTo>
                    <a:pt x="2332" y="1588"/>
                  </a:lnTo>
                  <a:cubicBezTo>
                    <a:pt x="2040" y="1393"/>
                    <a:pt x="1781" y="1167"/>
                    <a:pt x="1522" y="972"/>
                  </a:cubicBezTo>
                  <a:cubicBezTo>
                    <a:pt x="1231" y="778"/>
                    <a:pt x="972" y="584"/>
                    <a:pt x="777" y="454"/>
                  </a:cubicBezTo>
                  <a:cubicBezTo>
                    <a:pt x="324" y="163"/>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5"/>
            <p:cNvSpPr/>
            <p:nvPr/>
          </p:nvSpPr>
          <p:spPr>
            <a:xfrm>
              <a:off x="1804675" y="1195025"/>
              <a:ext cx="68025" cy="102025"/>
            </a:xfrm>
            <a:custGeom>
              <a:avLst/>
              <a:gdLst/>
              <a:ahLst/>
              <a:cxnLst/>
              <a:rect l="l" t="t" r="r" b="b"/>
              <a:pathLst>
                <a:path w="2721" h="4081" extrusionOk="0">
                  <a:moveTo>
                    <a:pt x="1" y="1"/>
                  </a:moveTo>
                  <a:cubicBezTo>
                    <a:pt x="1" y="1"/>
                    <a:pt x="130" y="292"/>
                    <a:pt x="357" y="681"/>
                  </a:cubicBezTo>
                  <a:cubicBezTo>
                    <a:pt x="486" y="875"/>
                    <a:pt x="616" y="1102"/>
                    <a:pt x="778" y="1361"/>
                  </a:cubicBezTo>
                  <a:cubicBezTo>
                    <a:pt x="940" y="1587"/>
                    <a:pt x="1134" y="1846"/>
                    <a:pt x="1296" y="2073"/>
                  </a:cubicBezTo>
                  <a:lnTo>
                    <a:pt x="2721" y="4081"/>
                  </a:lnTo>
                  <a:cubicBezTo>
                    <a:pt x="2721" y="4081"/>
                    <a:pt x="2073" y="3045"/>
                    <a:pt x="1425" y="2008"/>
                  </a:cubicBezTo>
                  <a:cubicBezTo>
                    <a:pt x="1263" y="1749"/>
                    <a:pt x="1102" y="1490"/>
                    <a:pt x="972" y="1231"/>
                  </a:cubicBezTo>
                  <a:cubicBezTo>
                    <a:pt x="810" y="1005"/>
                    <a:pt x="648" y="778"/>
                    <a:pt x="486" y="584"/>
                  </a:cubicBezTo>
                  <a:cubicBezTo>
                    <a:pt x="227" y="227"/>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5"/>
            <p:cNvSpPr/>
            <p:nvPr/>
          </p:nvSpPr>
          <p:spPr>
            <a:xfrm>
              <a:off x="1774725" y="1198275"/>
              <a:ext cx="5700" cy="246925"/>
            </a:xfrm>
            <a:custGeom>
              <a:avLst/>
              <a:gdLst/>
              <a:ahLst/>
              <a:cxnLst/>
              <a:rect l="l" t="t" r="r" b="b"/>
              <a:pathLst>
                <a:path w="228" h="9877" extrusionOk="0">
                  <a:moveTo>
                    <a:pt x="33" y="0"/>
                  </a:moveTo>
                  <a:cubicBezTo>
                    <a:pt x="33" y="0"/>
                    <a:pt x="0" y="615"/>
                    <a:pt x="0" y="1522"/>
                  </a:cubicBezTo>
                  <a:cubicBezTo>
                    <a:pt x="0" y="2008"/>
                    <a:pt x="0" y="2526"/>
                    <a:pt x="0" y="3109"/>
                  </a:cubicBezTo>
                  <a:cubicBezTo>
                    <a:pt x="0" y="3692"/>
                    <a:pt x="33" y="4307"/>
                    <a:pt x="65" y="4955"/>
                  </a:cubicBezTo>
                  <a:lnTo>
                    <a:pt x="195" y="9877"/>
                  </a:lnTo>
                  <a:lnTo>
                    <a:pt x="227" y="9877"/>
                  </a:lnTo>
                  <a:lnTo>
                    <a:pt x="227" y="4922"/>
                  </a:lnTo>
                  <a:cubicBezTo>
                    <a:pt x="195" y="4307"/>
                    <a:pt x="195" y="3692"/>
                    <a:pt x="195" y="3109"/>
                  </a:cubicBezTo>
                  <a:cubicBezTo>
                    <a:pt x="195" y="2526"/>
                    <a:pt x="162" y="2008"/>
                    <a:pt x="162" y="1522"/>
                  </a:cubicBezTo>
                  <a:cubicBezTo>
                    <a:pt x="130" y="615"/>
                    <a:pt x="65" y="0"/>
                    <a:pt x="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5"/>
            <p:cNvSpPr/>
            <p:nvPr/>
          </p:nvSpPr>
          <p:spPr>
            <a:xfrm>
              <a:off x="1668675" y="1191800"/>
              <a:ext cx="83400" cy="95550"/>
            </a:xfrm>
            <a:custGeom>
              <a:avLst/>
              <a:gdLst/>
              <a:ahLst/>
              <a:cxnLst/>
              <a:rect l="l" t="t" r="r" b="b"/>
              <a:pathLst>
                <a:path w="3336" h="3822" extrusionOk="0">
                  <a:moveTo>
                    <a:pt x="3303" y="0"/>
                  </a:moveTo>
                  <a:cubicBezTo>
                    <a:pt x="3303" y="0"/>
                    <a:pt x="3077" y="194"/>
                    <a:pt x="2753" y="551"/>
                  </a:cubicBezTo>
                  <a:cubicBezTo>
                    <a:pt x="2591" y="713"/>
                    <a:pt x="2397" y="907"/>
                    <a:pt x="2202" y="1134"/>
                  </a:cubicBezTo>
                  <a:cubicBezTo>
                    <a:pt x="2008" y="1360"/>
                    <a:pt x="1814" y="1619"/>
                    <a:pt x="1587" y="1846"/>
                  </a:cubicBezTo>
                  <a:cubicBezTo>
                    <a:pt x="810" y="2850"/>
                    <a:pt x="0" y="3821"/>
                    <a:pt x="0" y="3821"/>
                  </a:cubicBezTo>
                  <a:cubicBezTo>
                    <a:pt x="0" y="3821"/>
                    <a:pt x="875" y="2882"/>
                    <a:pt x="1717" y="1975"/>
                  </a:cubicBezTo>
                  <a:cubicBezTo>
                    <a:pt x="1943" y="1716"/>
                    <a:pt x="2137" y="1490"/>
                    <a:pt x="2364" y="1295"/>
                  </a:cubicBezTo>
                  <a:cubicBezTo>
                    <a:pt x="2558" y="1069"/>
                    <a:pt x="2720" y="842"/>
                    <a:pt x="2882" y="648"/>
                  </a:cubicBezTo>
                  <a:cubicBezTo>
                    <a:pt x="3141" y="292"/>
                    <a:pt x="3336" y="0"/>
                    <a:pt x="33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5"/>
            <p:cNvSpPr/>
            <p:nvPr/>
          </p:nvSpPr>
          <p:spPr>
            <a:xfrm>
              <a:off x="1635475" y="1179650"/>
              <a:ext cx="98800" cy="45350"/>
            </a:xfrm>
            <a:custGeom>
              <a:avLst/>
              <a:gdLst/>
              <a:ahLst/>
              <a:cxnLst/>
              <a:rect l="l" t="t" r="r" b="b"/>
              <a:pathLst>
                <a:path w="3952" h="1814" extrusionOk="0">
                  <a:moveTo>
                    <a:pt x="3919" y="0"/>
                  </a:moveTo>
                  <a:cubicBezTo>
                    <a:pt x="3919" y="0"/>
                    <a:pt x="3660" y="65"/>
                    <a:pt x="3304" y="195"/>
                  </a:cubicBezTo>
                  <a:cubicBezTo>
                    <a:pt x="3109" y="292"/>
                    <a:pt x="2883" y="357"/>
                    <a:pt x="2656" y="486"/>
                  </a:cubicBezTo>
                  <a:cubicBezTo>
                    <a:pt x="2429" y="583"/>
                    <a:pt x="2170" y="713"/>
                    <a:pt x="1943" y="842"/>
                  </a:cubicBezTo>
                  <a:cubicBezTo>
                    <a:pt x="972" y="1296"/>
                    <a:pt x="1" y="1781"/>
                    <a:pt x="1" y="1781"/>
                  </a:cubicBezTo>
                  <a:lnTo>
                    <a:pt x="33" y="1814"/>
                  </a:lnTo>
                  <a:cubicBezTo>
                    <a:pt x="33" y="1814"/>
                    <a:pt x="1037" y="1393"/>
                    <a:pt x="2008" y="972"/>
                  </a:cubicBezTo>
                  <a:cubicBezTo>
                    <a:pt x="2267" y="875"/>
                    <a:pt x="2494" y="778"/>
                    <a:pt x="2753" y="680"/>
                  </a:cubicBezTo>
                  <a:cubicBezTo>
                    <a:pt x="2980" y="551"/>
                    <a:pt x="3174" y="454"/>
                    <a:pt x="3368" y="357"/>
                  </a:cubicBezTo>
                  <a:cubicBezTo>
                    <a:pt x="3725" y="162"/>
                    <a:pt x="3951" y="0"/>
                    <a:pt x="39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5"/>
            <p:cNvSpPr/>
            <p:nvPr/>
          </p:nvSpPr>
          <p:spPr>
            <a:xfrm>
              <a:off x="1426600" y="1137550"/>
              <a:ext cx="301200" cy="14150"/>
            </a:xfrm>
            <a:custGeom>
              <a:avLst/>
              <a:gdLst/>
              <a:ahLst/>
              <a:cxnLst/>
              <a:rect l="l" t="t" r="r" b="b"/>
              <a:pathLst>
                <a:path w="12048" h="566" extrusionOk="0">
                  <a:moveTo>
                    <a:pt x="1" y="0"/>
                  </a:moveTo>
                  <a:lnTo>
                    <a:pt x="1" y="33"/>
                  </a:lnTo>
                  <a:cubicBezTo>
                    <a:pt x="1" y="33"/>
                    <a:pt x="3012" y="195"/>
                    <a:pt x="6024" y="357"/>
                  </a:cubicBezTo>
                  <a:cubicBezTo>
                    <a:pt x="7514" y="454"/>
                    <a:pt x="9036" y="519"/>
                    <a:pt x="10169" y="551"/>
                  </a:cubicBezTo>
                  <a:cubicBezTo>
                    <a:pt x="10547" y="562"/>
                    <a:pt x="10881" y="565"/>
                    <a:pt x="11160" y="565"/>
                  </a:cubicBezTo>
                  <a:cubicBezTo>
                    <a:pt x="11716" y="565"/>
                    <a:pt x="12047" y="551"/>
                    <a:pt x="12047" y="551"/>
                  </a:cubicBezTo>
                  <a:cubicBezTo>
                    <a:pt x="12047" y="551"/>
                    <a:pt x="11302" y="454"/>
                    <a:pt x="10169" y="389"/>
                  </a:cubicBezTo>
                  <a:cubicBezTo>
                    <a:pt x="9036" y="292"/>
                    <a:pt x="7514" y="260"/>
                    <a:pt x="6024" y="195"/>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7" name="Google Shape;207;p25"/>
          <p:cNvGrpSpPr/>
          <p:nvPr/>
        </p:nvGrpSpPr>
        <p:grpSpPr>
          <a:xfrm>
            <a:off x="8087975" y="4540000"/>
            <a:ext cx="238850" cy="229125"/>
            <a:chOff x="3023900" y="564375"/>
            <a:chExt cx="238850" cy="229125"/>
          </a:xfrm>
        </p:grpSpPr>
        <p:sp>
          <p:nvSpPr>
            <p:cNvPr id="208" name="Google Shape;208;p25"/>
            <p:cNvSpPr/>
            <p:nvPr/>
          </p:nvSpPr>
          <p:spPr>
            <a:xfrm>
              <a:off x="3083800" y="680150"/>
              <a:ext cx="39700" cy="10550"/>
            </a:xfrm>
            <a:custGeom>
              <a:avLst/>
              <a:gdLst/>
              <a:ahLst/>
              <a:cxnLst/>
              <a:rect l="l" t="t" r="r" b="b"/>
              <a:pathLst>
                <a:path w="1588" h="422" extrusionOk="0">
                  <a:moveTo>
                    <a:pt x="1" y="0"/>
                  </a:moveTo>
                  <a:lnTo>
                    <a:pt x="1" y="0"/>
                  </a:lnTo>
                  <a:cubicBezTo>
                    <a:pt x="1" y="0"/>
                    <a:pt x="389" y="162"/>
                    <a:pt x="778" y="292"/>
                  </a:cubicBezTo>
                  <a:cubicBezTo>
                    <a:pt x="875" y="324"/>
                    <a:pt x="972" y="356"/>
                    <a:pt x="1069" y="389"/>
                  </a:cubicBezTo>
                  <a:cubicBezTo>
                    <a:pt x="1166" y="389"/>
                    <a:pt x="1263" y="421"/>
                    <a:pt x="1328" y="421"/>
                  </a:cubicBezTo>
                  <a:lnTo>
                    <a:pt x="1587" y="421"/>
                  </a:lnTo>
                  <a:lnTo>
                    <a:pt x="1587" y="389"/>
                  </a:lnTo>
                  <a:cubicBezTo>
                    <a:pt x="1587" y="389"/>
                    <a:pt x="1523" y="324"/>
                    <a:pt x="1361" y="259"/>
                  </a:cubicBezTo>
                  <a:cubicBezTo>
                    <a:pt x="1296" y="227"/>
                    <a:pt x="1231" y="194"/>
                    <a:pt x="1134" y="162"/>
                  </a:cubicBezTo>
                  <a:cubicBezTo>
                    <a:pt x="1037" y="162"/>
                    <a:pt x="940" y="130"/>
                    <a:pt x="842" y="130"/>
                  </a:cubicBezTo>
                  <a:cubicBezTo>
                    <a:pt x="422" y="65"/>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5"/>
            <p:cNvSpPr/>
            <p:nvPr/>
          </p:nvSpPr>
          <p:spPr>
            <a:xfrm>
              <a:off x="3104050" y="647750"/>
              <a:ext cx="23500" cy="34850"/>
            </a:xfrm>
            <a:custGeom>
              <a:avLst/>
              <a:gdLst/>
              <a:ahLst/>
              <a:cxnLst/>
              <a:rect l="l" t="t" r="r" b="b"/>
              <a:pathLst>
                <a:path w="940" h="1394" extrusionOk="0">
                  <a:moveTo>
                    <a:pt x="32" y="1"/>
                  </a:moveTo>
                  <a:lnTo>
                    <a:pt x="0" y="33"/>
                  </a:lnTo>
                  <a:cubicBezTo>
                    <a:pt x="0" y="33"/>
                    <a:pt x="194" y="389"/>
                    <a:pt x="421" y="746"/>
                  </a:cubicBezTo>
                  <a:cubicBezTo>
                    <a:pt x="453" y="843"/>
                    <a:pt x="518" y="940"/>
                    <a:pt x="551" y="1005"/>
                  </a:cubicBezTo>
                  <a:cubicBezTo>
                    <a:pt x="615" y="1102"/>
                    <a:pt x="680" y="1167"/>
                    <a:pt x="713" y="1199"/>
                  </a:cubicBezTo>
                  <a:cubicBezTo>
                    <a:pt x="842" y="1328"/>
                    <a:pt x="939" y="1393"/>
                    <a:pt x="939" y="1393"/>
                  </a:cubicBezTo>
                  <a:lnTo>
                    <a:pt x="939" y="1361"/>
                  </a:lnTo>
                  <a:cubicBezTo>
                    <a:pt x="939" y="1361"/>
                    <a:pt x="939" y="1264"/>
                    <a:pt x="874" y="1134"/>
                  </a:cubicBezTo>
                  <a:cubicBezTo>
                    <a:pt x="842" y="1069"/>
                    <a:pt x="777" y="972"/>
                    <a:pt x="745" y="875"/>
                  </a:cubicBezTo>
                  <a:cubicBezTo>
                    <a:pt x="680" y="810"/>
                    <a:pt x="615" y="746"/>
                    <a:pt x="551" y="648"/>
                  </a:cubicBezTo>
                  <a:cubicBezTo>
                    <a:pt x="292" y="325"/>
                    <a:pt x="32" y="1"/>
                    <a:pt x="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5"/>
            <p:cNvSpPr/>
            <p:nvPr/>
          </p:nvSpPr>
          <p:spPr>
            <a:xfrm>
              <a:off x="3134800" y="564375"/>
              <a:ext cx="5700" cy="120650"/>
            </a:xfrm>
            <a:custGeom>
              <a:avLst/>
              <a:gdLst/>
              <a:ahLst/>
              <a:cxnLst/>
              <a:rect l="l" t="t" r="r" b="b"/>
              <a:pathLst>
                <a:path w="228" h="4826" extrusionOk="0">
                  <a:moveTo>
                    <a:pt x="130" y="0"/>
                  </a:moveTo>
                  <a:cubicBezTo>
                    <a:pt x="130" y="0"/>
                    <a:pt x="98" y="1198"/>
                    <a:pt x="33" y="2397"/>
                  </a:cubicBezTo>
                  <a:cubicBezTo>
                    <a:pt x="33" y="2720"/>
                    <a:pt x="33" y="3012"/>
                    <a:pt x="1" y="3303"/>
                  </a:cubicBezTo>
                  <a:cubicBezTo>
                    <a:pt x="1" y="3595"/>
                    <a:pt x="33" y="3854"/>
                    <a:pt x="33" y="4081"/>
                  </a:cubicBezTo>
                  <a:cubicBezTo>
                    <a:pt x="65" y="4534"/>
                    <a:pt x="98" y="4825"/>
                    <a:pt x="98" y="4825"/>
                  </a:cubicBezTo>
                  <a:cubicBezTo>
                    <a:pt x="98" y="4825"/>
                    <a:pt x="163" y="4534"/>
                    <a:pt x="195" y="4081"/>
                  </a:cubicBezTo>
                  <a:cubicBezTo>
                    <a:pt x="195" y="3854"/>
                    <a:pt x="227" y="3595"/>
                    <a:pt x="227" y="3303"/>
                  </a:cubicBezTo>
                  <a:cubicBezTo>
                    <a:pt x="227" y="3012"/>
                    <a:pt x="195" y="2720"/>
                    <a:pt x="195" y="2397"/>
                  </a:cubicBezTo>
                  <a:cubicBezTo>
                    <a:pt x="195" y="1198"/>
                    <a:pt x="163" y="0"/>
                    <a:pt x="1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5"/>
            <p:cNvSpPr/>
            <p:nvPr/>
          </p:nvSpPr>
          <p:spPr>
            <a:xfrm>
              <a:off x="3145325" y="643700"/>
              <a:ext cx="29175" cy="43750"/>
            </a:xfrm>
            <a:custGeom>
              <a:avLst/>
              <a:gdLst/>
              <a:ahLst/>
              <a:cxnLst/>
              <a:rect l="l" t="t" r="r" b="b"/>
              <a:pathLst>
                <a:path w="1167" h="1750" extrusionOk="0">
                  <a:moveTo>
                    <a:pt x="1134" y="1"/>
                  </a:moveTo>
                  <a:cubicBezTo>
                    <a:pt x="1134" y="1"/>
                    <a:pt x="810" y="422"/>
                    <a:pt x="486" y="843"/>
                  </a:cubicBezTo>
                  <a:cubicBezTo>
                    <a:pt x="422" y="940"/>
                    <a:pt x="357" y="1037"/>
                    <a:pt x="260" y="1134"/>
                  </a:cubicBezTo>
                  <a:cubicBezTo>
                    <a:pt x="195" y="1264"/>
                    <a:pt x="163" y="1361"/>
                    <a:pt x="98" y="1426"/>
                  </a:cubicBezTo>
                  <a:cubicBezTo>
                    <a:pt x="33" y="1620"/>
                    <a:pt x="1" y="1750"/>
                    <a:pt x="1" y="1750"/>
                  </a:cubicBezTo>
                  <a:cubicBezTo>
                    <a:pt x="1" y="1750"/>
                    <a:pt x="98" y="1685"/>
                    <a:pt x="227" y="1523"/>
                  </a:cubicBezTo>
                  <a:cubicBezTo>
                    <a:pt x="292" y="1458"/>
                    <a:pt x="389" y="1361"/>
                    <a:pt x="454" y="1264"/>
                  </a:cubicBezTo>
                  <a:cubicBezTo>
                    <a:pt x="519" y="1167"/>
                    <a:pt x="584" y="1037"/>
                    <a:pt x="648" y="908"/>
                  </a:cubicBezTo>
                  <a:cubicBezTo>
                    <a:pt x="907" y="454"/>
                    <a:pt x="1166" y="1"/>
                    <a:pt x="11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5"/>
            <p:cNvSpPr/>
            <p:nvPr/>
          </p:nvSpPr>
          <p:spPr>
            <a:xfrm>
              <a:off x="3149375" y="674475"/>
              <a:ext cx="39700" cy="17025"/>
            </a:xfrm>
            <a:custGeom>
              <a:avLst/>
              <a:gdLst/>
              <a:ahLst/>
              <a:cxnLst/>
              <a:rect l="l" t="t" r="r" b="b"/>
              <a:pathLst>
                <a:path w="1588" h="681" extrusionOk="0">
                  <a:moveTo>
                    <a:pt x="1555" y="0"/>
                  </a:moveTo>
                  <a:cubicBezTo>
                    <a:pt x="1555" y="0"/>
                    <a:pt x="1166" y="130"/>
                    <a:pt x="745" y="259"/>
                  </a:cubicBezTo>
                  <a:cubicBezTo>
                    <a:pt x="648" y="292"/>
                    <a:pt x="551" y="324"/>
                    <a:pt x="454" y="357"/>
                  </a:cubicBezTo>
                  <a:cubicBezTo>
                    <a:pt x="357" y="389"/>
                    <a:pt x="292" y="454"/>
                    <a:pt x="227" y="486"/>
                  </a:cubicBezTo>
                  <a:cubicBezTo>
                    <a:pt x="98" y="583"/>
                    <a:pt x="1" y="648"/>
                    <a:pt x="1" y="648"/>
                  </a:cubicBezTo>
                  <a:lnTo>
                    <a:pt x="1" y="680"/>
                  </a:lnTo>
                  <a:cubicBezTo>
                    <a:pt x="1" y="680"/>
                    <a:pt x="130" y="680"/>
                    <a:pt x="292" y="648"/>
                  </a:cubicBezTo>
                  <a:cubicBezTo>
                    <a:pt x="357" y="616"/>
                    <a:pt x="454" y="583"/>
                    <a:pt x="551" y="551"/>
                  </a:cubicBezTo>
                  <a:cubicBezTo>
                    <a:pt x="648" y="519"/>
                    <a:pt x="745" y="454"/>
                    <a:pt x="810" y="421"/>
                  </a:cubicBezTo>
                  <a:cubicBezTo>
                    <a:pt x="1199" y="227"/>
                    <a:pt x="1587" y="0"/>
                    <a:pt x="158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5"/>
            <p:cNvSpPr/>
            <p:nvPr/>
          </p:nvSpPr>
          <p:spPr>
            <a:xfrm>
              <a:off x="3151000" y="693100"/>
              <a:ext cx="111750" cy="5675"/>
            </a:xfrm>
            <a:custGeom>
              <a:avLst/>
              <a:gdLst/>
              <a:ahLst/>
              <a:cxnLst/>
              <a:rect l="l" t="t" r="r" b="b"/>
              <a:pathLst>
                <a:path w="4470" h="227" extrusionOk="0">
                  <a:moveTo>
                    <a:pt x="1393" y="0"/>
                  </a:moveTo>
                  <a:cubicBezTo>
                    <a:pt x="1134" y="33"/>
                    <a:pt x="907" y="33"/>
                    <a:pt x="680" y="65"/>
                  </a:cubicBezTo>
                  <a:cubicBezTo>
                    <a:pt x="259" y="97"/>
                    <a:pt x="0" y="162"/>
                    <a:pt x="0" y="162"/>
                  </a:cubicBezTo>
                  <a:cubicBezTo>
                    <a:pt x="0" y="162"/>
                    <a:pt x="259" y="227"/>
                    <a:pt x="680" y="227"/>
                  </a:cubicBezTo>
                  <a:lnTo>
                    <a:pt x="1425" y="227"/>
                  </a:lnTo>
                  <a:cubicBezTo>
                    <a:pt x="1684" y="195"/>
                    <a:pt x="1943" y="195"/>
                    <a:pt x="2235" y="162"/>
                  </a:cubicBezTo>
                  <a:cubicBezTo>
                    <a:pt x="3336" y="97"/>
                    <a:pt x="4469" y="33"/>
                    <a:pt x="4469" y="33"/>
                  </a:cubicBezTo>
                  <a:lnTo>
                    <a:pt x="446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5"/>
            <p:cNvSpPr/>
            <p:nvPr/>
          </p:nvSpPr>
          <p:spPr>
            <a:xfrm>
              <a:off x="3149375" y="704425"/>
              <a:ext cx="37275" cy="26750"/>
            </a:xfrm>
            <a:custGeom>
              <a:avLst/>
              <a:gdLst/>
              <a:ahLst/>
              <a:cxnLst/>
              <a:rect l="l" t="t" r="r" b="b"/>
              <a:pathLst>
                <a:path w="1491" h="1070" extrusionOk="0">
                  <a:moveTo>
                    <a:pt x="1" y="1"/>
                  </a:moveTo>
                  <a:cubicBezTo>
                    <a:pt x="1" y="1"/>
                    <a:pt x="65" y="98"/>
                    <a:pt x="195" y="227"/>
                  </a:cubicBezTo>
                  <a:cubicBezTo>
                    <a:pt x="260" y="292"/>
                    <a:pt x="324" y="357"/>
                    <a:pt x="422" y="422"/>
                  </a:cubicBezTo>
                  <a:cubicBezTo>
                    <a:pt x="519" y="486"/>
                    <a:pt x="616" y="551"/>
                    <a:pt x="713" y="616"/>
                  </a:cubicBezTo>
                  <a:cubicBezTo>
                    <a:pt x="1069" y="843"/>
                    <a:pt x="1490" y="1069"/>
                    <a:pt x="1490" y="1069"/>
                  </a:cubicBezTo>
                  <a:cubicBezTo>
                    <a:pt x="1490" y="1069"/>
                    <a:pt x="1134" y="745"/>
                    <a:pt x="810" y="454"/>
                  </a:cubicBezTo>
                  <a:cubicBezTo>
                    <a:pt x="713" y="389"/>
                    <a:pt x="616" y="324"/>
                    <a:pt x="551" y="260"/>
                  </a:cubicBezTo>
                  <a:cubicBezTo>
                    <a:pt x="454" y="195"/>
                    <a:pt x="357" y="130"/>
                    <a:pt x="292" y="98"/>
                  </a:cubicBezTo>
                  <a:cubicBezTo>
                    <a:pt x="130" y="33"/>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5"/>
            <p:cNvSpPr/>
            <p:nvPr/>
          </p:nvSpPr>
          <p:spPr>
            <a:xfrm>
              <a:off x="3146150" y="712525"/>
              <a:ext cx="22675" cy="33225"/>
            </a:xfrm>
            <a:custGeom>
              <a:avLst/>
              <a:gdLst/>
              <a:ahLst/>
              <a:cxnLst/>
              <a:rect l="l" t="t" r="r" b="b"/>
              <a:pathLst>
                <a:path w="907" h="1329" extrusionOk="0">
                  <a:moveTo>
                    <a:pt x="0" y="0"/>
                  </a:moveTo>
                  <a:cubicBezTo>
                    <a:pt x="0" y="0"/>
                    <a:pt x="32" y="98"/>
                    <a:pt x="97" y="259"/>
                  </a:cubicBezTo>
                  <a:cubicBezTo>
                    <a:pt x="130" y="324"/>
                    <a:pt x="162" y="389"/>
                    <a:pt x="194" y="486"/>
                  </a:cubicBezTo>
                  <a:cubicBezTo>
                    <a:pt x="259" y="551"/>
                    <a:pt x="324" y="616"/>
                    <a:pt x="389" y="713"/>
                  </a:cubicBezTo>
                  <a:cubicBezTo>
                    <a:pt x="615" y="1004"/>
                    <a:pt x="874" y="1328"/>
                    <a:pt x="874" y="1328"/>
                  </a:cubicBezTo>
                  <a:lnTo>
                    <a:pt x="907" y="1328"/>
                  </a:lnTo>
                  <a:cubicBezTo>
                    <a:pt x="907" y="1328"/>
                    <a:pt x="712" y="972"/>
                    <a:pt x="518" y="616"/>
                  </a:cubicBezTo>
                  <a:cubicBezTo>
                    <a:pt x="486" y="519"/>
                    <a:pt x="421" y="454"/>
                    <a:pt x="389" y="357"/>
                  </a:cubicBezTo>
                  <a:cubicBezTo>
                    <a:pt x="324" y="292"/>
                    <a:pt x="259" y="227"/>
                    <a:pt x="227" y="162"/>
                  </a:cubicBezTo>
                  <a:cubicBezTo>
                    <a:pt x="130" y="65"/>
                    <a:pt x="32" y="0"/>
                    <a:pt x="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5"/>
            <p:cNvSpPr/>
            <p:nvPr/>
          </p:nvSpPr>
          <p:spPr>
            <a:xfrm>
              <a:off x="3134800" y="713325"/>
              <a:ext cx="5700" cy="80175"/>
            </a:xfrm>
            <a:custGeom>
              <a:avLst/>
              <a:gdLst/>
              <a:ahLst/>
              <a:cxnLst/>
              <a:rect l="l" t="t" r="r" b="b"/>
              <a:pathLst>
                <a:path w="228" h="3207" extrusionOk="0">
                  <a:moveTo>
                    <a:pt x="98" y="1"/>
                  </a:moveTo>
                  <a:cubicBezTo>
                    <a:pt x="98" y="1"/>
                    <a:pt x="33" y="195"/>
                    <a:pt x="33" y="519"/>
                  </a:cubicBezTo>
                  <a:cubicBezTo>
                    <a:pt x="33" y="648"/>
                    <a:pt x="1" y="843"/>
                    <a:pt x="1" y="1005"/>
                  </a:cubicBezTo>
                  <a:cubicBezTo>
                    <a:pt x="1" y="1199"/>
                    <a:pt x="33" y="1393"/>
                    <a:pt x="33" y="1620"/>
                  </a:cubicBezTo>
                  <a:cubicBezTo>
                    <a:pt x="98" y="2397"/>
                    <a:pt x="130" y="3207"/>
                    <a:pt x="130" y="3207"/>
                  </a:cubicBezTo>
                  <a:lnTo>
                    <a:pt x="163" y="3207"/>
                  </a:lnTo>
                  <a:cubicBezTo>
                    <a:pt x="163" y="3207"/>
                    <a:pt x="195" y="2397"/>
                    <a:pt x="195" y="1620"/>
                  </a:cubicBezTo>
                  <a:cubicBezTo>
                    <a:pt x="195" y="1393"/>
                    <a:pt x="227" y="1199"/>
                    <a:pt x="227" y="1005"/>
                  </a:cubicBezTo>
                  <a:cubicBezTo>
                    <a:pt x="227" y="843"/>
                    <a:pt x="195" y="648"/>
                    <a:pt x="195" y="519"/>
                  </a:cubicBezTo>
                  <a:cubicBezTo>
                    <a:pt x="163" y="195"/>
                    <a:pt x="98" y="1"/>
                    <a:pt x="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5"/>
            <p:cNvSpPr/>
            <p:nvPr/>
          </p:nvSpPr>
          <p:spPr>
            <a:xfrm>
              <a:off x="3102425" y="711725"/>
              <a:ext cx="27550" cy="30775"/>
            </a:xfrm>
            <a:custGeom>
              <a:avLst/>
              <a:gdLst/>
              <a:ahLst/>
              <a:cxnLst/>
              <a:rect l="l" t="t" r="r" b="b"/>
              <a:pathLst>
                <a:path w="1102" h="1231" extrusionOk="0">
                  <a:moveTo>
                    <a:pt x="1069" y="0"/>
                  </a:moveTo>
                  <a:cubicBezTo>
                    <a:pt x="1069" y="0"/>
                    <a:pt x="972" y="32"/>
                    <a:pt x="842" y="130"/>
                  </a:cubicBezTo>
                  <a:cubicBezTo>
                    <a:pt x="810" y="194"/>
                    <a:pt x="713" y="227"/>
                    <a:pt x="648" y="324"/>
                  </a:cubicBezTo>
                  <a:cubicBezTo>
                    <a:pt x="616" y="389"/>
                    <a:pt x="551" y="486"/>
                    <a:pt x="486" y="551"/>
                  </a:cubicBezTo>
                  <a:cubicBezTo>
                    <a:pt x="227" y="874"/>
                    <a:pt x="0" y="1231"/>
                    <a:pt x="0" y="1231"/>
                  </a:cubicBezTo>
                  <a:cubicBezTo>
                    <a:pt x="0" y="1231"/>
                    <a:pt x="324" y="939"/>
                    <a:pt x="616" y="648"/>
                  </a:cubicBezTo>
                  <a:cubicBezTo>
                    <a:pt x="680" y="583"/>
                    <a:pt x="745" y="518"/>
                    <a:pt x="810" y="453"/>
                  </a:cubicBezTo>
                  <a:cubicBezTo>
                    <a:pt x="875" y="389"/>
                    <a:pt x="939" y="291"/>
                    <a:pt x="972" y="227"/>
                  </a:cubicBezTo>
                  <a:cubicBezTo>
                    <a:pt x="1069" y="97"/>
                    <a:pt x="1101" y="0"/>
                    <a:pt x="11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5"/>
            <p:cNvSpPr/>
            <p:nvPr/>
          </p:nvSpPr>
          <p:spPr>
            <a:xfrm>
              <a:off x="3091900" y="707300"/>
              <a:ext cx="31600" cy="14950"/>
            </a:xfrm>
            <a:custGeom>
              <a:avLst/>
              <a:gdLst/>
              <a:ahLst/>
              <a:cxnLst/>
              <a:rect l="l" t="t" r="r" b="b"/>
              <a:pathLst>
                <a:path w="1264" h="598" extrusionOk="0">
                  <a:moveTo>
                    <a:pt x="1153" y="1"/>
                  </a:moveTo>
                  <a:cubicBezTo>
                    <a:pt x="1119" y="1"/>
                    <a:pt x="1080" y="4"/>
                    <a:pt x="1037" y="15"/>
                  </a:cubicBezTo>
                  <a:cubicBezTo>
                    <a:pt x="972" y="47"/>
                    <a:pt x="907" y="80"/>
                    <a:pt x="810" y="112"/>
                  </a:cubicBezTo>
                  <a:cubicBezTo>
                    <a:pt x="745" y="145"/>
                    <a:pt x="680" y="177"/>
                    <a:pt x="616" y="242"/>
                  </a:cubicBezTo>
                  <a:cubicBezTo>
                    <a:pt x="292" y="404"/>
                    <a:pt x="0" y="598"/>
                    <a:pt x="0" y="598"/>
                  </a:cubicBezTo>
                  <a:cubicBezTo>
                    <a:pt x="0" y="598"/>
                    <a:pt x="357" y="501"/>
                    <a:pt x="680" y="371"/>
                  </a:cubicBezTo>
                  <a:cubicBezTo>
                    <a:pt x="745" y="339"/>
                    <a:pt x="842" y="307"/>
                    <a:pt x="907" y="274"/>
                  </a:cubicBezTo>
                  <a:cubicBezTo>
                    <a:pt x="1004" y="242"/>
                    <a:pt x="1037" y="209"/>
                    <a:pt x="1101" y="177"/>
                  </a:cubicBezTo>
                  <a:cubicBezTo>
                    <a:pt x="1199" y="80"/>
                    <a:pt x="1263" y="15"/>
                    <a:pt x="1263" y="15"/>
                  </a:cubicBezTo>
                  <a:cubicBezTo>
                    <a:pt x="1263" y="15"/>
                    <a:pt x="1220" y="1"/>
                    <a:pt x="11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5"/>
            <p:cNvSpPr/>
            <p:nvPr/>
          </p:nvSpPr>
          <p:spPr>
            <a:xfrm>
              <a:off x="3023900" y="693900"/>
              <a:ext cx="97975" cy="5700"/>
            </a:xfrm>
            <a:custGeom>
              <a:avLst/>
              <a:gdLst/>
              <a:ahLst/>
              <a:cxnLst/>
              <a:rect l="l" t="t" r="r" b="b"/>
              <a:pathLst>
                <a:path w="3919" h="228" extrusionOk="0">
                  <a:moveTo>
                    <a:pt x="0" y="1"/>
                  </a:moveTo>
                  <a:lnTo>
                    <a:pt x="0" y="33"/>
                  </a:lnTo>
                  <a:cubicBezTo>
                    <a:pt x="0" y="33"/>
                    <a:pt x="972" y="98"/>
                    <a:pt x="1943" y="163"/>
                  </a:cubicBezTo>
                  <a:cubicBezTo>
                    <a:pt x="2202" y="195"/>
                    <a:pt x="2429" y="227"/>
                    <a:pt x="2688" y="227"/>
                  </a:cubicBezTo>
                  <a:lnTo>
                    <a:pt x="3303" y="227"/>
                  </a:lnTo>
                  <a:cubicBezTo>
                    <a:pt x="3659" y="227"/>
                    <a:pt x="3919" y="195"/>
                    <a:pt x="3919" y="195"/>
                  </a:cubicBezTo>
                  <a:lnTo>
                    <a:pt x="3919" y="163"/>
                  </a:lnTo>
                  <a:cubicBezTo>
                    <a:pt x="3919" y="163"/>
                    <a:pt x="3659" y="130"/>
                    <a:pt x="3303" y="65"/>
                  </a:cubicBezTo>
                  <a:cubicBezTo>
                    <a:pt x="3109" y="65"/>
                    <a:pt x="2915" y="33"/>
                    <a:pt x="2688" y="33"/>
                  </a:cubicBezTo>
                  <a:cubicBezTo>
                    <a:pt x="2461" y="33"/>
                    <a:pt x="2202" y="1"/>
                    <a:pt x="19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0" name="Google Shape;220;p25"/>
          <p:cNvGrpSpPr/>
          <p:nvPr/>
        </p:nvGrpSpPr>
        <p:grpSpPr>
          <a:xfrm>
            <a:off x="8283150" y="328725"/>
            <a:ext cx="508425" cy="489000"/>
            <a:chOff x="3034425" y="1221750"/>
            <a:chExt cx="508425" cy="489000"/>
          </a:xfrm>
        </p:grpSpPr>
        <p:sp>
          <p:nvSpPr>
            <p:cNvPr id="221" name="Google Shape;221;p25"/>
            <p:cNvSpPr/>
            <p:nvPr/>
          </p:nvSpPr>
          <p:spPr>
            <a:xfrm>
              <a:off x="3162325" y="1469475"/>
              <a:ext cx="85025" cy="21875"/>
            </a:xfrm>
            <a:custGeom>
              <a:avLst/>
              <a:gdLst/>
              <a:ahLst/>
              <a:cxnLst/>
              <a:rect l="l" t="t" r="r" b="b"/>
              <a:pathLst>
                <a:path w="3401" h="875" extrusionOk="0">
                  <a:moveTo>
                    <a:pt x="1" y="0"/>
                  </a:moveTo>
                  <a:cubicBezTo>
                    <a:pt x="1" y="0"/>
                    <a:pt x="843" y="260"/>
                    <a:pt x="1685" y="519"/>
                  </a:cubicBezTo>
                  <a:cubicBezTo>
                    <a:pt x="1879" y="551"/>
                    <a:pt x="2106" y="616"/>
                    <a:pt x="2300" y="680"/>
                  </a:cubicBezTo>
                  <a:cubicBezTo>
                    <a:pt x="2494" y="745"/>
                    <a:pt x="2688" y="778"/>
                    <a:pt x="2850" y="810"/>
                  </a:cubicBezTo>
                  <a:cubicBezTo>
                    <a:pt x="3174" y="842"/>
                    <a:pt x="3369" y="875"/>
                    <a:pt x="3369" y="875"/>
                  </a:cubicBezTo>
                  <a:lnTo>
                    <a:pt x="3401" y="842"/>
                  </a:lnTo>
                  <a:cubicBezTo>
                    <a:pt x="3401" y="842"/>
                    <a:pt x="3174" y="745"/>
                    <a:pt x="2883" y="648"/>
                  </a:cubicBezTo>
                  <a:cubicBezTo>
                    <a:pt x="2721" y="583"/>
                    <a:pt x="2527" y="519"/>
                    <a:pt x="2332" y="486"/>
                  </a:cubicBezTo>
                  <a:cubicBezTo>
                    <a:pt x="2138" y="454"/>
                    <a:pt x="1911" y="389"/>
                    <a:pt x="1717" y="357"/>
                  </a:cubicBezTo>
                  <a:cubicBezTo>
                    <a:pt x="843" y="16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5"/>
            <p:cNvSpPr/>
            <p:nvPr/>
          </p:nvSpPr>
          <p:spPr>
            <a:xfrm>
              <a:off x="3206050" y="1400650"/>
              <a:ext cx="48600" cy="73700"/>
            </a:xfrm>
            <a:custGeom>
              <a:avLst/>
              <a:gdLst/>
              <a:ahLst/>
              <a:cxnLst/>
              <a:rect l="l" t="t" r="r" b="b"/>
              <a:pathLst>
                <a:path w="1944" h="2948" extrusionOk="0">
                  <a:moveTo>
                    <a:pt x="0" y="1"/>
                  </a:moveTo>
                  <a:cubicBezTo>
                    <a:pt x="1" y="1"/>
                    <a:pt x="454" y="778"/>
                    <a:pt x="907" y="1523"/>
                  </a:cubicBezTo>
                  <a:cubicBezTo>
                    <a:pt x="1037" y="1685"/>
                    <a:pt x="1134" y="1879"/>
                    <a:pt x="1231" y="2073"/>
                  </a:cubicBezTo>
                  <a:cubicBezTo>
                    <a:pt x="1360" y="2235"/>
                    <a:pt x="1490" y="2397"/>
                    <a:pt x="1587" y="2527"/>
                  </a:cubicBezTo>
                  <a:cubicBezTo>
                    <a:pt x="1781" y="2786"/>
                    <a:pt x="1943" y="2948"/>
                    <a:pt x="1943" y="2948"/>
                  </a:cubicBezTo>
                  <a:lnTo>
                    <a:pt x="1943" y="2915"/>
                  </a:lnTo>
                  <a:cubicBezTo>
                    <a:pt x="1943" y="2915"/>
                    <a:pt x="1879" y="2721"/>
                    <a:pt x="1717" y="2430"/>
                  </a:cubicBezTo>
                  <a:cubicBezTo>
                    <a:pt x="1620" y="2268"/>
                    <a:pt x="1522" y="2106"/>
                    <a:pt x="1425" y="1944"/>
                  </a:cubicBezTo>
                  <a:cubicBezTo>
                    <a:pt x="1296" y="1782"/>
                    <a:pt x="1166" y="1588"/>
                    <a:pt x="1037" y="1426"/>
                  </a:cubicBezTo>
                  <a:cubicBezTo>
                    <a:pt x="519" y="713"/>
                    <a:pt x="1"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5"/>
            <p:cNvSpPr/>
            <p:nvPr/>
          </p:nvSpPr>
          <p:spPr>
            <a:xfrm>
              <a:off x="3273250" y="1221750"/>
              <a:ext cx="6500" cy="258275"/>
            </a:xfrm>
            <a:custGeom>
              <a:avLst/>
              <a:gdLst/>
              <a:ahLst/>
              <a:cxnLst/>
              <a:rect l="l" t="t" r="r" b="b"/>
              <a:pathLst>
                <a:path w="260" h="10331" extrusionOk="0">
                  <a:moveTo>
                    <a:pt x="194" y="0"/>
                  </a:moveTo>
                  <a:cubicBezTo>
                    <a:pt x="194" y="0"/>
                    <a:pt x="130" y="2591"/>
                    <a:pt x="65" y="5149"/>
                  </a:cubicBezTo>
                  <a:cubicBezTo>
                    <a:pt x="33" y="6444"/>
                    <a:pt x="0" y="7740"/>
                    <a:pt x="33" y="8711"/>
                  </a:cubicBezTo>
                  <a:cubicBezTo>
                    <a:pt x="65" y="9683"/>
                    <a:pt x="97" y="10330"/>
                    <a:pt x="97" y="10330"/>
                  </a:cubicBezTo>
                  <a:cubicBezTo>
                    <a:pt x="97" y="10330"/>
                    <a:pt x="162" y="9683"/>
                    <a:pt x="194" y="8711"/>
                  </a:cubicBezTo>
                  <a:cubicBezTo>
                    <a:pt x="227" y="7740"/>
                    <a:pt x="259" y="6444"/>
                    <a:pt x="227" y="5149"/>
                  </a:cubicBezTo>
                  <a:lnTo>
                    <a:pt x="2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5"/>
            <p:cNvSpPr/>
            <p:nvPr/>
          </p:nvSpPr>
          <p:spPr>
            <a:xfrm>
              <a:off x="3292675" y="1390950"/>
              <a:ext cx="61550" cy="94750"/>
            </a:xfrm>
            <a:custGeom>
              <a:avLst/>
              <a:gdLst/>
              <a:ahLst/>
              <a:cxnLst/>
              <a:rect l="l" t="t" r="r" b="b"/>
              <a:pathLst>
                <a:path w="2462" h="3790" extrusionOk="0">
                  <a:moveTo>
                    <a:pt x="2429" y="0"/>
                  </a:moveTo>
                  <a:cubicBezTo>
                    <a:pt x="2429" y="0"/>
                    <a:pt x="1781" y="939"/>
                    <a:pt x="1166" y="1846"/>
                  </a:cubicBezTo>
                  <a:cubicBezTo>
                    <a:pt x="1004" y="2073"/>
                    <a:pt x="842" y="2299"/>
                    <a:pt x="680" y="2526"/>
                  </a:cubicBezTo>
                  <a:cubicBezTo>
                    <a:pt x="551" y="2753"/>
                    <a:pt x="421" y="2947"/>
                    <a:pt x="324" y="3141"/>
                  </a:cubicBezTo>
                  <a:cubicBezTo>
                    <a:pt x="97" y="3498"/>
                    <a:pt x="0" y="3757"/>
                    <a:pt x="0" y="3757"/>
                  </a:cubicBezTo>
                  <a:lnTo>
                    <a:pt x="0" y="3789"/>
                  </a:lnTo>
                  <a:cubicBezTo>
                    <a:pt x="0" y="3789"/>
                    <a:pt x="195" y="3562"/>
                    <a:pt x="454" y="3239"/>
                  </a:cubicBezTo>
                  <a:cubicBezTo>
                    <a:pt x="583" y="3044"/>
                    <a:pt x="713" y="2850"/>
                    <a:pt x="875" y="2656"/>
                  </a:cubicBezTo>
                  <a:cubicBezTo>
                    <a:pt x="1004" y="2429"/>
                    <a:pt x="1134" y="2170"/>
                    <a:pt x="1296" y="1943"/>
                  </a:cubicBezTo>
                  <a:cubicBezTo>
                    <a:pt x="1879" y="972"/>
                    <a:pt x="2461" y="33"/>
                    <a:pt x="2461" y="33"/>
                  </a:cubicBezTo>
                  <a:lnTo>
                    <a:pt x="24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5"/>
            <p:cNvSpPr/>
            <p:nvPr/>
          </p:nvSpPr>
          <p:spPr>
            <a:xfrm>
              <a:off x="3301575" y="1456525"/>
              <a:ext cx="84225" cy="36450"/>
            </a:xfrm>
            <a:custGeom>
              <a:avLst/>
              <a:gdLst/>
              <a:ahLst/>
              <a:cxnLst/>
              <a:rect l="l" t="t" r="r" b="b"/>
              <a:pathLst>
                <a:path w="3369" h="1458" extrusionOk="0">
                  <a:moveTo>
                    <a:pt x="3336" y="0"/>
                  </a:moveTo>
                  <a:cubicBezTo>
                    <a:pt x="3336" y="0"/>
                    <a:pt x="2494" y="324"/>
                    <a:pt x="1652" y="648"/>
                  </a:cubicBezTo>
                  <a:cubicBezTo>
                    <a:pt x="1458" y="745"/>
                    <a:pt x="1231" y="810"/>
                    <a:pt x="1037" y="907"/>
                  </a:cubicBezTo>
                  <a:cubicBezTo>
                    <a:pt x="842" y="972"/>
                    <a:pt x="648" y="1069"/>
                    <a:pt x="519" y="1134"/>
                  </a:cubicBezTo>
                  <a:cubicBezTo>
                    <a:pt x="195" y="1296"/>
                    <a:pt x="1" y="1425"/>
                    <a:pt x="1" y="1425"/>
                  </a:cubicBezTo>
                  <a:lnTo>
                    <a:pt x="33" y="1458"/>
                  </a:lnTo>
                  <a:cubicBezTo>
                    <a:pt x="33" y="1458"/>
                    <a:pt x="260" y="1393"/>
                    <a:pt x="583" y="1296"/>
                  </a:cubicBezTo>
                  <a:cubicBezTo>
                    <a:pt x="745" y="1231"/>
                    <a:pt x="907" y="1166"/>
                    <a:pt x="1102" y="1101"/>
                  </a:cubicBezTo>
                  <a:cubicBezTo>
                    <a:pt x="1296" y="1004"/>
                    <a:pt x="1523" y="907"/>
                    <a:pt x="1717" y="810"/>
                  </a:cubicBezTo>
                  <a:cubicBezTo>
                    <a:pt x="2526" y="421"/>
                    <a:pt x="3368" y="33"/>
                    <a:pt x="3368" y="33"/>
                  </a:cubicBezTo>
                  <a:lnTo>
                    <a:pt x="33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5"/>
            <p:cNvSpPr/>
            <p:nvPr/>
          </p:nvSpPr>
          <p:spPr>
            <a:xfrm>
              <a:off x="3304825" y="1497000"/>
              <a:ext cx="238025" cy="9750"/>
            </a:xfrm>
            <a:custGeom>
              <a:avLst/>
              <a:gdLst/>
              <a:ahLst/>
              <a:cxnLst/>
              <a:rect l="l" t="t" r="r" b="b"/>
              <a:pathLst>
                <a:path w="9521" h="390" extrusionOk="0">
                  <a:moveTo>
                    <a:pt x="9521" y="0"/>
                  </a:moveTo>
                  <a:cubicBezTo>
                    <a:pt x="9521" y="0"/>
                    <a:pt x="7124" y="65"/>
                    <a:pt x="4760" y="98"/>
                  </a:cubicBezTo>
                  <a:cubicBezTo>
                    <a:pt x="4145" y="130"/>
                    <a:pt x="3562" y="130"/>
                    <a:pt x="3012" y="130"/>
                  </a:cubicBezTo>
                  <a:cubicBezTo>
                    <a:pt x="2429" y="162"/>
                    <a:pt x="1911" y="195"/>
                    <a:pt x="1457" y="227"/>
                  </a:cubicBezTo>
                  <a:cubicBezTo>
                    <a:pt x="583" y="260"/>
                    <a:pt x="0" y="324"/>
                    <a:pt x="0" y="324"/>
                  </a:cubicBezTo>
                  <a:lnTo>
                    <a:pt x="0" y="357"/>
                  </a:lnTo>
                  <a:cubicBezTo>
                    <a:pt x="0" y="357"/>
                    <a:pt x="583" y="389"/>
                    <a:pt x="1490" y="389"/>
                  </a:cubicBezTo>
                  <a:cubicBezTo>
                    <a:pt x="1911" y="389"/>
                    <a:pt x="2461" y="357"/>
                    <a:pt x="3012" y="357"/>
                  </a:cubicBezTo>
                  <a:cubicBezTo>
                    <a:pt x="3562" y="324"/>
                    <a:pt x="4145" y="292"/>
                    <a:pt x="4760" y="260"/>
                  </a:cubicBezTo>
                  <a:lnTo>
                    <a:pt x="9521" y="33"/>
                  </a:lnTo>
                  <a:lnTo>
                    <a:pt x="95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5"/>
            <p:cNvSpPr/>
            <p:nvPr/>
          </p:nvSpPr>
          <p:spPr>
            <a:xfrm>
              <a:off x="3302375" y="1520475"/>
              <a:ext cx="78575" cy="57500"/>
            </a:xfrm>
            <a:custGeom>
              <a:avLst/>
              <a:gdLst/>
              <a:ahLst/>
              <a:cxnLst/>
              <a:rect l="l" t="t" r="r" b="b"/>
              <a:pathLst>
                <a:path w="3143" h="2300" extrusionOk="0">
                  <a:moveTo>
                    <a:pt x="1" y="1"/>
                  </a:moveTo>
                  <a:lnTo>
                    <a:pt x="1" y="33"/>
                  </a:lnTo>
                  <a:cubicBezTo>
                    <a:pt x="1" y="33"/>
                    <a:pt x="163" y="195"/>
                    <a:pt x="454" y="454"/>
                  </a:cubicBezTo>
                  <a:cubicBezTo>
                    <a:pt x="584" y="551"/>
                    <a:pt x="746" y="681"/>
                    <a:pt x="940" y="810"/>
                  </a:cubicBezTo>
                  <a:cubicBezTo>
                    <a:pt x="1102" y="940"/>
                    <a:pt x="1329" y="1102"/>
                    <a:pt x="1523" y="1231"/>
                  </a:cubicBezTo>
                  <a:cubicBezTo>
                    <a:pt x="2332" y="1782"/>
                    <a:pt x="3142" y="2300"/>
                    <a:pt x="3142" y="2300"/>
                  </a:cubicBezTo>
                  <a:cubicBezTo>
                    <a:pt x="3142" y="2300"/>
                    <a:pt x="2365" y="1684"/>
                    <a:pt x="1620" y="1102"/>
                  </a:cubicBezTo>
                  <a:cubicBezTo>
                    <a:pt x="1426" y="940"/>
                    <a:pt x="1231" y="810"/>
                    <a:pt x="1037" y="648"/>
                  </a:cubicBezTo>
                  <a:cubicBezTo>
                    <a:pt x="875" y="519"/>
                    <a:pt x="681" y="422"/>
                    <a:pt x="519" y="324"/>
                  </a:cubicBezTo>
                  <a:cubicBezTo>
                    <a:pt x="228" y="13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5"/>
            <p:cNvSpPr/>
            <p:nvPr/>
          </p:nvSpPr>
          <p:spPr>
            <a:xfrm>
              <a:off x="3295100" y="1538300"/>
              <a:ext cx="47800" cy="70450"/>
            </a:xfrm>
            <a:custGeom>
              <a:avLst/>
              <a:gdLst/>
              <a:ahLst/>
              <a:cxnLst/>
              <a:rect l="l" t="t" r="r" b="b"/>
              <a:pathLst>
                <a:path w="1912" h="2818" extrusionOk="0">
                  <a:moveTo>
                    <a:pt x="0" y="0"/>
                  </a:moveTo>
                  <a:cubicBezTo>
                    <a:pt x="0" y="0"/>
                    <a:pt x="98" y="194"/>
                    <a:pt x="260" y="486"/>
                  </a:cubicBezTo>
                  <a:cubicBezTo>
                    <a:pt x="324" y="615"/>
                    <a:pt x="421" y="777"/>
                    <a:pt x="519" y="939"/>
                  </a:cubicBezTo>
                  <a:cubicBezTo>
                    <a:pt x="648" y="1101"/>
                    <a:pt x="778" y="1295"/>
                    <a:pt x="875" y="1457"/>
                  </a:cubicBezTo>
                  <a:cubicBezTo>
                    <a:pt x="1393" y="2137"/>
                    <a:pt x="1879" y="2817"/>
                    <a:pt x="1879" y="2817"/>
                  </a:cubicBezTo>
                  <a:lnTo>
                    <a:pt x="1911" y="2817"/>
                  </a:lnTo>
                  <a:cubicBezTo>
                    <a:pt x="1911" y="2817"/>
                    <a:pt x="1458" y="2073"/>
                    <a:pt x="1037" y="1360"/>
                  </a:cubicBezTo>
                  <a:cubicBezTo>
                    <a:pt x="907" y="1166"/>
                    <a:pt x="810" y="1004"/>
                    <a:pt x="713" y="842"/>
                  </a:cubicBezTo>
                  <a:cubicBezTo>
                    <a:pt x="583" y="680"/>
                    <a:pt x="486" y="518"/>
                    <a:pt x="389" y="389"/>
                  </a:cubicBezTo>
                  <a:cubicBezTo>
                    <a:pt x="195" y="162"/>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5"/>
            <p:cNvSpPr/>
            <p:nvPr/>
          </p:nvSpPr>
          <p:spPr>
            <a:xfrm>
              <a:off x="3274050" y="1539900"/>
              <a:ext cx="4875" cy="170850"/>
            </a:xfrm>
            <a:custGeom>
              <a:avLst/>
              <a:gdLst/>
              <a:ahLst/>
              <a:cxnLst/>
              <a:rect l="l" t="t" r="r" b="b"/>
              <a:pathLst>
                <a:path w="195" h="6834" extrusionOk="0">
                  <a:moveTo>
                    <a:pt x="65" y="1"/>
                  </a:moveTo>
                  <a:cubicBezTo>
                    <a:pt x="65" y="1"/>
                    <a:pt x="33" y="454"/>
                    <a:pt x="1" y="1069"/>
                  </a:cubicBezTo>
                  <a:cubicBezTo>
                    <a:pt x="1" y="1393"/>
                    <a:pt x="1" y="1782"/>
                    <a:pt x="1" y="2170"/>
                  </a:cubicBezTo>
                  <a:cubicBezTo>
                    <a:pt x="1" y="2591"/>
                    <a:pt x="33" y="3012"/>
                    <a:pt x="33" y="3433"/>
                  </a:cubicBezTo>
                  <a:cubicBezTo>
                    <a:pt x="98" y="5150"/>
                    <a:pt x="162" y="6834"/>
                    <a:pt x="162" y="6834"/>
                  </a:cubicBezTo>
                  <a:lnTo>
                    <a:pt x="195" y="6834"/>
                  </a:lnTo>
                  <a:lnTo>
                    <a:pt x="195" y="3433"/>
                  </a:lnTo>
                  <a:cubicBezTo>
                    <a:pt x="195" y="3012"/>
                    <a:pt x="195" y="2559"/>
                    <a:pt x="195" y="2170"/>
                  </a:cubicBezTo>
                  <a:cubicBezTo>
                    <a:pt x="195" y="1782"/>
                    <a:pt x="195" y="1393"/>
                    <a:pt x="162" y="1069"/>
                  </a:cubicBezTo>
                  <a:cubicBezTo>
                    <a:pt x="130" y="454"/>
                    <a:pt x="65" y="1"/>
                    <a:pt x="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5"/>
            <p:cNvSpPr/>
            <p:nvPr/>
          </p:nvSpPr>
          <p:spPr>
            <a:xfrm>
              <a:off x="3201200" y="1535850"/>
              <a:ext cx="58300" cy="66425"/>
            </a:xfrm>
            <a:custGeom>
              <a:avLst/>
              <a:gdLst/>
              <a:ahLst/>
              <a:cxnLst/>
              <a:rect l="l" t="t" r="r" b="b"/>
              <a:pathLst>
                <a:path w="2332" h="2657" extrusionOk="0">
                  <a:moveTo>
                    <a:pt x="2299" y="1"/>
                  </a:moveTo>
                  <a:cubicBezTo>
                    <a:pt x="2299" y="1"/>
                    <a:pt x="2137" y="130"/>
                    <a:pt x="1878" y="357"/>
                  </a:cubicBezTo>
                  <a:cubicBezTo>
                    <a:pt x="1781" y="487"/>
                    <a:pt x="1652" y="616"/>
                    <a:pt x="1522" y="778"/>
                  </a:cubicBezTo>
                  <a:cubicBezTo>
                    <a:pt x="1393" y="940"/>
                    <a:pt x="1231" y="1102"/>
                    <a:pt x="1101" y="1264"/>
                  </a:cubicBezTo>
                  <a:cubicBezTo>
                    <a:pt x="551" y="1944"/>
                    <a:pt x="0" y="2624"/>
                    <a:pt x="0" y="2624"/>
                  </a:cubicBezTo>
                  <a:lnTo>
                    <a:pt x="32" y="2656"/>
                  </a:lnTo>
                  <a:cubicBezTo>
                    <a:pt x="32" y="2656"/>
                    <a:pt x="648" y="2009"/>
                    <a:pt x="1231" y="1361"/>
                  </a:cubicBezTo>
                  <a:cubicBezTo>
                    <a:pt x="1393" y="1231"/>
                    <a:pt x="1522" y="1069"/>
                    <a:pt x="1652" y="908"/>
                  </a:cubicBezTo>
                  <a:cubicBezTo>
                    <a:pt x="1814" y="746"/>
                    <a:pt x="1911" y="616"/>
                    <a:pt x="2008" y="487"/>
                  </a:cubicBezTo>
                  <a:cubicBezTo>
                    <a:pt x="2202" y="195"/>
                    <a:pt x="2332" y="1"/>
                    <a:pt x="2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5"/>
            <p:cNvSpPr/>
            <p:nvPr/>
          </p:nvSpPr>
          <p:spPr>
            <a:xfrm>
              <a:off x="3179325" y="1527775"/>
              <a:ext cx="67225" cy="30775"/>
            </a:xfrm>
            <a:custGeom>
              <a:avLst/>
              <a:gdLst/>
              <a:ahLst/>
              <a:cxnLst/>
              <a:rect l="l" t="t" r="r" b="b"/>
              <a:pathLst>
                <a:path w="2689" h="1231" extrusionOk="0">
                  <a:moveTo>
                    <a:pt x="2689" y="0"/>
                  </a:moveTo>
                  <a:lnTo>
                    <a:pt x="2689" y="0"/>
                  </a:lnTo>
                  <a:cubicBezTo>
                    <a:pt x="2688" y="0"/>
                    <a:pt x="2494" y="32"/>
                    <a:pt x="2235" y="130"/>
                  </a:cubicBezTo>
                  <a:cubicBezTo>
                    <a:pt x="2106" y="162"/>
                    <a:pt x="1944" y="227"/>
                    <a:pt x="1782" y="291"/>
                  </a:cubicBezTo>
                  <a:cubicBezTo>
                    <a:pt x="1652" y="356"/>
                    <a:pt x="1490" y="453"/>
                    <a:pt x="1296" y="551"/>
                  </a:cubicBezTo>
                  <a:cubicBezTo>
                    <a:pt x="648" y="874"/>
                    <a:pt x="1" y="1231"/>
                    <a:pt x="1" y="1231"/>
                  </a:cubicBezTo>
                  <a:cubicBezTo>
                    <a:pt x="1" y="1231"/>
                    <a:pt x="681" y="972"/>
                    <a:pt x="1361" y="680"/>
                  </a:cubicBezTo>
                  <a:cubicBezTo>
                    <a:pt x="1555" y="615"/>
                    <a:pt x="1717" y="551"/>
                    <a:pt x="1879" y="486"/>
                  </a:cubicBezTo>
                  <a:cubicBezTo>
                    <a:pt x="2041" y="421"/>
                    <a:pt x="2170" y="324"/>
                    <a:pt x="2300" y="259"/>
                  </a:cubicBezTo>
                  <a:cubicBezTo>
                    <a:pt x="2559" y="130"/>
                    <a:pt x="2688" y="0"/>
                    <a:pt x="26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5"/>
            <p:cNvSpPr/>
            <p:nvPr/>
          </p:nvSpPr>
          <p:spPr>
            <a:xfrm>
              <a:off x="3034425" y="1498625"/>
              <a:ext cx="208075" cy="10100"/>
            </a:xfrm>
            <a:custGeom>
              <a:avLst/>
              <a:gdLst/>
              <a:ahLst/>
              <a:cxnLst/>
              <a:rect l="l" t="t" r="r" b="b"/>
              <a:pathLst>
                <a:path w="8323" h="404" extrusionOk="0">
                  <a:moveTo>
                    <a:pt x="0" y="0"/>
                  </a:moveTo>
                  <a:lnTo>
                    <a:pt x="0" y="33"/>
                  </a:lnTo>
                  <a:cubicBezTo>
                    <a:pt x="0" y="33"/>
                    <a:pt x="2073" y="162"/>
                    <a:pt x="4145" y="292"/>
                  </a:cubicBezTo>
                  <a:cubicBezTo>
                    <a:pt x="4663" y="324"/>
                    <a:pt x="5181" y="324"/>
                    <a:pt x="5700" y="356"/>
                  </a:cubicBezTo>
                  <a:cubicBezTo>
                    <a:pt x="6185" y="389"/>
                    <a:pt x="6639" y="389"/>
                    <a:pt x="7027" y="389"/>
                  </a:cubicBezTo>
                  <a:cubicBezTo>
                    <a:pt x="7286" y="400"/>
                    <a:pt x="7517" y="403"/>
                    <a:pt x="7709" y="403"/>
                  </a:cubicBezTo>
                  <a:cubicBezTo>
                    <a:pt x="8092" y="403"/>
                    <a:pt x="8323" y="389"/>
                    <a:pt x="8323" y="389"/>
                  </a:cubicBezTo>
                  <a:lnTo>
                    <a:pt x="8323" y="356"/>
                  </a:lnTo>
                  <a:cubicBezTo>
                    <a:pt x="8323" y="356"/>
                    <a:pt x="7804" y="292"/>
                    <a:pt x="7027" y="227"/>
                  </a:cubicBezTo>
                  <a:cubicBezTo>
                    <a:pt x="6639" y="227"/>
                    <a:pt x="6185" y="195"/>
                    <a:pt x="5700" y="162"/>
                  </a:cubicBezTo>
                  <a:cubicBezTo>
                    <a:pt x="5214" y="130"/>
                    <a:pt x="4696" y="130"/>
                    <a:pt x="4178" y="130"/>
                  </a:cubicBez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3" name="Google Shape;233;p25"/>
          <p:cNvGrpSpPr/>
          <p:nvPr/>
        </p:nvGrpSpPr>
        <p:grpSpPr>
          <a:xfrm>
            <a:off x="8365905" y="4102046"/>
            <a:ext cx="342909" cy="331203"/>
            <a:chOff x="1148925" y="2624725"/>
            <a:chExt cx="188650" cy="182200"/>
          </a:xfrm>
        </p:grpSpPr>
        <p:sp>
          <p:nvSpPr>
            <p:cNvPr id="234" name="Google Shape;234;p25"/>
            <p:cNvSpPr/>
            <p:nvPr/>
          </p:nvSpPr>
          <p:spPr>
            <a:xfrm>
              <a:off x="1195875" y="2717025"/>
              <a:ext cx="31600" cy="8925"/>
            </a:xfrm>
            <a:custGeom>
              <a:avLst/>
              <a:gdLst/>
              <a:ahLst/>
              <a:cxnLst/>
              <a:rect l="l" t="t" r="r" b="b"/>
              <a:pathLst>
                <a:path w="1264" h="357" extrusionOk="0">
                  <a:moveTo>
                    <a:pt x="1" y="1"/>
                  </a:moveTo>
                  <a:cubicBezTo>
                    <a:pt x="1" y="1"/>
                    <a:pt x="324" y="130"/>
                    <a:pt x="616" y="227"/>
                  </a:cubicBezTo>
                  <a:cubicBezTo>
                    <a:pt x="713" y="260"/>
                    <a:pt x="778" y="292"/>
                    <a:pt x="843" y="324"/>
                  </a:cubicBezTo>
                  <a:cubicBezTo>
                    <a:pt x="907" y="324"/>
                    <a:pt x="1004" y="324"/>
                    <a:pt x="1069" y="357"/>
                  </a:cubicBezTo>
                  <a:cubicBezTo>
                    <a:pt x="1166" y="357"/>
                    <a:pt x="1264" y="324"/>
                    <a:pt x="1264" y="324"/>
                  </a:cubicBezTo>
                  <a:lnTo>
                    <a:pt x="1264" y="292"/>
                  </a:lnTo>
                  <a:cubicBezTo>
                    <a:pt x="1264" y="292"/>
                    <a:pt x="1199" y="260"/>
                    <a:pt x="1102" y="195"/>
                  </a:cubicBezTo>
                  <a:cubicBezTo>
                    <a:pt x="1037" y="162"/>
                    <a:pt x="972" y="130"/>
                    <a:pt x="907" y="98"/>
                  </a:cubicBezTo>
                  <a:cubicBezTo>
                    <a:pt x="810" y="98"/>
                    <a:pt x="745" y="98"/>
                    <a:pt x="648" y="65"/>
                  </a:cubicBezTo>
                  <a:cubicBezTo>
                    <a:pt x="357" y="33"/>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5"/>
            <p:cNvSpPr/>
            <p:nvPr/>
          </p:nvSpPr>
          <p:spPr>
            <a:xfrm>
              <a:off x="1212075" y="2691125"/>
              <a:ext cx="18650" cy="27550"/>
            </a:xfrm>
            <a:custGeom>
              <a:avLst/>
              <a:gdLst/>
              <a:ahLst/>
              <a:cxnLst/>
              <a:rect l="l" t="t" r="r" b="b"/>
              <a:pathLst>
                <a:path w="746" h="1102" extrusionOk="0">
                  <a:moveTo>
                    <a:pt x="33" y="0"/>
                  </a:moveTo>
                  <a:lnTo>
                    <a:pt x="0" y="33"/>
                  </a:lnTo>
                  <a:cubicBezTo>
                    <a:pt x="0" y="33"/>
                    <a:pt x="162" y="324"/>
                    <a:pt x="324" y="616"/>
                  </a:cubicBezTo>
                  <a:cubicBezTo>
                    <a:pt x="356" y="680"/>
                    <a:pt x="389" y="745"/>
                    <a:pt x="421" y="810"/>
                  </a:cubicBezTo>
                  <a:cubicBezTo>
                    <a:pt x="454" y="875"/>
                    <a:pt x="518" y="939"/>
                    <a:pt x="551" y="972"/>
                  </a:cubicBezTo>
                  <a:cubicBezTo>
                    <a:pt x="648" y="1069"/>
                    <a:pt x="745" y="1101"/>
                    <a:pt x="745" y="1101"/>
                  </a:cubicBezTo>
                  <a:cubicBezTo>
                    <a:pt x="745" y="1101"/>
                    <a:pt x="745" y="1004"/>
                    <a:pt x="680" y="875"/>
                  </a:cubicBezTo>
                  <a:cubicBezTo>
                    <a:pt x="680" y="842"/>
                    <a:pt x="648" y="745"/>
                    <a:pt x="616" y="713"/>
                  </a:cubicBezTo>
                  <a:cubicBezTo>
                    <a:pt x="551" y="648"/>
                    <a:pt x="486" y="583"/>
                    <a:pt x="454" y="518"/>
                  </a:cubicBezTo>
                  <a:cubicBezTo>
                    <a:pt x="259" y="259"/>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5"/>
            <p:cNvSpPr/>
            <p:nvPr/>
          </p:nvSpPr>
          <p:spPr>
            <a:xfrm>
              <a:off x="1236350" y="2624725"/>
              <a:ext cx="4900" cy="96375"/>
            </a:xfrm>
            <a:custGeom>
              <a:avLst/>
              <a:gdLst/>
              <a:ahLst/>
              <a:cxnLst/>
              <a:rect l="l" t="t" r="r" b="b"/>
              <a:pathLst>
                <a:path w="196" h="3855" extrusionOk="0">
                  <a:moveTo>
                    <a:pt x="98" y="1"/>
                  </a:moveTo>
                  <a:cubicBezTo>
                    <a:pt x="98" y="1"/>
                    <a:pt x="66" y="972"/>
                    <a:pt x="33" y="1912"/>
                  </a:cubicBezTo>
                  <a:cubicBezTo>
                    <a:pt x="1" y="2171"/>
                    <a:pt x="1" y="2397"/>
                    <a:pt x="1" y="2624"/>
                  </a:cubicBezTo>
                  <a:cubicBezTo>
                    <a:pt x="1" y="2851"/>
                    <a:pt x="1" y="3077"/>
                    <a:pt x="1" y="3239"/>
                  </a:cubicBezTo>
                  <a:cubicBezTo>
                    <a:pt x="33" y="3595"/>
                    <a:pt x="66" y="3854"/>
                    <a:pt x="66" y="3854"/>
                  </a:cubicBezTo>
                  <a:lnTo>
                    <a:pt x="98" y="3854"/>
                  </a:lnTo>
                  <a:cubicBezTo>
                    <a:pt x="98" y="3854"/>
                    <a:pt x="130" y="3595"/>
                    <a:pt x="163" y="3239"/>
                  </a:cubicBezTo>
                  <a:cubicBezTo>
                    <a:pt x="195" y="3077"/>
                    <a:pt x="195" y="2851"/>
                    <a:pt x="195" y="2624"/>
                  </a:cubicBezTo>
                  <a:cubicBezTo>
                    <a:pt x="195" y="2397"/>
                    <a:pt x="195" y="2171"/>
                    <a:pt x="195" y="1912"/>
                  </a:cubicBezTo>
                  <a:cubicBezTo>
                    <a:pt x="163" y="972"/>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5"/>
            <p:cNvSpPr/>
            <p:nvPr/>
          </p:nvSpPr>
          <p:spPr>
            <a:xfrm>
              <a:off x="1244450" y="2687875"/>
              <a:ext cx="23500" cy="34850"/>
            </a:xfrm>
            <a:custGeom>
              <a:avLst/>
              <a:gdLst/>
              <a:ahLst/>
              <a:cxnLst/>
              <a:rect l="l" t="t" r="r" b="b"/>
              <a:pathLst>
                <a:path w="940" h="1394" extrusionOk="0">
                  <a:moveTo>
                    <a:pt x="907" y="1"/>
                  </a:moveTo>
                  <a:cubicBezTo>
                    <a:pt x="907" y="1"/>
                    <a:pt x="648" y="325"/>
                    <a:pt x="389" y="648"/>
                  </a:cubicBezTo>
                  <a:cubicBezTo>
                    <a:pt x="324" y="746"/>
                    <a:pt x="260" y="810"/>
                    <a:pt x="195" y="908"/>
                  </a:cubicBezTo>
                  <a:cubicBezTo>
                    <a:pt x="162" y="972"/>
                    <a:pt x="130" y="1069"/>
                    <a:pt x="98" y="1134"/>
                  </a:cubicBezTo>
                  <a:cubicBezTo>
                    <a:pt x="33" y="1296"/>
                    <a:pt x="1" y="1393"/>
                    <a:pt x="1" y="1393"/>
                  </a:cubicBezTo>
                  <a:lnTo>
                    <a:pt x="33" y="1393"/>
                  </a:lnTo>
                  <a:cubicBezTo>
                    <a:pt x="33" y="1393"/>
                    <a:pt x="98" y="1328"/>
                    <a:pt x="227" y="1231"/>
                  </a:cubicBezTo>
                  <a:cubicBezTo>
                    <a:pt x="260" y="1167"/>
                    <a:pt x="324" y="1102"/>
                    <a:pt x="389" y="1005"/>
                  </a:cubicBezTo>
                  <a:cubicBezTo>
                    <a:pt x="422" y="940"/>
                    <a:pt x="486" y="843"/>
                    <a:pt x="519" y="746"/>
                  </a:cubicBezTo>
                  <a:cubicBezTo>
                    <a:pt x="745" y="389"/>
                    <a:pt x="940" y="1"/>
                    <a:pt x="9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5"/>
            <p:cNvSpPr/>
            <p:nvPr/>
          </p:nvSpPr>
          <p:spPr>
            <a:xfrm>
              <a:off x="1247700" y="2712175"/>
              <a:ext cx="31600" cy="13775"/>
            </a:xfrm>
            <a:custGeom>
              <a:avLst/>
              <a:gdLst/>
              <a:ahLst/>
              <a:cxnLst/>
              <a:rect l="l" t="t" r="r" b="b"/>
              <a:pathLst>
                <a:path w="1264" h="551" extrusionOk="0">
                  <a:moveTo>
                    <a:pt x="1263" y="0"/>
                  </a:moveTo>
                  <a:cubicBezTo>
                    <a:pt x="1263" y="0"/>
                    <a:pt x="939" y="97"/>
                    <a:pt x="615" y="195"/>
                  </a:cubicBezTo>
                  <a:cubicBezTo>
                    <a:pt x="518" y="227"/>
                    <a:pt x="453" y="259"/>
                    <a:pt x="356" y="259"/>
                  </a:cubicBezTo>
                  <a:cubicBezTo>
                    <a:pt x="292" y="292"/>
                    <a:pt x="227" y="356"/>
                    <a:pt x="194" y="389"/>
                  </a:cubicBezTo>
                  <a:cubicBezTo>
                    <a:pt x="65" y="454"/>
                    <a:pt x="0" y="518"/>
                    <a:pt x="0" y="518"/>
                  </a:cubicBezTo>
                  <a:lnTo>
                    <a:pt x="32" y="551"/>
                  </a:lnTo>
                  <a:cubicBezTo>
                    <a:pt x="32" y="551"/>
                    <a:pt x="130" y="551"/>
                    <a:pt x="259" y="518"/>
                  </a:cubicBezTo>
                  <a:cubicBezTo>
                    <a:pt x="292" y="518"/>
                    <a:pt x="389" y="486"/>
                    <a:pt x="453" y="454"/>
                  </a:cubicBezTo>
                  <a:cubicBezTo>
                    <a:pt x="518" y="421"/>
                    <a:pt x="583" y="389"/>
                    <a:pt x="680" y="356"/>
                  </a:cubicBezTo>
                  <a:cubicBezTo>
                    <a:pt x="972" y="195"/>
                    <a:pt x="1263" y="33"/>
                    <a:pt x="1263" y="33"/>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5"/>
            <p:cNvSpPr/>
            <p:nvPr/>
          </p:nvSpPr>
          <p:spPr>
            <a:xfrm>
              <a:off x="1249300" y="2726750"/>
              <a:ext cx="88275" cy="5675"/>
            </a:xfrm>
            <a:custGeom>
              <a:avLst/>
              <a:gdLst/>
              <a:ahLst/>
              <a:cxnLst/>
              <a:rect l="l" t="t" r="r" b="b"/>
              <a:pathLst>
                <a:path w="3531" h="227" extrusionOk="0">
                  <a:moveTo>
                    <a:pt x="1102" y="0"/>
                  </a:moveTo>
                  <a:cubicBezTo>
                    <a:pt x="908" y="0"/>
                    <a:pt x="713" y="33"/>
                    <a:pt x="551" y="33"/>
                  </a:cubicBezTo>
                  <a:cubicBezTo>
                    <a:pt x="228" y="97"/>
                    <a:pt x="1" y="130"/>
                    <a:pt x="1" y="130"/>
                  </a:cubicBezTo>
                  <a:lnTo>
                    <a:pt x="1" y="162"/>
                  </a:lnTo>
                  <a:cubicBezTo>
                    <a:pt x="1" y="162"/>
                    <a:pt x="228" y="194"/>
                    <a:pt x="551" y="194"/>
                  </a:cubicBezTo>
                  <a:cubicBezTo>
                    <a:pt x="713" y="227"/>
                    <a:pt x="908" y="227"/>
                    <a:pt x="1102" y="227"/>
                  </a:cubicBezTo>
                  <a:cubicBezTo>
                    <a:pt x="1329" y="194"/>
                    <a:pt x="1555" y="194"/>
                    <a:pt x="1782" y="162"/>
                  </a:cubicBezTo>
                  <a:cubicBezTo>
                    <a:pt x="2656" y="97"/>
                    <a:pt x="3531" y="33"/>
                    <a:pt x="3531" y="33"/>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5"/>
            <p:cNvSpPr/>
            <p:nvPr/>
          </p:nvSpPr>
          <p:spPr>
            <a:xfrm>
              <a:off x="1248500" y="2735650"/>
              <a:ext cx="29175" cy="21875"/>
            </a:xfrm>
            <a:custGeom>
              <a:avLst/>
              <a:gdLst/>
              <a:ahLst/>
              <a:cxnLst/>
              <a:rect l="l" t="t" r="r" b="b"/>
              <a:pathLst>
                <a:path w="1167" h="875" extrusionOk="0">
                  <a:moveTo>
                    <a:pt x="0" y="0"/>
                  </a:moveTo>
                  <a:lnTo>
                    <a:pt x="0" y="33"/>
                  </a:lnTo>
                  <a:cubicBezTo>
                    <a:pt x="0" y="33"/>
                    <a:pt x="33" y="98"/>
                    <a:pt x="130" y="227"/>
                  </a:cubicBezTo>
                  <a:cubicBezTo>
                    <a:pt x="162" y="259"/>
                    <a:pt x="227" y="324"/>
                    <a:pt x="292" y="357"/>
                  </a:cubicBezTo>
                  <a:cubicBezTo>
                    <a:pt x="357" y="421"/>
                    <a:pt x="454" y="454"/>
                    <a:pt x="519" y="518"/>
                  </a:cubicBezTo>
                  <a:cubicBezTo>
                    <a:pt x="842" y="713"/>
                    <a:pt x="1134" y="875"/>
                    <a:pt x="1134" y="875"/>
                  </a:cubicBezTo>
                  <a:lnTo>
                    <a:pt x="1166" y="875"/>
                  </a:lnTo>
                  <a:cubicBezTo>
                    <a:pt x="1166" y="875"/>
                    <a:pt x="907" y="616"/>
                    <a:pt x="616" y="389"/>
                  </a:cubicBezTo>
                  <a:cubicBezTo>
                    <a:pt x="551" y="324"/>
                    <a:pt x="486" y="259"/>
                    <a:pt x="421" y="195"/>
                  </a:cubicBezTo>
                  <a:cubicBezTo>
                    <a:pt x="357" y="162"/>
                    <a:pt x="292" y="130"/>
                    <a:pt x="227" y="98"/>
                  </a:cubicBezTo>
                  <a:cubicBezTo>
                    <a:pt x="98" y="33"/>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5"/>
            <p:cNvSpPr/>
            <p:nvPr/>
          </p:nvSpPr>
          <p:spPr>
            <a:xfrm>
              <a:off x="1245250" y="2742125"/>
              <a:ext cx="17850" cy="26750"/>
            </a:xfrm>
            <a:custGeom>
              <a:avLst/>
              <a:gdLst/>
              <a:ahLst/>
              <a:cxnLst/>
              <a:rect l="l" t="t" r="r" b="b"/>
              <a:pathLst>
                <a:path w="714" h="1070" extrusionOk="0">
                  <a:moveTo>
                    <a:pt x="33" y="0"/>
                  </a:moveTo>
                  <a:lnTo>
                    <a:pt x="1" y="33"/>
                  </a:lnTo>
                  <a:cubicBezTo>
                    <a:pt x="1" y="33"/>
                    <a:pt x="33" y="98"/>
                    <a:pt x="66" y="227"/>
                  </a:cubicBezTo>
                  <a:cubicBezTo>
                    <a:pt x="98" y="292"/>
                    <a:pt x="98" y="357"/>
                    <a:pt x="163" y="421"/>
                  </a:cubicBezTo>
                  <a:cubicBezTo>
                    <a:pt x="195" y="454"/>
                    <a:pt x="260" y="519"/>
                    <a:pt x="292" y="583"/>
                  </a:cubicBezTo>
                  <a:cubicBezTo>
                    <a:pt x="487" y="842"/>
                    <a:pt x="713" y="1069"/>
                    <a:pt x="713" y="1069"/>
                  </a:cubicBezTo>
                  <a:cubicBezTo>
                    <a:pt x="713" y="1069"/>
                    <a:pt x="584" y="778"/>
                    <a:pt x="422" y="486"/>
                  </a:cubicBezTo>
                  <a:cubicBezTo>
                    <a:pt x="390" y="421"/>
                    <a:pt x="357" y="357"/>
                    <a:pt x="325" y="292"/>
                  </a:cubicBezTo>
                  <a:cubicBezTo>
                    <a:pt x="292" y="227"/>
                    <a:pt x="228" y="195"/>
                    <a:pt x="195" y="130"/>
                  </a:cubicBezTo>
                  <a:cubicBezTo>
                    <a:pt x="98" y="65"/>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5"/>
            <p:cNvSpPr/>
            <p:nvPr/>
          </p:nvSpPr>
          <p:spPr>
            <a:xfrm>
              <a:off x="1236350" y="2742925"/>
              <a:ext cx="4900" cy="64000"/>
            </a:xfrm>
            <a:custGeom>
              <a:avLst/>
              <a:gdLst/>
              <a:ahLst/>
              <a:cxnLst/>
              <a:rect l="l" t="t" r="r" b="b"/>
              <a:pathLst>
                <a:path w="196" h="2560" extrusionOk="0">
                  <a:moveTo>
                    <a:pt x="66" y="1"/>
                  </a:moveTo>
                  <a:cubicBezTo>
                    <a:pt x="66" y="1"/>
                    <a:pt x="33" y="163"/>
                    <a:pt x="1" y="422"/>
                  </a:cubicBezTo>
                  <a:cubicBezTo>
                    <a:pt x="1" y="519"/>
                    <a:pt x="1" y="681"/>
                    <a:pt x="1" y="810"/>
                  </a:cubicBezTo>
                  <a:cubicBezTo>
                    <a:pt x="1" y="972"/>
                    <a:pt x="1" y="1134"/>
                    <a:pt x="33" y="1296"/>
                  </a:cubicBezTo>
                  <a:cubicBezTo>
                    <a:pt x="66" y="1911"/>
                    <a:pt x="98" y="2559"/>
                    <a:pt x="98" y="2559"/>
                  </a:cubicBezTo>
                  <a:lnTo>
                    <a:pt x="130" y="2559"/>
                  </a:lnTo>
                  <a:cubicBezTo>
                    <a:pt x="130" y="2559"/>
                    <a:pt x="163" y="1911"/>
                    <a:pt x="195" y="1296"/>
                  </a:cubicBezTo>
                  <a:cubicBezTo>
                    <a:pt x="195" y="1134"/>
                    <a:pt x="195" y="972"/>
                    <a:pt x="195" y="810"/>
                  </a:cubicBezTo>
                  <a:cubicBezTo>
                    <a:pt x="195" y="681"/>
                    <a:pt x="195" y="519"/>
                    <a:pt x="163" y="422"/>
                  </a:cubicBezTo>
                  <a:cubicBezTo>
                    <a:pt x="130" y="163"/>
                    <a:pt x="98" y="1"/>
                    <a:pt x="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5"/>
            <p:cNvSpPr/>
            <p:nvPr/>
          </p:nvSpPr>
          <p:spPr>
            <a:xfrm>
              <a:off x="1210450" y="2741325"/>
              <a:ext cx="21875" cy="25100"/>
            </a:xfrm>
            <a:custGeom>
              <a:avLst/>
              <a:gdLst/>
              <a:ahLst/>
              <a:cxnLst/>
              <a:rect l="l" t="t" r="r" b="b"/>
              <a:pathLst>
                <a:path w="875" h="1004" extrusionOk="0">
                  <a:moveTo>
                    <a:pt x="875" y="0"/>
                  </a:moveTo>
                  <a:cubicBezTo>
                    <a:pt x="875" y="0"/>
                    <a:pt x="778" y="32"/>
                    <a:pt x="681" y="130"/>
                  </a:cubicBezTo>
                  <a:cubicBezTo>
                    <a:pt x="616" y="162"/>
                    <a:pt x="583" y="194"/>
                    <a:pt x="519" y="259"/>
                  </a:cubicBezTo>
                  <a:cubicBezTo>
                    <a:pt x="486" y="324"/>
                    <a:pt x="421" y="389"/>
                    <a:pt x="389" y="453"/>
                  </a:cubicBezTo>
                  <a:cubicBezTo>
                    <a:pt x="195" y="712"/>
                    <a:pt x="0" y="972"/>
                    <a:pt x="0" y="972"/>
                  </a:cubicBezTo>
                  <a:lnTo>
                    <a:pt x="33" y="1004"/>
                  </a:lnTo>
                  <a:cubicBezTo>
                    <a:pt x="33" y="1004"/>
                    <a:pt x="260" y="777"/>
                    <a:pt x="519" y="551"/>
                  </a:cubicBezTo>
                  <a:cubicBezTo>
                    <a:pt x="551" y="486"/>
                    <a:pt x="616" y="453"/>
                    <a:pt x="681" y="389"/>
                  </a:cubicBezTo>
                  <a:cubicBezTo>
                    <a:pt x="713" y="324"/>
                    <a:pt x="778" y="259"/>
                    <a:pt x="810" y="227"/>
                  </a:cubicBezTo>
                  <a:cubicBezTo>
                    <a:pt x="842" y="97"/>
                    <a:pt x="875" y="32"/>
                    <a:pt x="875" y="32"/>
                  </a:cubicBezTo>
                  <a:lnTo>
                    <a:pt x="8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5"/>
            <p:cNvSpPr/>
            <p:nvPr/>
          </p:nvSpPr>
          <p:spPr>
            <a:xfrm>
              <a:off x="1202350" y="2738075"/>
              <a:ext cx="25125" cy="12175"/>
            </a:xfrm>
            <a:custGeom>
              <a:avLst/>
              <a:gdLst/>
              <a:ahLst/>
              <a:cxnLst/>
              <a:rect l="l" t="t" r="r" b="b"/>
              <a:pathLst>
                <a:path w="1005" h="487" extrusionOk="0">
                  <a:moveTo>
                    <a:pt x="1005" y="1"/>
                  </a:moveTo>
                  <a:cubicBezTo>
                    <a:pt x="1005" y="1"/>
                    <a:pt x="940" y="1"/>
                    <a:pt x="810" y="33"/>
                  </a:cubicBezTo>
                  <a:cubicBezTo>
                    <a:pt x="778" y="33"/>
                    <a:pt x="713" y="33"/>
                    <a:pt x="648" y="65"/>
                  </a:cubicBezTo>
                  <a:cubicBezTo>
                    <a:pt x="584" y="98"/>
                    <a:pt x="519" y="130"/>
                    <a:pt x="486" y="162"/>
                  </a:cubicBezTo>
                  <a:cubicBezTo>
                    <a:pt x="227" y="324"/>
                    <a:pt x="1" y="486"/>
                    <a:pt x="1" y="486"/>
                  </a:cubicBezTo>
                  <a:cubicBezTo>
                    <a:pt x="1" y="486"/>
                    <a:pt x="292" y="421"/>
                    <a:pt x="551" y="324"/>
                  </a:cubicBezTo>
                  <a:cubicBezTo>
                    <a:pt x="616" y="292"/>
                    <a:pt x="681" y="292"/>
                    <a:pt x="745" y="260"/>
                  </a:cubicBezTo>
                  <a:cubicBezTo>
                    <a:pt x="810" y="227"/>
                    <a:pt x="843" y="195"/>
                    <a:pt x="875" y="162"/>
                  </a:cubicBezTo>
                  <a:cubicBezTo>
                    <a:pt x="972" y="98"/>
                    <a:pt x="1005" y="33"/>
                    <a:pt x="1005" y="33"/>
                  </a:cubicBezTo>
                  <a:lnTo>
                    <a:pt x="10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5"/>
            <p:cNvSpPr/>
            <p:nvPr/>
          </p:nvSpPr>
          <p:spPr>
            <a:xfrm>
              <a:off x="1148925" y="2727550"/>
              <a:ext cx="76925" cy="5700"/>
            </a:xfrm>
            <a:custGeom>
              <a:avLst/>
              <a:gdLst/>
              <a:ahLst/>
              <a:cxnLst/>
              <a:rect l="l" t="t" r="r" b="b"/>
              <a:pathLst>
                <a:path w="3077" h="228" extrusionOk="0">
                  <a:moveTo>
                    <a:pt x="0" y="1"/>
                  </a:moveTo>
                  <a:lnTo>
                    <a:pt x="0" y="33"/>
                  </a:lnTo>
                  <a:cubicBezTo>
                    <a:pt x="0" y="33"/>
                    <a:pt x="778" y="98"/>
                    <a:pt x="1522" y="162"/>
                  </a:cubicBezTo>
                  <a:cubicBezTo>
                    <a:pt x="1717" y="195"/>
                    <a:pt x="1911" y="195"/>
                    <a:pt x="2105" y="227"/>
                  </a:cubicBezTo>
                  <a:cubicBezTo>
                    <a:pt x="2267" y="227"/>
                    <a:pt x="2461" y="227"/>
                    <a:pt x="2591" y="195"/>
                  </a:cubicBezTo>
                  <a:cubicBezTo>
                    <a:pt x="2882" y="195"/>
                    <a:pt x="3077" y="162"/>
                    <a:pt x="3077" y="162"/>
                  </a:cubicBezTo>
                  <a:lnTo>
                    <a:pt x="3077" y="130"/>
                  </a:lnTo>
                  <a:cubicBezTo>
                    <a:pt x="3077" y="130"/>
                    <a:pt x="2882" y="98"/>
                    <a:pt x="2591" y="33"/>
                  </a:cubicBezTo>
                  <a:cubicBezTo>
                    <a:pt x="2461" y="33"/>
                    <a:pt x="2300" y="1"/>
                    <a:pt x="21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6" name="Google Shape;246;p25"/>
          <p:cNvGrpSpPr/>
          <p:nvPr/>
        </p:nvGrpSpPr>
        <p:grpSpPr>
          <a:xfrm>
            <a:off x="8087981" y="946491"/>
            <a:ext cx="342928" cy="331203"/>
            <a:chOff x="1148925" y="2624725"/>
            <a:chExt cx="188650" cy="182200"/>
          </a:xfrm>
        </p:grpSpPr>
        <p:sp>
          <p:nvSpPr>
            <p:cNvPr id="247" name="Google Shape;247;p25"/>
            <p:cNvSpPr/>
            <p:nvPr/>
          </p:nvSpPr>
          <p:spPr>
            <a:xfrm>
              <a:off x="1195875" y="2717025"/>
              <a:ext cx="31600" cy="8925"/>
            </a:xfrm>
            <a:custGeom>
              <a:avLst/>
              <a:gdLst/>
              <a:ahLst/>
              <a:cxnLst/>
              <a:rect l="l" t="t" r="r" b="b"/>
              <a:pathLst>
                <a:path w="1264" h="357" extrusionOk="0">
                  <a:moveTo>
                    <a:pt x="1" y="1"/>
                  </a:moveTo>
                  <a:cubicBezTo>
                    <a:pt x="1" y="1"/>
                    <a:pt x="324" y="130"/>
                    <a:pt x="616" y="227"/>
                  </a:cubicBezTo>
                  <a:cubicBezTo>
                    <a:pt x="713" y="260"/>
                    <a:pt x="778" y="292"/>
                    <a:pt x="843" y="324"/>
                  </a:cubicBezTo>
                  <a:cubicBezTo>
                    <a:pt x="907" y="324"/>
                    <a:pt x="1004" y="324"/>
                    <a:pt x="1069" y="357"/>
                  </a:cubicBezTo>
                  <a:cubicBezTo>
                    <a:pt x="1166" y="357"/>
                    <a:pt x="1264" y="324"/>
                    <a:pt x="1264" y="324"/>
                  </a:cubicBezTo>
                  <a:lnTo>
                    <a:pt x="1264" y="292"/>
                  </a:lnTo>
                  <a:cubicBezTo>
                    <a:pt x="1264" y="292"/>
                    <a:pt x="1199" y="260"/>
                    <a:pt x="1102" y="195"/>
                  </a:cubicBezTo>
                  <a:cubicBezTo>
                    <a:pt x="1037" y="162"/>
                    <a:pt x="972" y="130"/>
                    <a:pt x="907" y="98"/>
                  </a:cubicBezTo>
                  <a:cubicBezTo>
                    <a:pt x="810" y="98"/>
                    <a:pt x="745" y="98"/>
                    <a:pt x="648" y="65"/>
                  </a:cubicBezTo>
                  <a:cubicBezTo>
                    <a:pt x="357" y="33"/>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5"/>
            <p:cNvSpPr/>
            <p:nvPr/>
          </p:nvSpPr>
          <p:spPr>
            <a:xfrm>
              <a:off x="1212075" y="2691125"/>
              <a:ext cx="18650" cy="27550"/>
            </a:xfrm>
            <a:custGeom>
              <a:avLst/>
              <a:gdLst/>
              <a:ahLst/>
              <a:cxnLst/>
              <a:rect l="l" t="t" r="r" b="b"/>
              <a:pathLst>
                <a:path w="746" h="1102" extrusionOk="0">
                  <a:moveTo>
                    <a:pt x="33" y="0"/>
                  </a:moveTo>
                  <a:lnTo>
                    <a:pt x="0" y="33"/>
                  </a:lnTo>
                  <a:cubicBezTo>
                    <a:pt x="0" y="33"/>
                    <a:pt x="162" y="324"/>
                    <a:pt x="324" y="616"/>
                  </a:cubicBezTo>
                  <a:cubicBezTo>
                    <a:pt x="356" y="680"/>
                    <a:pt x="389" y="745"/>
                    <a:pt x="421" y="810"/>
                  </a:cubicBezTo>
                  <a:cubicBezTo>
                    <a:pt x="454" y="875"/>
                    <a:pt x="518" y="939"/>
                    <a:pt x="551" y="972"/>
                  </a:cubicBezTo>
                  <a:cubicBezTo>
                    <a:pt x="648" y="1069"/>
                    <a:pt x="745" y="1101"/>
                    <a:pt x="745" y="1101"/>
                  </a:cubicBezTo>
                  <a:cubicBezTo>
                    <a:pt x="745" y="1101"/>
                    <a:pt x="745" y="1004"/>
                    <a:pt x="680" y="875"/>
                  </a:cubicBezTo>
                  <a:cubicBezTo>
                    <a:pt x="680" y="842"/>
                    <a:pt x="648" y="745"/>
                    <a:pt x="616" y="713"/>
                  </a:cubicBezTo>
                  <a:cubicBezTo>
                    <a:pt x="551" y="648"/>
                    <a:pt x="486" y="583"/>
                    <a:pt x="454" y="518"/>
                  </a:cubicBezTo>
                  <a:cubicBezTo>
                    <a:pt x="259" y="259"/>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5"/>
            <p:cNvSpPr/>
            <p:nvPr/>
          </p:nvSpPr>
          <p:spPr>
            <a:xfrm>
              <a:off x="1236350" y="2624725"/>
              <a:ext cx="4900" cy="96375"/>
            </a:xfrm>
            <a:custGeom>
              <a:avLst/>
              <a:gdLst/>
              <a:ahLst/>
              <a:cxnLst/>
              <a:rect l="l" t="t" r="r" b="b"/>
              <a:pathLst>
                <a:path w="196" h="3855" extrusionOk="0">
                  <a:moveTo>
                    <a:pt x="98" y="1"/>
                  </a:moveTo>
                  <a:cubicBezTo>
                    <a:pt x="98" y="1"/>
                    <a:pt x="66" y="972"/>
                    <a:pt x="33" y="1912"/>
                  </a:cubicBezTo>
                  <a:cubicBezTo>
                    <a:pt x="1" y="2171"/>
                    <a:pt x="1" y="2397"/>
                    <a:pt x="1" y="2624"/>
                  </a:cubicBezTo>
                  <a:cubicBezTo>
                    <a:pt x="1" y="2851"/>
                    <a:pt x="1" y="3077"/>
                    <a:pt x="1" y="3239"/>
                  </a:cubicBezTo>
                  <a:cubicBezTo>
                    <a:pt x="33" y="3595"/>
                    <a:pt x="66" y="3854"/>
                    <a:pt x="66" y="3854"/>
                  </a:cubicBezTo>
                  <a:lnTo>
                    <a:pt x="98" y="3854"/>
                  </a:lnTo>
                  <a:cubicBezTo>
                    <a:pt x="98" y="3854"/>
                    <a:pt x="130" y="3595"/>
                    <a:pt x="163" y="3239"/>
                  </a:cubicBezTo>
                  <a:cubicBezTo>
                    <a:pt x="195" y="3077"/>
                    <a:pt x="195" y="2851"/>
                    <a:pt x="195" y="2624"/>
                  </a:cubicBezTo>
                  <a:cubicBezTo>
                    <a:pt x="195" y="2397"/>
                    <a:pt x="195" y="2171"/>
                    <a:pt x="195" y="1912"/>
                  </a:cubicBezTo>
                  <a:cubicBezTo>
                    <a:pt x="163" y="972"/>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5"/>
            <p:cNvSpPr/>
            <p:nvPr/>
          </p:nvSpPr>
          <p:spPr>
            <a:xfrm>
              <a:off x="1244450" y="2687875"/>
              <a:ext cx="23500" cy="34850"/>
            </a:xfrm>
            <a:custGeom>
              <a:avLst/>
              <a:gdLst/>
              <a:ahLst/>
              <a:cxnLst/>
              <a:rect l="l" t="t" r="r" b="b"/>
              <a:pathLst>
                <a:path w="940" h="1394" extrusionOk="0">
                  <a:moveTo>
                    <a:pt x="907" y="1"/>
                  </a:moveTo>
                  <a:cubicBezTo>
                    <a:pt x="907" y="1"/>
                    <a:pt x="648" y="325"/>
                    <a:pt x="389" y="648"/>
                  </a:cubicBezTo>
                  <a:cubicBezTo>
                    <a:pt x="324" y="746"/>
                    <a:pt x="260" y="810"/>
                    <a:pt x="195" y="908"/>
                  </a:cubicBezTo>
                  <a:cubicBezTo>
                    <a:pt x="162" y="972"/>
                    <a:pt x="130" y="1069"/>
                    <a:pt x="98" y="1134"/>
                  </a:cubicBezTo>
                  <a:cubicBezTo>
                    <a:pt x="33" y="1296"/>
                    <a:pt x="1" y="1393"/>
                    <a:pt x="1" y="1393"/>
                  </a:cubicBezTo>
                  <a:lnTo>
                    <a:pt x="33" y="1393"/>
                  </a:lnTo>
                  <a:cubicBezTo>
                    <a:pt x="33" y="1393"/>
                    <a:pt x="98" y="1328"/>
                    <a:pt x="227" y="1231"/>
                  </a:cubicBezTo>
                  <a:cubicBezTo>
                    <a:pt x="260" y="1167"/>
                    <a:pt x="324" y="1102"/>
                    <a:pt x="389" y="1005"/>
                  </a:cubicBezTo>
                  <a:cubicBezTo>
                    <a:pt x="422" y="940"/>
                    <a:pt x="486" y="843"/>
                    <a:pt x="519" y="746"/>
                  </a:cubicBezTo>
                  <a:cubicBezTo>
                    <a:pt x="745" y="389"/>
                    <a:pt x="940" y="1"/>
                    <a:pt x="9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5"/>
            <p:cNvSpPr/>
            <p:nvPr/>
          </p:nvSpPr>
          <p:spPr>
            <a:xfrm>
              <a:off x="1247700" y="2712175"/>
              <a:ext cx="31600" cy="13775"/>
            </a:xfrm>
            <a:custGeom>
              <a:avLst/>
              <a:gdLst/>
              <a:ahLst/>
              <a:cxnLst/>
              <a:rect l="l" t="t" r="r" b="b"/>
              <a:pathLst>
                <a:path w="1264" h="551" extrusionOk="0">
                  <a:moveTo>
                    <a:pt x="1263" y="0"/>
                  </a:moveTo>
                  <a:cubicBezTo>
                    <a:pt x="1263" y="0"/>
                    <a:pt x="939" y="97"/>
                    <a:pt x="615" y="195"/>
                  </a:cubicBezTo>
                  <a:cubicBezTo>
                    <a:pt x="518" y="227"/>
                    <a:pt x="453" y="259"/>
                    <a:pt x="356" y="259"/>
                  </a:cubicBezTo>
                  <a:cubicBezTo>
                    <a:pt x="292" y="292"/>
                    <a:pt x="227" y="356"/>
                    <a:pt x="194" y="389"/>
                  </a:cubicBezTo>
                  <a:cubicBezTo>
                    <a:pt x="65" y="454"/>
                    <a:pt x="0" y="518"/>
                    <a:pt x="0" y="518"/>
                  </a:cubicBezTo>
                  <a:lnTo>
                    <a:pt x="32" y="551"/>
                  </a:lnTo>
                  <a:cubicBezTo>
                    <a:pt x="32" y="551"/>
                    <a:pt x="130" y="551"/>
                    <a:pt x="259" y="518"/>
                  </a:cubicBezTo>
                  <a:cubicBezTo>
                    <a:pt x="292" y="518"/>
                    <a:pt x="389" y="486"/>
                    <a:pt x="453" y="454"/>
                  </a:cubicBezTo>
                  <a:cubicBezTo>
                    <a:pt x="518" y="421"/>
                    <a:pt x="583" y="389"/>
                    <a:pt x="680" y="356"/>
                  </a:cubicBezTo>
                  <a:cubicBezTo>
                    <a:pt x="972" y="195"/>
                    <a:pt x="1263" y="33"/>
                    <a:pt x="1263" y="33"/>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5"/>
            <p:cNvSpPr/>
            <p:nvPr/>
          </p:nvSpPr>
          <p:spPr>
            <a:xfrm>
              <a:off x="1249300" y="2726750"/>
              <a:ext cx="88275" cy="5675"/>
            </a:xfrm>
            <a:custGeom>
              <a:avLst/>
              <a:gdLst/>
              <a:ahLst/>
              <a:cxnLst/>
              <a:rect l="l" t="t" r="r" b="b"/>
              <a:pathLst>
                <a:path w="3531" h="227" extrusionOk="0">
                  <a:moveTo>
                    <a:pt x="1102" y="0"/>
                  </a:moveTo>
                  <a:cubicBezTo>
                    <a:pt x="908" y="0"/>
                    <a:pt x="713" y="33"/>
                    <a:pt x="551" y="33"/>
                  </a:cubicBezTo>
                  <a:cubicBezTo>
                    <a:pt x="228" y="97"/>
                    <a:pt x="1" y="130"/>
                    <a:pt x="1" y="130"/>
                  </a:cubicBezTo>
                  <a:lnTo>
                    <a:pt x="1" y="162"/>
                  </a:lnTo>
                  <a:cubicBezTo>
                    <a:pt x="1" y="162"/>
                    <a:pt x="228" y="194"/>
                    <a:pt x="551" y="194"/>
                  </a:cubicBezTo>
                  <a:cubicBezTo>
                    <a:pt x="713" y="227"/>
                    <a:pt x="908" y="227"/>
                    <a:pt x="1102" y="227"/>
                  </a:cubicBezTo>
                  <a:cubicBezTo>
                    <a:pt x="1329" y="194"/>
                    <a:pt x="1555" y="194"/>
                    <a:pt x="1782" y="162"/>
                  </a:cubicBezTo>
                  <a:cubicBezTo>
                    <a:pt x="2656" y="97"/>
                    <a:pt x="3531" y="33"/>
                    <a:pt x="3531" y="33"/>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5"/>
            <p:cNvSpPr/>
            <p:nvPr/>
          </p:nvSpPr>
          <p:spPr>
            <a:xfrm>
              <a:off x="1248500" y="2735650"/>
              <a:ext cx="29175" cy="21875"/>
            </a:xfrm>
            <a:custGeom>
              <a:avLst/>
              <a:gdLst/>
              <a:ahLst/>
              <a:cxnLst/>
              <a:rect l="l" t="t" r="r" b="b"/>
              <a:pathLst>
                <a:path w="1167" h="875" extrusionOk="0">
                  <a:moveTo>
                    <a:pt x="0" y="0"/>
                  </a:moveTo>
                  <a:lnTo>
                    <a:pt x="0" y="33"/>
                  </a:lnTo>
                  <a:cubicBezTo>
                    <a:pt x="0" y="33"/>
                    <a:pt x="33" y="98"/>
                    <a:pt x="130" y="227"/>
                  </a:cubicBezTo>
                  <a:cubicBezTo>
                    <a:pt x="162" y="259"/>
                    <a:pt x="227" y="324"/>
                    <a:pt x="292" y="357"/>
                  </a:cubicBezTo>
                  <a:cubicBezTo>
                    <a:pt x="357" y="421"/>
                    <a:pt x="454" y="454"/>
                    <a:pt x="519" y="518"/>
                  </a:cubicBezTo>
                  <a:cubicBezTo>
                    <a:pt x="842" y="713"/>
                    <a:pt x="1134" y="875"/>
                    <a:pt x="1134" y="875"/>
                  </a:cubicBezTo>
                  <a:lnTo>
                    <a:pt x="1166" y="875"/>
                  </a:lnTo>
                  <a:cubicBezTo>
                    <a:pt x="1166" y="875"/>
                    <a:pt x="907" y="616"/>
                    <a:pt x="616" y="389"/>
                  </a:cubicBezTo>
                  <a:cubicBezTo>
                    <a:pt x="551" y="324"/>
                    <a:pt x="486" y="259"/>
                    <a:pt x="421" y="195"/>
                  </a:cubicBezTo>
                  <a:cubicBezTo>
                    <a:pt x="357" y="162"/>
                    <a:pt x="292" y="130"/>
                    <a:pt x="227" y="98"/>
                  </a:cubicBezTo>
                  <a:cubicBezTo>
                    <a:pt x="98" y="33"/>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5"/>
            <p:cNvSpPr/>
            <p:nvPr/>
          </p:nvSpPr>
          <p:spPr>
            <a:xfrm>
              <a:off x="1245250" y="2742125"/>
              <a:ext cx="17850" cy="26750"/>
            </a:xfrm>
            <a:custGeom>
              <a:avLst/>
              <a:gdLst/>
              <a:ahLst/>
              <a:cxnLst/>
              <a:rect l="l" t="t" r="r" b="b"/>
              <a:pathLst>
                <a:path w="714" h="1070" extrusionOk="0">
                  <a:moveTo>
                    <a:pt x="33" y="0"/>
                  </a:moveTo>
                  <a:lnTo>
                    <a:pt x="1" y="33"/>
                  </a:lnTo>
                  <a:cubicBezTo>
                    <a:pt x="1" y="33"/>
                    <a:pt x="33" y="98"/>
                    <a:pt x="66" y="227"/>
                  </a:cubicBezTo>
                  <a:cubicBezTo>
                    <a:pt x="98" y="292"/>
                    <a:pt x="98" y="357"/>
                    <a:pt x="163" y="421"/>
                  </a:cubicBezTo>
                  <a:cubicBezTo>
                    <a:pt x="195" y="454"/>
                    <a:pt x="260" y="519"/>
                    <a:pt x="292" y="583"/>
                  </a:cubicBezTo>
                  <a:cubicBezTo>
                    <a:pt x="487" y="842"/>
                    <a:pt x="713" y="1069"/>
                    <a:pt x="713" y="1069"/>
                  </a:cubicBezTo>
                  <a:cubicBezTo>
                    <a:pt x="713" y="1069"/>
                    <a:pt x="584" y="778"/>
                    <a:pt x="422" y="486"/>
                  </a:cubicBezTo>
                  <a:cubicBezTo>
                    <a:pt x="390" y="421"/>
                    <a:pt x="357" y="357"/>
                    <a:pt x="325" y="292"/>
                  </a:cubicBezTo>
                  <a:cubicBezTo>
                    <a:pt x="292" y="227"/>
                    <a:pt x="228" y="195"/>
                    <a:pt x="195" y="130"/>
                  </a:cubicBezTo>
                  <a:cubicBezTo>
                    <a:pt x="98" y="65"/>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5"/>
            <p:cNvSpPr/>
            <p:nvPr/>
          </p:nvSpPr>
          <p:spPr>
            <a:xfrm>
              <a:off x="1236350" y="2742925"/>
              <a:ext cx="4900" cy="64000"/>
            </a:xfrm>
            <a:custGeom>
              <a:avLst/>
              <a:gdLst/>
              <a:ahLst/>
              <a:cxnLst/>
              <a:rect l="l" t="t" r="r" b="b"/>
              <a:pathLst>
                <a:path w="196" h="2560" extrusionOk="0">
                  <a:moveTo>
                    <a:pt x="66" y="1"/>
                  </a:moveTo>
                  <a:cubicBezTo>
                    <a:pt x="66" y="1"/>
                    <a:pt x="33" y="163"/>
                    <a:pt x="1" y="422"/>
                  </a:cubicBezTo>
                  <a:cubicBezTo>
                    <a:pt x="1" y="519"/>
                    <a:pt x="1" y="681"/>
                    <a:pt x="1" y="810"/>
                  </a:cubicBezTo>
                  <a:cubicBezTo>
                    <a:pt x="1" y="972"/>
                    <a:pt x="1" y="1134"/>
                    <a:pt x="33" y="1296"/>
                  </a:cubicBezTo>
                  <a:cubicBezTo>
                    <a:pt x="66" y="1911"/>
                    <a:pt x="98" y="2559"/>
                    <a:pt x="98" y="2559"/>
                  </a:cubicBezTo>
                  <a:lnTo>
                    <a:pt x="130" y="2559"/>
                  </a:lnTo>
                  <a:cubicBezTo>
                    <a:pt x="130" y="2559"/>
                    <a:pt x="163" y="1911"/>
                    <a:pt x="195" y="1296"/>
                  </a:cubicBezTo>
                  <a:cubicBezTo>
                    <a:pt x="195" y="1134"/>
                    <a:pt x="195" y="972"/>
                    <a:pt x="195" y="810"/>
                  </a:cubicBezTo>
                  <a:cubicBezTo>
                    <a:pt x="195" y="681"/>
                    <a:pt x="195" y="519"/>
                    <a:pt x="163" y="422"/>
                  </a:cubicBezTo>
                  <a:cubicBezTo>
                    <a:pt x="130" y="163"/>
                    <a:pt x="98" y="1"/>
                    <a:pt x="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5"/>
            <p:cNvSpPr/>
            <p:nvPr/>
          </p:nvSpPr>
          <p:spPr>
            <a:xfrm>
              <a:off x="1210450" y="2741325"/>
              <a:ext cx="21875" cy="25100"/>
            </a:xfrm>
            <a:custGeom>
              <a:avLst/>
              <a:gdLst/>
              <a:ahLst/>
              <a:cxnLst/>
              <a:rect l="l" t="t" r="r" b="b"/>
              <a:pathLst>
                <a:path w="875" h="1004" extrusionOk="0">
                  <a:moveTo>
                    <a:pt x="875" y="0"/>
                  </a:moveTo>
                  <a:cubicBezTo>
                    <a:pt x="875" y="0"/>
                    <a:pt x="778" y="32"/>
                    <a:pt x="681" y="130"/>
                  </a:cubicBezTo>
                  <a:cubicBezTo>
                    <a:pt x="616" y="162"/>
                    <a:pt x="583" y="194"/>
                    <a:pt x="519" y="259"/>
                  </a:cubicBezTo>
                  <a:cubicBezTo>
                    <a:pt x="486" y="324"/>
                    <a:pt x="421" y="389"/>
                    <a:pt x="389" y="453"/>
                  </a:cubicBezTo>
                  <a:cubicBezTo>
                    <a:pt x="195" y="712"/>
                    <a:pt x="0" y="972"/>
                    <a:pt x="0" y="972"/>
                  </a:cubicBezTo>
                  <a:lnTo>
                    <a:pt x="33" y="1004"/>
                  </a:lnTo>
                  <a:cubicBezTo>
                    <a:pt x="33" y="1004"/>
                    <a:pt x="260" y="777"/>
                    <a:pt x="519" y="551"/>
                  </a:cubicBezTo>
                  <a:cubicBezTo>
                    <a:pt x="551" y="486"/>
                    <a:pt x="616" y="453"/>
                    <a:pt x="681" y="389"/>
                  </a:cubicBezTo>
                  <a:cubicBezTo>
                    <a:pt x="713" y="324"/>
                    <a:pt x="778" y="259"/>
                    <a:pt x="810" y="227"/>
                  </a:cubicBezTo>
                  <a:cubicBezTo>
                    <a:pt x="842" y="97"/>
                    <a:pt x="875" y="32"/>
                    <a:pt x="875" y="32"/>
                  </a:cubicBezTo>
                  <a:lnTo>
                    <a:pt x="8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5"/>
            <p:cNvSpPr/>
            <p:nvPr/>
          </p:nvSpPr>
          <p:spPr>
            <a:xfrm>
              <a:off x="1202350" y="2738075"/>
              <a:ext cx="25125" cy="12175"/>
            </a:xfrm>
            <a:custGeom>
              <a:avLst/>
              <a:gdLst/>
              <a:ahLst/>
              <a:cxnLst/>
              <a:rect l="l" t="t" r="r" b="b"/>
              <a:pathLst>
                <a:path w="1005" h="487" extrusionOk="0">
                  <a:moveTo>
                    <a:pt x="1005" y="1"/>
                  </a:moveTo>
                  <a:cubicBezTo>
                    <a:pt x="1005" y="1"/>
                    <a:pt x="940" y="1"/>
                    <a:pt x="810" y="33"/>
                  </a:cubicBezTo>
                  <a:cubicBezTo>
                    <a:pt x="778" y="33"/>
                    <a:pt x="713" y="33"/>
                    <a:pt x="648" y="65"/>
                  </a:cubicBezTo>
                  <a:cubicBezTo>
                    <a:pt x="584" y="98"/>
                    <a:pt x="519" y="130"/>
                    <a:pt x="486" y="162"/>
                  </a:cubicBezTo>
                  <a:cubicBezTo>
                    <a:pt x="227" y="324"/>
                    <a:pt x="1" y="486"/>
                    <a:pt x="1" y="486"/>
                  </a:cubicBezTo>
                  <a:cubicBezTo>
                    <a:pt x="1" y="486"/>
                    <a:pt x="292" y="421"/>
                    <a:pt x="551" y="324"/>
                  </a:cubicBezTo>
                  <a:cubicBezTo>
                    <a:pt x="616" y="292"/>
                    <a:pt x="681" y="292"/>
                    <a:pt x="745" y="260"/>
                  </a:cubicBezTo>
                  <a:cubicBezTo>
                    <a:pt x="810" y="227"/>
                    <a:pt x="843" y="195"/>
                    <a:pt x="875" y="162"/>
                  </a:cubicBezTo>
                  <a:cubicBezTo>
                    <a:pt x="972" y="98"/>
                    <a:pt x="1005" y="33"/>
                    <a:pt x="1005" y="33"/>
                  </a:cubicBezTo>
                  <a:lnTo>
                    <a:pt x="10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5"/>
            <p:cNvSpPr/>
            <p:nvPr/>
          </p:nvSpPr>
          <p:spPr>
            <a:xfrm>
              <a:off x="1148925" y="2727550"/>
              <a:ext cx="76925" cy="5700"/>
            </a:xfrm>
            <a:custGeom>
              <a:avLst/>
              <a:gdLst/>
              <a:ahLst/>
              <a:cxnLst/>
              <a:rect l="l" t="t" r="r" b="b"/>
              <a:pathLst>
                <a:path w="3077" h="228" extrusionOk="0">
                  <a:moveTo>
                    <a:pt x="0" y="1"/>
                  </a:moveTo>
                  <a:lnTo>
                    <a:pt x="0" y="33"/>
                  </a:lnTo>
                  <a:cubicBezTo>
                    <a:pt x="0" y="33"/>
                    <a:pt x="778" y="98"/>
                    <a:pt x="1522" y="162"/>
                  </a:cubicBezTo>
                  <a:cubicBezTo>
                    <a:pt x="1717" y="195"/>
                    <a:pt x="1911" y="195"/>
                    <a:pt x="2105" y="227"/>
                  </a:cubicBezTo>
                  <a:cubicBezTo>
                    <a:pt x="2267" y="227"/>
                    <a:pt x="2461" y="227"/>
                    <a:pt x="2591" y="195"/>
                  </a:cubicBezTo>
                  <a:cubicBezTo>
                    <a:pt x="2882" y="195"/>
                    <a:pt x="3077" y="162"/>
                    <a:pt x="3077" y="162"/>
                  </a:cubicBezTo>
                  <a:lnTo>
                    <a:pt x="3077" y="130"/>
                  </a:lnTo>
                  <a:cubicBezTo>
                    <a:pt x="3077" y="130"/>
                    <a:pt x="2882" y="98"/>
                    <a:pt x="2591" y="33"/>
                  </a:cubicBezTo>
                  <a:cubicBezTo>
                    <a:pt x="2461" y="33"/>
                    <a:pt x="2300" y="1"/>
                    <a:pt x="21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LANK_15">
    <p:spTree>
      <p:nvGrpSpPr>
        <p:cNvPr id="1" name="Shape 259"/>
        <p:cNvGrpSpPr/>
        <p:nvPr/>
      </p:nvGrpSpPr>
      <p:grpSpPr>
        <a:xfrm>
          <a:off x="0" y="0"/>
          <a:ext cx="0" cy="0"/>
          <a:chOff x="0" y="0"/>
          <a:chExt cx="0" cy="0"/>
        </a:xfrm>
      </p:grpSpPr>
      <p:grpSp>
        <p:nvGrpSpPr>
          <p:cNvPr id="260" name="Google Shape;260;p26"/>
          <p:cNvGrpSpPr/>
          <p:nvPr/>
        </p:nvGrpSpPr>
        <p:grpSpPr>
          <a:xfrm>
            <a:off x="-101025" y="-45925"/>
            <a:ext cx="9302475" cy="5261100"/>
            <a:chOff x="-101025" y="-45925"/>
            <a:chExt cx="9302475" cy="5261100"/>
          </a:xfrm>
        </p:grpSpPr>
        <p:cxnSp>
          <p:nvCxnSpPr>
            <p:cNvPr id="261" name="Google Shape;261;p26"/>
            <p:cNvCxnSpPr/>
            <p:nvPr/>
          </p:nvCxnSpPr>
          <p:spPr>
            <a:xfrm>
              <a:off x="-101025" y="205575"/>
              <a:ext cx="9294900" cy="0"/>
            </a:xfrm>
            <a:prstGeom prst="straightConnector1">
              <a:avLst/>
            </a:prstGeom>
            <a:noFill/>
            <a:ln w="19050" cap="flat" cmpd="sng">
              <a:solidFill>
                <a:schemeClr val="dk1"/>
              </a:solidFill>
              <a:prstDash val="solid"/>
              <a:round/>
              <a:headEnd type="none" w="sm" len="sm"/>
              <a:tailEnd type="none" w="sm" len="sm"/>
            </a:ln>
          </p:spPr>
        </p:cxnSp>
        <p:cxnSp>
          <p:nvCxnSpPr>
            <p:cNvPr id="262" name="Google Shape;262;p26"/>
            <p:cNvCxnSpPr/>
            <p:nvPr/>
          </p:nvCxnSpPr>
          <p:spPr>
            <a:xfrm>
              <a:off x="209250" y="-45925"/>
              <a:ext cx="0" cy="5261100"/>
            </a:xfrm>
            <a:prstGeom prst="straightConnector1">
              <a:avLst/>
            </a:prstGeom>
            <a:noFill/>
            <a:ln w="19050" cap="flat" cmpd="sng">
              <a:solidFill>
                <a:schemeClr val="dk1"/>
              </a:solidFill>
              <a:prstDash val="solid"/>
              <a:round/>
              <a:headEnd type="none" w="sm" len="sm"/>
              <a:tailEnd type="none" w="sm" len="sm"/>
            </a:ln>
          </p:spPr>
        </p:cxnSp>
        <p:cxnSp>
          <p:nvCxnSpPr>
            <p:cNvPr id="263" name="Google Shape;263;p26"/>
            <p:cNvCxnSpPr/>
            <p:nvPr/>
          </p:nvCxnSpPr>
          <p:spPr>
            <a:xfrm>
              <a:off x="-36750" y="4930875"/>
              <a:ext cx="9238200" cy="0"/>
            </a:xfrm>
            <a:prstGeom prst="straightConnector1">
              <a:avLst/>
            </a:prstGeom>
            <a:noFill/>
            <a:ln w="19050" cap="flat" cmpd="sng">
              <a:solidFill>
                <a:schemeClr val="dk1"/>
              </a:solidFill>
              <a:prstDash val="solid"/>
              <a:round/>
              <a:headEnd type="none" w="sm" len="sm"/>
              <a:tailEnd type="none" w="sm" len="sm"/>
            </a:ln>
          </p:spPr>
        </p:cxnSp>
        <p:cxnSp>
          <p:nvCxnSpPr>
            <p:cNvPr id="264" name="Google Shape;264;p26"/>
            <p:cNvCxnSpPr/>
            <p:nvPr/>
          </p:nvCxnSpPr>
          <p:spPr>
            <a:xfrm>
              <a:off x="8934750" y="-27550"/>
              <a:ext cx="0" cy="5217000"/>
            </a:xfrm>
            <a:prstGeom prst="straightConnector1">
              <a:avLst/>
            </a:prstGeom>
            <a:noFill/>
            <a:ln w="19050" cap="flat" cmpd="sng">
              <a:solidFill>
                <a:schemeClr val="dk1"/>
              </a:solidFill>
              <a:prstDash val="solid"/>
              <a:round/>
              <a:headEnd type="none" w="sm" len="sm"/>
              <a:tailEnd type="none" w="sm" len="sm"/>
            </a:ln>
          </p:spPr>
        </p:cxnSp>
      </p:grpSp>
      <p:grpSp>
        <p:nvGrpSpPr>
          <p:cNvPr id="265" name="Google Shape;265;p26"/>
          <p:cNvGrpSpPr/>
          <p:nvPr/>
        </p:nvGrpSpPr>
        <p:grpSpPr>
          <a:xfrm>
            <a:off x="344725" y="3841225"/>
            <a:ext cx="736750" cy="709200"/>
            <a:chOff x="1426600" y="736000"/>
            <a:chExt cx="736750" cy="709200"/>
          </a:xfrm>
        </p:grpSpPr>
        <p:sp>
          <p:nvSpPr>
            <p:cNvPr id="266" name="Google Shape;266;p26"/>
            <p:cNvSpPr/>
            <p:nvPr/>
          </p:nvSpPr>
          <p:spPr>
            <a:xfrm>
              <a:off x="1611200" y="1094650"/>
              <a:ext cx="123075" cy="31600"/>
            </a:xfrm>
            <a:custGeom>
              <a:avLst/>
              <a:gdLst/>
              <a:ahLst/>
              <a:cxnLst/>
              <a:rect l="l" t="t" r="r" b="b"/>
              <a:pathLst>
                <a:path w="4923" h="1264" extrusionOk="0">
                  <a:moveTo>
                    <a:pt x="0" y="0"/>
                  </a:moveTo>
                  <a:lnTo>
                    <a:pt x="0" y="33"/>
                  </a:lnTo>
                  <a:cubicBezTo>
                    <a:pt x="0" y="33"/>
                    <a:pt x="1231" y="389"/>
                    <a:pt x="2461" y="713"/>
                  </a:cubicBezTo>
                  <a:cubicBezTo>
                    <a:pt x="2753" y="810"/>
                    <a:pt x="3044" y="907"/>
                    <a:pt x="3335" y="972"/>
                  </a:cubicBezTo>
                  <a:cubicBezTo>
                    <a:pt x="3627" y="1036"/>
                    <a:pt x="3918" y="1101"/>
                    <a:pt x="4145" y="1134"/>
                  </a:cubicBezTo>
                  <a:cubicBezTo>
                    <a:pt x="4598" y="1231"/>
                    <a:pt x="4922" y="1263"/>
                    <a:pt x="4922" y="1263"/>
                  </a:cubicBezTo>
                  <a:cubicBezTo>
                    <a:pt x="4922" y="1263"/>
                    <a:pt x="4631" y="1134"/>
                    <a:pt x="4177" y="1004"/>
                  </a:cubicBezTo>
                  <a:cubicBezTo>
                    <a:pt x="3951" y="907"/>
                    <a:pt x="3692" y="842"/>
                    <a:pt x="3400" y="777"/>
                  </a:cubicBezTo>
                  <a:cubicBezTo>
                    <a:pt x="3109" y="713"/>
                    <a:pt x="2785" y="648"/>
                    <a:pt x="2494" y="551"/>
                  </a:cubicBezTo>
                  <a:cubicBezTo>
                    <a:pt x="1263" y="292"/>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6"/>
            <p:cNvSpPr/>
            <p:nvPr/>
          </p:nvSpPr>
          <p:spPr>
            <a:xfrm>
              <a:off x="1674325" y="995875"/>
              <a:ext cx="71275" cy="106075"/>
            </a:xfrm>
            <a:custGeom>
              <a:avLst/>
              <a:gdLst/>
              <a:ahLst/>
              <a:cxnLst/>
              <a:rect l="l" t="t" r="r" b="b"/>
              <a:pathLst>
                <a:path w="2851" h="4243" extrusionOk="0">
                  <a:moveTo>
                    <a:pt x="1" y="0"/>
                  </a:moveTo>
                  <a:cubicBezTo>
                    <a:pt x="1" y="0"/>
                    <a:pt x="681" y="1069"/>
                    <a:pt x="1361" y="2170"/>
                  </a:cubicBezTo>
                  <a:cubicBezTo>
                    <a:pt x="1555" y="2429"/>
                    <a:pt x="1717" y="2688"/>
                    <a:pt x="1879" y="2947"/>
                  </a:cubicBezTo>
                  <a:cubicBezTo>
                    <a:pt x="2041" y="3206"/>
                    <a:pt x="2203" y="3433"/>
                    <a:pt x="2332" y="3627"/>
                  </a:cubicBezTo>
                  <a:cubicBezTo>
                    <a:pt x="2624" y="3984"/>
                    <a:pt x="2851" y="4243"/>
                    <a:pt x="2851" y="4243"/>
                  </a:cubicBezTo>
                  <a:lnTo>
                    <a:pt x="2851" y="4210"/>
                  </a:lnTo>
                  <a:cubicBezTo>
                    <a:pt x="2851" y="4210"/>
                    <a:pt x="2721" y="3919"/>
                    <a:pt x="2494" y="3530"/>
                  </a:cubicBezTo>
                  <a:cubicBezTo>
                    <a:pt x="2365" y="3303"/>
                    <a:pt x="2203" y="3077"/>
                    <a:pt x="2041" y="2818"/>
                  </a:cubicBezTo>
                  <a:cubicBezTo>
                    <a:pt x="1879" y="2591"/>
                    <a:pt x="1685" y="2332"/>
                    <a:pt x="1491" y="2073"/>
                  </a:cubicBezTo>
                  <a:lnTo>
                    <a:pt x="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6"/>
            <p:cNvSpPr/>
            <p:nvPr/>
          </p:nvSpPr>
          <p:spPr>
            <a:xfrm>
              <a:off x="1773900" y="736000"/>
              <a:ext cx="6525" cy="374850"/>
            </a:xfrm>
            <a:custGeom>
              <a:avLst/>
              <a:gdLst/>
              <a:ahLst/>
              <a:cxnLst/>
              <a:rect l="l" t="t" r="r" b="b"/>
              <a:pathLst>
                <a:path w="261" h="14994" extrusionOk="0">
                  <a:moveTo>
                    <a:pt x="228" y="1"/>
                  </a:moveTo>
                  <a:cubicBezTo>
                    <a:pt x="228" y="1"/>
                    <a:pt x="163" y="3725"/>
                    <a:pt x="98" y="7481"/>
                  </a:cubicBezTo>
                  <a:cubicBezTo>
                    <a:pt x="33" y="9359"/>
                    <a:pt x="1" y="11237"/>
                    <a:pt x="33" y="12630"/>
                  </a:cubicBezTo>
                  <a:cubicBezTo>
                    <a:pt x="33" y="14055"/>
                    <a:pt x="66" y="14994"/>
                    <a:pt x="66" y="14994"/>
                  </a:cubicBezTo>
                  <a:lnTo>
                    <a:pt x="98" y="14994"/>
                  </a:lnTo>
                  <a:cubicBezTo>
                    <a:pt x="98" y="14994"/>
                    <a:pt x="163" y="14055"/>
                    <a:pt x="195" y="12630"/>
                  </a:cubicBezTo>
                  <a:cubicBezTo>
                    <a:pt x="228" y="11237"/>
                    <a:pt x="260" y="9359"/>
                    <a:pt x="260" y="7481"/>
                  </a:cubicBezTo>
                  <a:lnTo>
                    <a:pt x="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6"/>
            <p:cNvSpPr/>
            <p:nvPr/>
          </p:nvSpPr>
          <p:spPr>
            <a:xfrm>
              <a:off x="1800625" y="982100"/>
              <a:ext cx="89075" cy="136050"/>
            </a:xfrm>
            <a:custGeom>
              <a:avLst/>
              <a:gdLst/>
              <a:ahLst/>
              <a:cxnLst/>
              <a:rect l="l" t="t" r="r" b="b"/>
              <a:pathLst>
                <a:path w="3563" h="5442" extrusionOk="0">
                  <a:moveTo>
                    <a:pt x="3530" y="1"/>
                  </a:moveTo>
                  <a:cubicBezTo>
                    <a:pt x="3530" y="1"/>
                    <a:pt x="2624" y="1329"/>
                    <a:pt x="1717" y="2689"/>
                  </a:cubicBezTo>
                  <a:cubicBezTo>
                    <a:pt x="1490" y="3013"/>
                    <a:pt x="1264" y="3336"/>
                    <a:pt x="1037" y="3660"/>
                  </a:cubicBezTo>
                  <a:cubicBezTo>
                    <a:pt x="843" y="3984"/>
                    <a:pt x="648" y="4275"/>
                    <a:pt x="486" y="4535"/>
                  </a:cubicBezTo>
                  <a:cubicBezTo>
                    <a:pt x="163" y="5085"/>
                    <a:pt x="1" y="5441"/>
                    <a:pt x="1" y="5441"/>
                  </a:cubicBezTo>
                  <a:cubicBezTo>
                    <a:pt x="1" y="5441"/>
                    <a:pt x="260" y="5117"/>
                    <a:pt x="616" y="4632"/>
                  </a:cubicBezTo>
                  <a:cubicBezTo>
                    <a:pt x="810" y="4373"/>
                    <a:pt x="1005" y="4081"/>
                    <a:pt x="1199" y="3790"/>
                  </a:cubicBezTo>
                  <a:cubicBezTo>
                    <a:pt x="1425" y="3466"/>
                    <a:pt x="1620" y="3110"/>
                    <a:pt x="1846" y="2753"/>
                  </a:cubicBezTo>
                  <a:cubicBezTo>
                    <a:pt x="2688" y="1393"/>
                    <a:pt x="3563" y="1"/>
                    <a:pt x="35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6"/>
            <p:cNvSpPr/>
            <p:nvPr/>
          </p:nvSpPr>
          <p:spPr>
            <a:xfrm>
              <a:off x="1814400" y="1076825"/>
              <a:ext cx="120650" cy="52650"/>
            </a:xfrm>
            <a:custGeom>
              <a:avLst/>
              <a:gdLst/>
              <a:ahLst/>
              <a:cxnLst/>
              <a:rect l="l" t="t" r="r" b="b"/>
              <a:pathLst>
                <a:path w="4826" h="2106" extrusionOk="0">
                  <a:moveTo>
                    <a:pt x="4825" y="1"/>
                  </a:moveTo>
                  <a:lnTo>
                    <a:pt x="2396" y="972"/>
                  </a:lnTo>
                  <a:cubicBezTo>
                    <a:pt x="2073" y="1102"/>
                    <a:pt x="1781" y="1231"/>
                    <a:pt x="1490" y="1328"/>
                  </a:cubicBezTo>
                  <a:cubicBezTo>
                    <a:pt x="1198" y="1458"/>
                    <a:pt x="939" y="1587"/>
                    <a:pt x="713" y="1685"/>
                  </a:cubicBezTo>
                  <a:cubicBezTo>
                    <a:pt x="292" y="1911"/>
                    <a:pt x="0" y="2073"/>
                    <a:pt x="0" y="2073"/>
                  </a:cubicBezTo>
                  <a:lnTo>
                    <a:pt x="0" y="2106"/>
                  </a:lnTo>
                  <a:cubicBezTo>
                    <a:pt x="0" y="2106"/>
                    <a:pt x="324" y="2008"/>
                    <a:pt x="777" y="1847"/>
                  </a:cubicBezTo>
                  <a:cubicBezTo>
                    <a:pt x="1004" y="1749"/>
                    <a:pt x="1295" y="1652"/>
                    <a:pt x="1555" y="1523"/>
                  </a:cubicBezTo>
                  <a:cubicBezTo>
                    <a:pt x="1846" y="1393"/>
                    <a:pt x="2137" y="1264"/>
                    <a:pt x="2461" y="1134"/>
                  </a:cubicBezTo>
                  <a:cubicBezTo>
                    <a:pt x="3627" y="584"/>
                    <a:pt x="4825" y="33"/>
                    <a:pt x="4825" y="33"/>
                  </a:cubicBezTo>
                  <a:lnTo>
                    <a:pt x="48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6"/>
            <p:cNvSpPr/>
            <p:nvPr/>
          </p:nvSpPr>
          <p:spPr>
            <a:xfrm>
              <a:off x="1817625" y="1135925"/>
              <a:ext cx="345725" cy="12175"/>
            </a:xfrm>
            <a:custGeom>
              <a:avLst/>
              <a:gdLst/>
              <a:ahLst/>
              <a:cxnLst/>
              <a:rect l="l" t="t" r="r" b="b"/>
              <a:pathLst>
                <a:path w="13829" h="487" extrusionOk="0">
                  <a:moveTo>
                    <a:pt x="13828" y="1"/>
                  </a:moveTo>
                  <a:cubicBezTo>
                    <a:pt x="13828" y="1"/>
                    <a:pt x="10395" y="65"/>
                    <a:pt x="6931" y="163"/>
                  </a:cubicBezTo>
                  <a:cubicBezTo>
                    <a:pt x="5182" y="195"/>
                    <a:pt x="3466" y="260"/>
                    <a:pt x="2170" y="325"/>
                  </a:cubicBezTo>
                  <a:cubicBezTo>
                    <a:pt x="875" y="389"/>
                    <a:pt x="1" y="454"/>
                    <a:pt x="1" y="454"/>
                  </a:cubicBezTo>
                  <a:lnTo>
                    <a:pt x="1" y="486"/>
                  </a:lnTo>
                  <a:lnTo>
                    <a:pt x="2170" y="486"/>
                  </a:lnTo>
                  <a:cubicBezTo>
                    <a:pt x="3466" y="454"/>
                    <a:pt x="5182" y="389"/>
                    <a:pt x="6931" y="325"/>
                  </a:cubicBezTo>
                  <a:cubicBezTo>
                    <a:pt x="10396" y="163"/>
                    <a:pt x="13828" y="1"/>
                    <a:pt x="13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6"/>
            <p:cNvSpPr/>
            <p:nvPr/>
          </p:nvSpPr>
          <p:spPr>
            <a:xfrm>
              <a:off x="1814400" y="1169925"/>
              <a:ext cx="114175" cy="83425"/>
            </a:xfrm>
            <a:custGeom>
              <a:avLst/>
              <a:gdLst/>
              <a:ahLst/>
              <a:cxnLst/>
              <a:rect l="l" t="t" r="r" b="b"/>
              <a:pathLst>
                <a:path w="4567" h="3337" extrusionOk="0">
                  <a:moveTo>
                    <a:pt x="0" y="1"/>
                  </a:moveTo>
                  <a:cubicBezTo>
                    <a:pt x="0" y="1"/>
                    <a:pt x="259" y="260"/>
                    <a:pt x="680" y="584"/>
                  </a:cubicBezTo>
                  <a:cubicBezTo>
                    <a:pt x="874" y="746"/>
                    <a:pt x="1134" y="940"/>
                    <a:pt x="1393" y="1134"/>
                  </a:cubicBezTo>
                  <a:cubicBezTo>
                    <a:pt x="1652" y="1328"/>
                    <a:pt x="1943" y="1523"/>
                    <a:pt x="2235" y="1717"/>
                  </a:cubicBezTo>
                  <a:cubicBezTo>
                    <a:pt x="3400" y="2527"/>
                    <a:pt x="4566" y="3336"/>
                    <a:pt x="4566" y="3336"/>
                  </a:cubicBezTo>
                  <a:lnTo>
                    <a:pt x="4566" y="3304"/>
                  </a:lnTo>
                  <a:lnTo>
                    <a:pt x="2332" y="1588"/>
                  </a:lnTo>
                  <a:cubicBezTo>
                    <a:pt x="2040" y="1393"/>
                    <a:pt x="1781" y="1167"/>
                    <a:pt x="1522" y="972"/>
                  </a:cubicBezTo>
                  <a:cubicBezTo>
                    <a:pt x="1231" y="778"/>
                    <a:pt x="972" y="584"/>
                    <a:pt x="777" y="454"/>
                  </a:cubicBezTo>
                  <a:cubicBezTo>
                    <a:pt x="324" y="163"/>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6"/>
            <p:cNvSpPr/>
            <p:nvPr/>
          </p:nvSpPr>
          <p:spPr>
            <a:xfrm>
              <a:off x="1804675" y="1195025"/>
              <a:ext cx="68025" cy="102025"/>
            </a:xfrm>
            <a:custGeom>
              <a:avLst/>
              <a:gdLst/>
              <a:ahLst/>
              <a:cxnLst/>
              <a:rect l="l" t="t" r="r" b="b"/>
              <a:pathLst>
                <a:path w="2721" h="4081" extrusionOk="0">
                  <a:moveTo>
                    <a:pt x="1" y="1"/>
                  </a:moveTo>
                  <a:cubicBezTo>
                    <a:pt x="1" y="1"/>
                    <a:pt x="130" y="292"/>
                    <a:pt x="357" y="681"/>
                  </a:cubicBezTo>
                  <a:cubicBezTo>
                    <a:pt x="486" y="875"/>
                    <a:pt x="616" y="1102"/>
                    <a:pt x="778" y="1361"/>
                  </a:cubicBezTo>
                  <a:cubicBezTo>
                    <a:pt x="940" y="1587"/>
                    <a:pt x="1134" y="1846"/>
                    <a:pt x="1296" y="2073"/>
                  </a:cubicBezTo>
                  <a:lnTo>
                    <a:pt x="2721" y="4081"/>
                  </a:lnTo>
                  <a:cubicBezTo>
                    <a:pt x="2721" y="4081"/>
                    <a:pt x="2073" y="3045"/>
                    <a:pt x="1425" y="2008"/>
                  </a:cubicBezTo>
                  <a:cubicBezTo>
                    <a:pt x="1263" y="1749"/>
                    <a:pt x="1102" y="1490"/>
                    <a:pt x="972" y="1231"/>
                  </a:cubicBezTo>
                  <a:cubicBezTo>
                    <a:pt x="810" y="1005"/>
                    <a:pt x="648" y="778"/>
                    <a:pt x="486" y="584"/>
                  </a:cubicBezTo>
                  <a:cubicBezTo>
                    <a:pt x="227" y="227"/>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6"/>
            <p:cNvSpPr/>
            <p:nvPr/>
          </p:nvSpPr>
          <p:spPr>
            <a:xfrm>
              <a:off x="1774725" y="1198275"/>
              <a:ext cx="5700" cy="246925"/>
            </a:xfrm>
            <a:custGeom>
              <a:avLst/>
              <a:gdLst/>
              <a:ahLst/>
              <a:cxnLst/>
              <a:rect l="l" t="t" r="r" b="b"/>
              <a:pathLst>
                <a:path w="228" h="9877" extrusionOk="0">
                  <a:moveTo>
                    <a:pt x="33" y="0"/>
                  </a:moveTo>
                  <a:cubicBezTo>
                    <a:pt x="33" y="0"/>
                    <a:pt x="0" y="615"/>
                    <a:pt x="0" y="1522"/>
                  </a:cubicBezTo>
                  <a:cubicBezTo>
                    <a:pt x="0" y="2008"/>
                    <a:pt x="0" y="2526"/>
                    <a:pt x="0" y="3109"/>
                  </a:cubicBezTo>
                  <a:cubicBezTo>
                    <a:pt x="0" y="3692"/>
                    <a:pt x="33" y="4307"/>
                    <a:pt x="65" y="4955"/>
                  </a:cubicBezTo>
                  <a:lnTo>
                    <a:pt x="195" y="9877"/>
                  </a:lnTo>
                  <a:lnTo>
                    <a:pt x="227" y="9877"/>
                  </a:lnTo>
                  <a:lnTo>
                    <a:pt x="227" y="4922"/>
                  </a:lnTo>
                  <a:cubicBezTo>
                    <a:pt x="195" y="4307"/>
                    <a:pt x="195" y="3692"/>
                    <a:pt x="195" y="3109"/>
                  </a:cubicBezTo>
                  <a:cubicBezTo>
                    <a:pt x="195" y="2526"/>
                    <a:pt x="162" y="2008"/>
                    <a:pt x="162" y="1522"/>
                  </a:cubicBezTo>
                  <a:cubicBezTo>
                    <a:pt x="130" y="615"/>
                    <a:pt x="65" y="0"/>
                    <a:pt x="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6"/>
            <p:cNvSpPr/>
            <p:nvPr/>
          </p:nvSpPr>
          <p:spPr>
            <a:xfrm>
              <a:off x="1668675" y="1191800"/>
              <a:ext cx="83400" cy="95550"/>
            </a:xfrm>
            <a:custGeom>
              <a:avLst/>
              <a:gdLst/>
              <a:ahLst/>
              <a:cxnLst/>
              <a:rect l="l" t="t" r="r" b="b"/>
              <a:pathLst>
                <a:path w="3336" h="3822" extrusionOk="0">
                  <a:moveTo>
                    <a:pt x="3303" y="0"/>
                  </a:moveTo>
                  <a:cubicBezTo>
                    <a:pt x="3303" y="0"/>
                    <a:pt x="3077" y="194"/>
                    <a:pt x="2753" y="551"/>
                  </a:cubicBezTo>
                  <a:cubicBezTo>
                    <a:pt x="2591" y="713"/>
                    <a:pt x="2397" y="907"/>
                    <a:pt x="2202" y="1134"/>
                  </a:cubicBezTo>
                  <a:cubicBezTo>
                    <a:pt x="2008" y="1360"/>
                    <a:pt x="1814" y="1619"/>
                    <a:pt x="1587" y="1846"/>
                  </a:cubicBezTo>
                  <a:cubicBezTo>
                    <a:pt x="810" y="2850"/>
                    <a:pt x="0" y="3821"/>
                    <a:pt x="0" y="3821"/>
                  </a:cubicBezTo>
                  <a:cubicBezTo>
                    <a:pt x="0" y="3821"/>
                    <a:pt x="875" y="2882"/>
                    <a:pt x="1717" y="1975"/>
                  </a:cubicBezTo>
                  <a:cubicBezTo>
                    <a:pt x="1943" y="1716"/>
                    <a:pt x="2137" y="1490"/>
                    <a:pt x="2364" y="1295"/>
                  </a:cubicBezTo>
                  <a:cubicBezTo>
                    <a:pt x="2558" y="1069"/>
                    <a:pt x="2720" y="842"/>
                    <a:pt x="2882" y="648"/>
                  </a:cubicBezTo>
                  <a:cubicBezTo>
                    <a:pt x="3141" y="292"/>
                    <a:pt x="3336" y="0"/>
                    <a:pt x="33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6"/>
            <p:cNvSpPr/>
            <p:nvPr/>
          </p:nvSpPr>
          <p:spPr>
            <a:xfrm>
              <a:off x="1635475" y="1179650"/>
              <a:ext cx="98800" cy="45350"/>
            </a:xfrm>
            <a:custGeom>
              <a:avLst/>
              <a:gdLst/>
              <a:ahLst/>
              <a:cxnLst/>
              <a:rect l="l" t="t" r="r" b="b"/>
              <a:pathLst>
                <a:path w="3952" h="1814" extrusionOk="0">
                  <a:moveTo>
                    <a:pt x="3919" y="0"/>
                  </a:moveTo>
                  <a:cubicBezTo>
                    <a:pt x="3919" y="0"/>
                    <a:pt x="3660" y="65"/>
                    <a:pt x="3304" y="195"/>
                  </a:cubicBezTo>
                  <a:cubicBezTo>
                    <a:pt x="3109" y="292"/>
                    <a:pt x="2883" y="357"/>
                    <a:pt x="2656" y="486"/>
                  </a:cubicBezTo>
                  <a:cubicBezTo>
                    <a:pt x="2429" y="583"/>
                    <a:pt x="2170" y="713"/>
                    <a:pt x="1943" y="842"/>
                  </a:cubicBezTo>
                  <a:cubicBezTo>
                    <a:pt x="972" y="1296"/>
                    <a:pt x="1" y="1781"/>
                    <a:pt x="1" y="1781"/>
                  </a:cubicBezTo>
                  <a:lnTo>
                    <a:pt x="33" y="1814"/>
                  </a:lnTo>
                  <a:cubicBezTo>
                    <a:pt x="33" y="1814"/>
                    <a:pt x="1037" y="1393"/>
                    <a:pt x="2008" y="972"/>
                  </a:cubicBezTo>
                  <a:cubicBezTo>
                    <a:pt x="2267" y="875"/>
                    <a:pt x="2494" y="778"/>
                    <a:pt x="2753" y="680"/>
                  </a:cubicBezTo>
                  <a:cubicBezTo>
                    <a:pt x="2980" y="551"/>
                    <a:pt x="3174" y="454"/>
                    <a:pt x="3368" y="357"/>
                  </a:cubicBezTo>
                  <a:cubicBezTo>
                    <a:pt x="3725" y="162"/>
                    <a:pt x="3951" y="0"/>
                    <a:pt x="39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6"/>
            <p:cNvSpPr/>
            <p:nvPr/>
          </p:nvSpPr>
          <p:spPr>
            <a:xfrm>
              <a:off x="1426600" y="1137550"/>
              <a:ext cx="301200" cy="14150"/>
            </a:xfrm>
            <a:custGeom>
              <a:avLst/>
              <a:gdLst/>
              <a:ahLst/>
              <a:cxnLst/>
              <a:rect l="l" t="t" r="r" b="b"/>
              <a:pathLst>
                <a:path w="12048" h="566" extrusionOk="0">
                  <a:moveTo>
                    <a:pt x="1" y="0"/>
                  </a:moveTo>
                  <a:lnTo>
                    <a:pt x="1" y="33"/>
                  </a:lnTo>
                  <a:cubicBezTo>
                    <a:pt x="1" y="33"/>
                    <a:pt x="3012" y="195"/>
                    <a:pt x="6024" y="357"/>
                  </a:cubicBezTo>
                  <a:cubicBezTo>
                    <a:pt x="7514" y="454"/>
                    <a:pt x="9036" y="519"/>
                    <a:pt x="10169" y="551"/>
                  </a:cubicBezTo>
                  <a:cubicBezTo>
                    <a:pt x="10547" y="562"/>
                    <a:pt x="10881" y="565"/>
                    <a:pt x="11160" y="565"/>
                  </a:cubicBezTo>
                  <a:cubicBezTo>
                    <a:pt x="11716" y="565"/>
                    <a:pt x="12047" y="551"/>
                    <a:pt x="12047" y="551"/>
                  </a:cubicBezTo>
                  <a:cubicBezTo>
                    <a:pt x="12047" y="551"/>
                    <a:pt x="11302" y="454"/>
                    <a:pt x="10169" y="389"/>
                  </a:cubicBezTo>
                  <a:cubicBezTo>
                    <a:pt x="9036" y="292"/>
                    <a:pt x="7514" y="260"/>
                    <a:pt x="6024" y="195"/>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8" name="Google Shape;278;p26"/>
          <p:cNvGrpSpPr/>
          <p:nvPr/>
        </p:nvGrpSpPr>
        <p:grpSpPr>
          <a:xfrm>
            <a:off x="8130050" y="4195275"/>
            <a:ext cx="508425" cy="489000"/>
            <a:chOff x="3034425" y="1221750"/>
            <a:chExt cx="508425" cy="489000"/>
          </a:xfrm>
        </p:grpSpPr>
        <p:sp>
          <p:nvSpPr>
            <p:cNvPr id="279" name="Google Shape;279;p26"/>
            <p:cNvSpPr/>
            <p:nvPr/>
          </p:nvSpPr>
          <p:spPr>
            <a:xfrm>
              <a:off x="3162325" y="1469475"/>
              <a:ext cx="85025" cy="21875"/>
            </a:xfrm>
            <a:custGeom>
              <a:avLst/>
              <a:gdLst/>
              <a:ahLst/>
              <a:cxnLst/>
              <a:rect l="l" t="t" r="r" b="b"/>
              <a:pathLst>
                <a:path w="3401" h="875" extrusionOk="0">
                  <a:moveTo>
                    <a:pt x="1" y="0"/>
                  </a:moveTo>
                  <a:cubicBezTo>
                    <a:pt x="1" y="0"/>
                    <a:pt x="843" y="260"/>
                    <a:pt x="1685" y="519"/>
                  </a:cubicBezTo>
                  <a:cubicBezTo>
                    <a:pt x="1879" y="551"/>
                    <a:pt x="2106" y="616"/>
                    <a:pt x="2300" y="680"/>
                  </a:cubicBezTo>
                  <a:cubicBezTo>
                    <a:pt x="2494" y="745"/>
                    <a:pt x="2688" y="778"/>
                    <a:pt x="2850" y="810"/>
                  </a:cubicBezTo>
                  <a:cubicBezTo>
                    <a:pt x="3174" y="842"/>
                    <a:pt x="3369" y="875"/>
                    <a:pt x="3369" y="875"/>
                  </a:cubicBezTo>
                  <a:lnTo>
                    <a:pt x="3401" y="842"/>
                  </a:lnTo>
                  <a:cubicBezTo>
                    <a:pt x="3401" y="842"/>
                    <a:pt x="3174" y="745"/>
                    <a:pt x="2883" y="648"/>
                  </a:cubicBezTo>
                  <a:cubicBezTo>
                    <a:pt x="2721" y="583"/>
                    <a:pt x="2527" y="519"/>
                    <a:pt x="2332" y="486"/>
                  </a:cubicBezTo>
                  <a:cubicBezTo>
                    <a:pt x="2138" y="454"/>
                    <a:pt x="1911" y="389"/>
                    <a:pt x="1717" y="357"/>
                  </a:cubicBezTo>
                  <a:cubicBezTo>
                    <a:pt x="843" y="16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6"/>
            <p:cNvSpPr/>
            <p:nvPr/>
          </p:nvSpPr>
          <p:spPr>
            <a:xfrm>
              <a:off x="3206050" y="1400650"/>
              <a:ext cx="48600" cy="73700"/>
            </a:xfrm>
            <a:custGeom>
              <a:avLst/>
              <a:gdLst/>
              <a:ahLst/>
              <a:cxnLst/>
              <a:rect l="l" t="t" r="r" b="b"/>
              <a:pathLst>
                <a:path w="1944" h="2948" extrusionOk="0">
                  <a:moveTo>
                    <a:pt x="0" y="1"/>
                  </a:moveTo>
                  <a:cubicBezTo>
                    <a:pt x="1" y="1"/>
                    <a:pt x="454" y="778"/>
                    <a:pt x="907" y="1523"/>
                  </a:cubicBezTo>
                  <a:cubicBezTo>
                    <a:pt x="1037" y="1685"/>
                    <a:pt x="1134" y="1879"/>
                    <a:pt x="1231" y="2073"/>
                  </a:cubicBezTo>
                  <a:cubicBezTo>
                    <a:pt x="1360" y="2235"/>
                    <a:pt x="1490" y="2397"/>
                    <a:pt x="1587" y="2527"/>
                  </a:cubicBezTo>
                  <a:cubicBezTo>
                    <a:pt x="1781" y="2786"/>
                    <a:pt x="1943" y="2948"/>
                    <a:pt x="1943" y="2948"/>
                  </a:cubicBezTo>
                  <a:lnTo>
                    <a:pt x="1943" y="2915"/>
                  </a:lnTo>
                  <a:cubicBezTo>
                    <a:pt x="1943" y="2915"/>
                    <a:pt x="1879" y="2721"/>
                    <a:pt x="1717" y="2430"/>
                  </a:cubicBezTo>
                  <a:cubicBezTo>
                    <a:pt x="1620" y="2268"/>
                    <a:pt x="1522" y="2106"/>
                    <a:pt x="1425" y="1944"/>
                  </a:cubicBezTo>
                  <a:cubicBezTo>
                    <a:pt x="1296" y="1782"/>
                    <a:pt x="1166" y="1588"/>
                    <a:pt x="1037" y="1426"/>
                  </a:cubicBezTo>
                  <a:cubicBezTo>
                    <a:pt x="519" y="713"/>
                    <a:pt x="1"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6"/>
            <p:cNvSpPr/>
            <p:nvPr/>
          </p:nvSpPr>
          <p:spPr>
            <a:xfrm>
              <a:off x="3273250" y="1221750"/>
              <a:ext cx="6500" cy="258275"/>
            </a:xfrm>
            <a:custGeom>
              <a:avLst/>
              <a:gdLst/>
              <a:ahLst/>
              <a:cxnLst/>
              <a:rect l="l" t="t" r="r" b="b"/>
              <a:pathLst>
                <a:path w="260" h="10331" extrusionOk="0">
                  <a:moveTo>
                    <a:pt x="194" y="0"/>
                  </a:moveTo>
                  <a:cubicBezTo>
                    <a:pt x="194" y="0"/>
                    <a:pt x="130" y="2591"/>
                    <a:pt x="65" y="5149"/>
                  </a:cubicBezTo>
                  <a:cubicBezTo>
                    <a:pt x="33" y="6444"/>
                    <a:pt x="0" y="7740"/>
                    <a:pt x="33" y="8711"/>
                  </a:cubicBezTo>
                  <a:cubicBezTo>
                    <a:pt x="65" y="9683"/>
                    <a:pt x="97" y="10330"/>
                    <a:pt x="97" y="10330"/>
                  </a:cubicBezTo>
                  <a:cubicBezTo>
                    <a:pt x="97" y="10330"/>
                    <a:pt x="162" y="9683"/>
                    <a:pt x="194" y="8711"/>
                  </a:cubicBezTo>
                  <a:cubicBezTo>
                    <a:pt x="227" y="7740"/>
                    <a:pt x="259" y="6444"/>
                    <a:pt x="227" y="5149"/>
                  </a:cubicBezTo>
                  <a:lnTo>
                    <a:pt x="2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6"/>
            <p:cNvSpPr/>
            <p:nvPr/>
          </p:nvSpPr>
          <p:spPr>
            <a:xfrm>
              <a:off x="3292675" y="1390950"/>
              <a:ext cx="61550" cy="94750"/>
            </a:xfrm>
            <a:custGeom>
              <a:avLst/>
              <a:gdLst/>
              <a:ahLst/>
              <a:cxnLst/>
              <a:rect l="l" t="t" r="r" b="b"/>
              <a:pathLst>
                <a:path w="2462" h="3790" extrusionOk="0">
                  <a:moveTo>
                    <a:pt x="2429" y="0"/>
                  </a:moveTo>
                  <a:cubicBezTo>
                    <a:pt x="2429" y="0"/>
                    <a:pt x="1781" y="939"/>
                    <a:pt x="1166" y="1846"/>
                  </a:cubicBezTo>
                  <a:cubicBezTo>
                    <a:pt x="1004" y="2073"/>
                    <a:pt x="842" y="2299"/>
                    <a:pt x="680" y="2526"/>
                  </a:cubicBezTo>
                  <a:cubicBezTo>
                    <a:pt x="551" y="2753"/>
                    <a:pt x="421" y="2947"/>
                    <a:pt x="324" y="3141"/>
                  </a:cubicBezTo>
                  <a:cubicBezTo>
                    <a:pt x="97" y="3498"/>
                    <a:pt x="0" y="3757"/>
                    <a:pt x="0" y="3757"/>
                  </a:cubicBezTo>
                  <a:lnTo>
                    <a:pt x="0" y="3789"/>
                  </a:lnTo>
                  <a:cubicBezTo>
                    <a:pt x="0" y="3789"/>
                    <a:pt x="195" y="3562"/>
                    <a:pt x="454" y="3239"/>
                  </a:cubicBezTo>
                  <a:cubicBezTo>
                    <a:pt x="583" y="3044"/>
                    <a:pt x="713" y="2850"/>
                    <a:pt x="875" y="2656"/>
                  </a:cubicBezTo>
                  <a:cubicBezTo>
                    <a:pt x="1004" y="2429"/>
                    <a:pt x="1134" y="2170"/>
                    <a:pt x="1296" y="1943"/>
                  </a:cubicBezTo>
                  <a:cubicBezTo>
                    <a:pt x="1879" y="972"/>
                    <a:pt x="2461" y="33"/>
                    <a:pt x="2461" y="33"/>
                  </a:cubicBezTo>
                  <a:lnTo>
                    <a:pt x="24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6"/>
            <p:cNvSpPr/>
            <p:nvPr/>
          </p:nvSpPr>
          <p:spPr>
            <a:xfrm>
              <a:off x="3301575" y="1456525"/>
              <a:ext cx="84225" cy="36450"/>
            </a:xfrm>
            <a:custGeom>
              <a:avLst/>
              <a:gdLst/>
              <a:ahLst/>
              <a:cxnLst/>
              <a:rect l="l" t="t" r="r" b="b"/>
              <a:pathLst>
                <a:path w="3369" h="1458" extrusionOk="0">
                  <a:moveTo>
                    <a:pt x="3336" y="0"/>
                  </a:moveTo>
                  <a:cubicBezTo>
                    <a:pt x="3336" y="0"/>
                    <a:pt x="2494" y="324"/>
                    <a:pt x="1652" y="648"/>
                  </a:cubicBezTo>
                  <a:cubicBezTo>
                    <a:pt x="1458" y="745"/>
                    <a:pt x="1231" y="810"/>
                    <a:pt x="1037" y="907"/>
                  </a:cubicBezTo>
                  <a:cubicBezTo>
                    <a:pt x="842" y="972"/>
                    <a:pt x="648" y="1069"/>
                    <a:pt x="519" y="1134"/>
                  </a:cubicBezTo>
                  <a:cubicBezTo>
                    <a:pt x="195" y="1296"/>
                    <a:pt x="1" y="1425"/>
                    <a:pt x="1" y="1425"/>
                  </a:cubicBezTo>
                  <a:lnTo>
                    <a:pt x="33" y="1458"/>
                  </a:lnTo>
                  <a:cubicBezTo>
                    <a:pt x="33" y="1458"/>
                    <a:pt x="260" y="1393"/>
                    <a:pt x="583" y="1296"/>
                  </a:cubicBezTo>
                  <a:cubicBezTo>
                    <a:pt x="745" y="1231"/>
                    <a:pt x="907" y="1166"/>
                    <a:pt x="1102" y="1101"/>
                  </a:cubicBezTo>
                  <a:cubicBezTo>
                    <a:pt x="1296" y="1004"/>
                    <a:pt x="1523" y="907"/>
                    <a:pt x="1717" y="810"/>
                  </a:cubicBezTo>
                  <a:cubicBezTo>
                    <a:pt x="2526" y="421"/>
                    <a:pt x="3368" y="33"/>
                    <a:pt x="3368" y="33"/>
                  </a:cubicBezTo>
                  <a:lnTo>
                    <a:pt x="33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6"/>
            <p:cNvSpPr/>
            <p:nvPr/>
          </p:nvSpPr>
          <p:spPr>
            <a:xfrm>
              <a:off x="3304825" y="1497000"/>
              <a:ext cx="238025" cy="9750"/>
            </a:xfrm>
            <a:custGeom>
              <a:avLst/>
              <a:gdLst/>
              <a:ahLst/>
              <a:cxnLst/>
              <a:rect l="l" t="t" r="r" b="b"/>
              <a:pathLst>
                <a:path w="9521" h="390" extrusionOk="0">
                  <a:moveTo>
                    <a:pt x="9521" y="0"/>
                  </a:moveTo>
                  <a:cubicBezTo>
                    <a:pt x="9521" y="0"/>
                    <a:pt x="7124" y="65"/>
                    <a:pt x="4760" y="98"/>
                  </a:cubicBezTo>
                  <a:cubicBezTo>
                    <a:pt x="4145" y="130"/>
                    <a:pt x="3562" y="130"/>
                    <a:pt x="3012" y="130"/>
                  </a:cubicBezTo>
                  <a:cubicBezTo>
                    <a:pt x="2429" y="162"/>
                    <a:pt x="1911" y="195"/>
                    <a:pt x="1457" y="227"/>
                  </a:cubicBezTo>
                  <a:cubicBezTo>
                    <a:pt x="583" y="260"/>
                    <a:pt x="0" y="324"/>
                    <a:pt x="0" y="324"/>
                  </a:cubicBezTo>
                  <a:lnTo>
                    <a:pt x="0" y="357"/>
                  </a:lnTo>
                  <a:cubicBezTo>
                    <a:pt x="0" y="357"/>
                    <a:pt x="583" y="389"/>
                    <a:pt x="1490" y="389"/>
                  </a:cubicBezTo>
                  <a:cubicBezTo>
                    <a:pt x="1911" y="389"/>
                    <a:pt x="2461" y="357"/>
                    <a:pt x="3012" y="357"/>
                  </a:cubicBezTo>
                  <a:cubicBezTo>
                    <a:pt x="3562" y="324"/>
                    <a:pt x="4145" y="292"/>
                    <a:pt x="4760" y="260"/>
                  </a:cubicBezTo>
                  <a:lnTo>
                    <a:pt x="9521" y="33"/>
                  </a:lnTo>
                  <a:lnTo>
                    <a:pt x="95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6"/>
            <p:cNvSpPr/>
            <p:nvPr/>
          </p:nvSpPr>
          <p:spPr>
            <a:xfrm>
              <a:off x="3302375" y="1520475"/>
              <a:ext cx="78575" cy="57500"/>
            </a:xfrm>
            <a:custGeom>
              <a:avLst/>
              <a:gdLst/>
              <a:ahLst/>
              <a:cxnLst/>
              <a:rect l="l" t="t" r="r" b="b"/>
              <a:pathLst>
                <a:path w="3143" h="2300" extrusionOk="0">
                  <a:moveTo>
                    <a:pt x="1" y="1"/>
                  </a:moveTo>
                  <a:lnTo>
                    <a:pt x="1" y="33"/>
                  </a:lnTo>
                  <a:cubicBezTo>
                    <a:pt x="1" y="33"/>
                    <a:pt x="163" y="195"/>
                    <a:pt x="454" y="454"/>
                  </a:cubicBezTo>
                  <a:cubicBezTo>
                    <a:pt x="584" y="551"/>
                    <a:pt x="746" y="681"/>
                    <a:pt x="940" y="810"/>
                  </a:cubicBezTo>
                  <a:cubicBezTo>
                    <a:pt x="1102" y="940"/>
                    <a:pt x="1329" y="1102"/>
                    <a:pt x="1523" y="1231"/>
                  </a:cubicBezTo>
                  <a:cubicBezTo>
                    <a:pt x="2332" y="1782"/>
                    <a:pt x="3142" y="2300"/>
                    <a:pt x="3142" y="2300"/>
                  </a:cubicBezTo>
                  <a:cubicBezTo>
                    <a:pt x="3142" y="2300"/>
                    <a:pt x="2365" y="1684"/>
                    <a:pt x="1620" y="1102"/>
                  </a:cubicBezTo>
                  <a:cubicBezTo>
                    <a:pt x="1426" y="940"/>
                    <a:pt x="1231" y="810"/>
                    <a:pt x="1037" y="648"/>
                  </a:cubicBezTo>
                  <a:cubicBezTo>
                    <a:pt x="875" y="519"/>
                    <a:pt x="681" y="422"/>
                    <a:pt x="519" y="324"/>
                  </a:cubicBezTo>
                  <a:cubicBezTo>
                    <a:pt x="228" y="13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6"/>
            <p:cNvSpPr/>
            <p:nvPr/>
          </p:nvSpPr>
          <p:spPr>
            <a:xfrm>
              <a:off x="3295100" y="1538300"/>
              <a:ext cx="47800" cy="70450"/>
            </a:xfrm>
            <a:custGeom>
              <a:avLst/>
              <a:gdLst/>
              <a:ahLst/>
              <a:cxnLst/>
              <a:rect l="l" t="t" r="r" b="b"/>
              <a:pathLst>
                <a:path w="1912" h="2818" extrusionOk="0">
                  <a:moveTo>
                    <a:pt x="0" y="0"/>
                  </a:moveTo>
                  <a:cubicBezTo>
                    <a:pt x="0" y="0"/>
                    <a:pt x="98" y="194"/>
                    <a:pt x="260" y="486"/>
                  </a:cubicBezTo>
                  <a:cubicBezTo>
                    <a:pt x="324" y="615"/>
                    <a:pt x="421" y="777"/>
                    <a:pt x="519" y="939"/>
                  </a:cubicBezTo>
                  <a:cubicBezTo>
                    <a:pt x="648" y="1101"/>
                    <a:pt x="778" y="1295"/>
                    <a:pt x="875" y="1457"/>
                  </a:cubicBezTo>
                  <a:cubicBezTo>
                    <a:pt x="1393" y="2137"/>
                    <a:pt x="1879" y="2817"/>
                    <a:pt x="1879" y="2817"/>
                  </a:cubicBezTo>
                  <a:lnTo>
                    <a:pt x="1911" y="2817"/>
                  </a:lnTo>
                  <a:cubicBezTo>
                    <a:pt x="1911" y="2817"/>
                    <a:pt x="1458" y="2073"/>
                    <a:pt x="1037" y="1360"/>
                  </a:cubicBezTo>
                  <a:cubicBezTo>
                    <a:pt x="907" y="1166"/>
                    <a:pt x="810" y="1004"/>
                    <a:pt x="713" y="842"/>
                  </a:cubicBezTo>
                  <a:cubicBezTo>
                    <a:pt x="583" y="680"/>
                    <a:pt x="486" y="518"/>
                    <a:pt x="389" y="389"/>
                  </a:cubicBezTo>
                  <a:cubicBezTo>
                    <a:pt x="195" y="162"/>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6"/>
            <p:cNvSpPr/>
            <p:nvPr/>
          </p:nvSpPr>
          <p:spPr>
            <a:xfrm>
              <a:off x="3274050" y="1539900"/>
              <a:ext cx="4875" cy="170850"/>
            </a:xfrm>
            <a:custGeom>
              <a:avLst/>
              <a:gdLst/>
              <a:ahLst/>
              <a:cxnLst/>
              <a:rect l="l" t="t" r="r" b="b"/>
              <a:pathLst>
                <a:path w="195" h="6834" extrusionOk="0">
                  <a:moveTo>
                    <a:pt x="65" y="1"/>
                  </a:moveTo>
                  <a:cubicBezTo>
                    <a:pt x="65" y="1"/>
                    <a:pt x="33" y="454"/>
                    <a:pt x="1" y="1069"/>
                  </a:cubicBezTo>
                  <a:cubicBezTo>
                    <a:pt x="1" y="1393"/>
                    <a:pt x="1" y="1782"/>
                    <a:pt x="1" y="2170"/>
                  </a:cubicBezTo>
                  <a:cubicBezTo>
                    <a:pt x="1" y="2591"/>
                    <a:pt x="33" y="3012"/>
                    <a:pt x="33" y="3433"/>
                  </a:cubicBezTo>
                  <a:cubicBezTo>
                    <a:pt x="98" y="5150"/>
                    <a:pt x="162" y="6834"/>
                    <a:pt x="162" y="6834"/>
                  </a:cubicBezTo>
                  <a:lnTo>
                    <a:pt x="195" y="6834"/>
                  </a:lnTo>
                  <a:lnTo>
                    <a:pt x="195" y="3433"/>
                  </a:lnTo>
                  <a:cubicBezTo>
                    <a:pt x="195" y="3012"/>
                    <a:pt x="195" y="2559"/>
                    <a:pt x="195" y="2170"/>
                  </a:cubicBezTo>
                  <a:cubicBezTo>
                    <a:pt x="195" y="1782"/>
                    <a:pt x="195" y="1393"/>
                    <a:pt x="162" y="1069"/>
                  </a:cubicBezTo>
                  <a:cubicBezTo>
                    <a:pt x="130" y="454"/>
                    <a:pt x="65" y="1"/>
                    <a:pt x="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6"/>
            <p:cNvSpPr/>
            <p:nvPr/>
          </p:nvSpPr>
          <p:spPr>
            <a:xfrm>
              <a:off x="3201200" y="1535850"/>
              <a:ext cx="58300" cy="66425"/>
            </a:xfrm>
            <a:custGeom>
              <a:avLst/>
              <a:gdLst/>
              <a:ahLst/>
              <a:cxnLst/>
              <a:rect l="l" t="t" r="r" b="b"/>
              <a:pathLst>
                <a:path w="2332" h="2657" extrusionOk="0">
                  <a:moveTo>
                    <a:pt x="2299" y="1"/>
                  </a:moveTo>
                  <a:cubicBezTo>
                    <a:pt x="2299" y="1"/>
                    <a:pt x="2137" y="130"/>
                    <a:pt x="1878" y="357"/>
                  </a:cubicBezTo>
                  <a:cubicBezTo>
                    <a:pt x="1781" y="487"/>
                    <a:pt x="1652" y="616"/>
                    <a:pt x="1522" y="778"/>
                  </a:cubicBezTo>
                  <a:cubicBezTo>
                    <a:pt x="1393" y="940"/>
                    <a:pt x="1231" y="1102"/>
                    <a:pt x="1101" y="1264"/>
                  </a:cubicBezTo>
                  <a:cubicBezTo>
                    <a:pt x="551" y="1944"/>
                    <a:pt x="0" y="2624"/>
                    <a:pt x="0" y="2624"/>
                  </a:cubicBezTo>
                  <a:lnTo>
                    <a:pt x="32" y="2656"/>
                  </a:lnTo>
                  <a:cubicBezTo>
                    <a:pt x="32" y="2656"/>
                    <a:pt x="648" y="2009"/>
                    <a:pt x="1231" y="1361"/>
                  </a:cubicBezTo>
                  <a:cubicBezTo>
                    <a:pt x="1393" y="1231"/>
                    <a:pt x="1522" y="1069"/>
                    <a:pt x="1652" y="908"/>
                  </a:cubicBezTo>
                  <a:cubicBezTo>
                    <a:pt x="1814" y="746"/>
                    <a:pt x="1911" y="616"/>
                    <a:pt x="2008" y="487"/>
                  </a:cubicBezTo>
                  <a:cubicBezTo>
                    <a:pt x="2202" y="195"/>
                    <a:pt x="2332" y="1"/>
                    <a:pt x="2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6"/>
            <p:cNvSpPr/>
            <p:nvPr/>
          </p:nvSpPr>
          <p:spPr>
            <a:xfrm>
              <a:off x="3179325" y="1527775"/>
              <a:ext cx="67225" cy="30775"/>
            </a:xfrm>
            <a:custGeom>
              <a:avLst/>
              <a:gdLst/>
              <a:ahLst/>
              <a:cxnLst/>
              <a:rect l="l" t="t" r="r" b="b"/>
              <a:pathLst>
                <a:path w="2689" h="1231" extrusionOk="0">
                  <a:moveTo>
                    <a:pt x="2689" y="0"/>
                  </a:moveTo>
                  <a:lnTo>
                    <a:pt x="2689" y="0"/>
                  </a:lnTo>
                  <a:cubicBezTo>
                    <a:pt x="2688" y="0"/>
                    <a:pt x="2494" y="32"/>
                    <a:pt x="2235" y="130"/>
                  </a:cubicBezTo>
                  <a:cubicBezTo>
                    <a:pt x="2106" y="162"/>
                    <a:pt x="1944" y="227"/>
                    <a:pt x="1782" y="291"/>
                  </a:cubicBezTo>
                  <a:cubicBezTo>
                    <a:pt x="1652" y="356"/>
                    <a:pt x="1490" y="453"/>
                    <a:pt x="1296" y="551"/>
                  </a:cubicBezTo>
                  <a:cubicBezTo>
                    <a:pt x="648" y="874"/>
                    <a:pt x="1" y="1231"/>
                    <a:pt x="1" y="1231"/>
                  </a:cubicBezTo>
                  <a:cubicBezTo>
                    <a:pt x="1" y="1231"/>
                    <a:pt x="681" y="972"/>
                    <a:pt x="1361" y="680"/>
                  </a:cubicBezTo>
                  <a:cubicBezTo>
                    <a:pt x="1555" y="615"/>
                    <a:pt x="1717" y="551"/>
                    <a:pt x="1879" y="486"/>
                  </a:cubicBezTo>
                  <a:cubicBezTo>
                    <a:pt x="2041" y="421"/>
                    <a:pt x="2170" y="324"/>
                    <a:pt x="2300" y="259"/>
                  </a:cubicBezTo>
                  <a:cubicBezTo>
                    <a:pt x="2559" y="130"/>
                    <a:pt x="2688" y="0"/>
                    <a:pt x="26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26"/>
            <p:cNvSpPr/>
            <p:nvPr/>
          </p:nvSpPr>
          <p:spPr>
            <a:xfrm>
              <a:off x="3034425" y="1498625"/>
              <a:ext cx="208075" cy="10100"/>
            </a:xfrm>
            <a:custGeom>
              <a:avLst/>
              <a:gdLst/>
              <a:ahLst/>
              <a:cxnLst/>
              <a:rect l="l" t="t" r="r" b="b"/>
              <a:pathLst>
                <a:path w="8323" h="404" extrusionOk="0">
                  <a:moveTo>
                    <a:pt x="0" y="0"/>
                  </a:moveTo>
                  <a:lnTo>
                    <a:pt x="0" y="33"/>
                  </a:lnTo>
                  <a:cubicBezTo>
                    <a:pt x="0" y="33"/>
                    <a:pt x="2073" y="162"/>
                    <a:pt x="4145" y="292"/>
                  </a:cubicBezTo>
                  <a:cubicBezTo>
                    <a:pt x="4663" y="324"/>
                    <a:pt x="5181" y="324"/>
                    <a:pt x="5700" y="356"/>
                  </a:cubicBezTo>
                  <a:cubicBezTo>
                    <a:pt x="6185" y="389"/>
                    <a:pt x="6639" y="389"/>
                    <a:pt x="7027" y="389"/>
                  </a:cubicBezTo>
                  <a:cubicBezTo>
                    <a:pt x="7286" y="400"/>
                    <a:pt x="7517" y="403"/>
                    <a:pt x="7709" y="403"/>
                  </a:cubicBezTo>
                  <a:cubicBezTo>
                    <a:pt x="8092" y="403"/>
                    <a:pt x="8323" y="389"/>
                    <a:pt x="8323" y="389"/>
                  </a:cubicBezTo>
                  <a:lnTo>
                    <a:pt x="8323" y="356"/>
                  </a:lnTo>
                  <a:cubicBezTo>
                    <a:pt x="8323" y="356"/>
                    <a:pt x="7804" y="292"/>
                    <a:pt x="7027" y="227"/>
                  </a:cubicBezTo>
                  <a:cubicBezTo>
                    <a:pt x="6639" y="227"/>
                    <a:pt x="6185" y="195"/>
                    <a:pt x="5700" y="162"/>
                  </a:cubicBezTo>
                  <a:cubicBezTo>
                    <a:pt x="5214" y="130"/>
                    <a:pt x="4696" y="130"/>
                    <a:pt x="4178" y="130"/>
                  </a:cubicBez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1" name="Google Shape;291;p26"/>
          <p:cNvGrpSpPr/>
          <p:nvPr/>
        </p:nvGrpSpPr>
        <p:grpSpPr>
          <a:xfrm>
            <a:off x="603018" y="373796"/>
            <a:ext cx="342909" cy="331203"/>
            <a:chOff x="1148925" y="2624725"/>
            <a:chExt cx="188650" cy="182200"/>
          </a:xfrm>
        </p:grpSpPr>
        <p:sp>
          <p:nvSpPr>
            <p:cNvPr id="292" name="Google Shape;292;p26"/>
            <p:cNvSpPr/>
            <p:nvPr/>
          </p:nvSpPr>
          <p:spPr>
            <a:xfrm>
              <a:off x="1195875" y="2717025"/>
              <a:ext cx="31600" cy="8925"/>
            </a:xfrm>
            <a:custGeom>
              <a:avLst/>
              <a:gdLst/>
              <a:ahLst/>
              <a:cxnLst/>
              <a:rect l="l" t="t" r="r" b="b"/>
              <a:pathLst>
                <a:path w="1264" h="357" extrusionOk="0">
                  <a:moveTo>
                    <a:pt x="1" y="1"/>
                  </a:moveTo>
                  <a:cubicBezTo>
                    <a:pt x="1" y="1"/>
                    <a:pt x="324" y="130"/>
                    <a:pt x="616" y="227"/>
                  </a:cubicBezTo>
                  <a:cubicBezTo>
                    <a:pt x="713" y="260"/>
                    <a:pt x="778" y="292"/>
                    <a:pt x="843" y="324"/>
                  </a:cubicBezTo>
                  <a:cubicBezTo>
                    <a:pt x="907" y="324"/>
                    <a:pt x="1004" y="324"/>
                    <a:pt x="1069" y="357"/>
                  </a:cubicBezTo>
                  <a:cubicBezTo>
                    <a:pt x="1166" y="357"/>
                    <a:pt x="1264" y="324"/>
                    <a:pt x="1264" y="324"/>
                  </a:cubicBezTo>
                  <a:lnTo>
                    <a:pt x="1264" y="292"/>
                  </a:lnTo>
                  <a:cubicBezTo>
                    <a:pt x="1264" y="292"/>
                    <a:pt x="1199" y="260"/>
                    <a:pt x="1102" y="195"/>
                  </a:cubicBezTo>
                  <a:cubicBezTo>
                    <a:pt x="1037" y="162"/>
                    <a:pt x="972" y="130"/>
                    <a:pt x="907" y="98"/>
                  </a:cubicBezTo>
                  <a:cubicBezTo>
                    <a:pt x="810" y="98"/>
                    <a:pt x="745" y="98"/>
                    <a:pt x="648" y="65"/>
                  </a:cubicBezTo>
                  <a:cubicBezTo>
                    <a:pt x="357" y="33"/>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6"/>
            <p:cNvSpPr/>
            <p:nvPr/>
          </p:nvSpPr>
          <p:spPr>
            <a:xfrm>
              <a:off x="1212075" y="2691125"/>
              <a:ext cx="18650" cy="27550"/>
            </a:xfrm>
            <a:custGeom>
              <a:avLst/>
              <a:gdLst/>
              <a:ahLst/>
              <a:cxnLst/>
              <a:rect l="l" t="t" r="r" b="b"/>
              <a:pathLst>
                <a:path w="746" h="1102" extrusionOk="0">
                  <a:moveTo>
                    <a:pt x="33" y="0"/>
                  </a:moveTo>
                  <a:lnTo>
                    <a:pt x="0" y="33"/>
                  </a:lnTo>
                  <a:cubicBezTo>
                    <a:pt x="0" y="33"/>
                    <a:pt x="162" y="324"/>
                    <a:pt x="324" y="616"/>
                  </a:cubicBezTo>
                  <a:cubicBezTo>
                    <a:pt x="356" y="680"/>
                    <a:pt x="389" y="745"/>
                    <a:pt x="421" y="810"/>
                  </a:cubicBezTo>
                  <a:cubicBezTo>
                    <a:pt x="454" y="875"/>
                    <a:pt x="518" y="939"/>
                    <a:pt x="551" y="972"/>
                  </a:cubicBezTo>
                  <a:cubicBezTo>
                    <a:pt x="648" y="1069"/>
                    <a:pt x="745" y="1101"/>
                    <a:pt x="745" y="1101"/>
                  </a:cubicBezTo>
                  <a:cubicBezTo>
                    <a:pt x="745" y="1101"/>
                    <a:pt x="745" y="1004"/>
                    <a:pt x="680" y="875"/>
                  </a:cubicBezTo>
                  <a:cubicBezTo>
                    <a:pt x="680" y="842"/>
                    <a:pt x="648" y="745"/>
                    <a:pt x="616" y="713"/>
                  </a:cubicBezTo>
                  <a:cubicBezTo>
                    <a:pt x="551" y="648"/>
                    <a:pt x="486" y="583"/>
                    <a:pt x="454" y="518"/>
                  </a:cubicBezTo>
                  <a:cubicBezTo>
                    <a:pt x="259" y="259"/>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6"/>
            <p:cNvSpPr/>
            <p:nvPr/>
          </p:nvSpPr>
          <p:spPr>
            <a:xfrm>
              <a:off x="1236350" y="2624725"/>
              <a:ext cx="4900" cy="96375"/>
            </a:xfrm>
            <a:custGeom>
              <a:avLst/>
              <a:gdLst/>
              <a:ahLst/>
              <a:cxnLst/>
              <a:rect l="l" t="t" r="r" b="b"/>
              <a:pathLst>
                <a:path w="196" h="3855" extrusionOk="0">
                  <a:moveTo>
                    <a:pt x="98" y="1"/>
                  </a:moveTo>
                  <a:cubicBezTo>
                    <a:pt x="98" y="1"/>
                    <a:pt x="66" y="972"/>
                    <a:pt x="33" y="1912"/>
                  </a:cubicBezTo>
                  <a:cubicBezTo>
                    <a:pt x="1" y="2171"/>
                    <a:pt x="1" y="2397"/>
                    <a:pt x="1" y="2624"/>
                  </a:cubicBezTo>
                  <a:cubicBezTo>
                    <a:pt x="1" y="2851"/>
                    <a:pt x="1" y="3077"/>
                    <a:pt x="1" y="3239"/>
                  </a:cubicBezTo>
                  <a:cubicBezTo>
                    <a:pt x="33" y="3595"/>
                    <a:pt x="66" y="3854"/>
                    <a:pt x="66" y="3854"/>
                  </a:cubicBezTo>
                  <a:lnTo>
                    <a:pt x="98" y="3854"/>
                  </a:lnTo>
                  <a:cubicBezTo>
                    <a:pt x="98" y="3854"/>
                    <a:pt x="130" y="3595"/>
                    <a:pt x="163" y="3239"/>
                  </a:cubicBezTo>
                  <a:cubicBezTo>
                    <a:pt x="195" y="3077"/>
                    <a:pt x="195" y="2851"/>
                    <a:pt x="195" y="2624"/>
                  </a:cubicBezTo>
                  <a:cubicBezTo>
                    <a:pt x="195" y="2397"/>
                    <a:pt x="195" y="2171"/>
                    <a:pt x="195" y="1912"/>
                  </a:cubicBezTo>
                  <a:cubicBezTo>
                    <a:pt x="163" y="972"/>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6"/>
            <p:cNvSpPr/>
            <p:nvPr/>
          </p:nvSpPr>
          <p:spPr>
            <a:xfrm>
              <a:off x="1244450" y="2687875"/>
              <a:ext cx="23500" cy="34850"/>
            </a:xfrm>
            <a:custGeom>
              <a:avLst/>
              <a:gdLst/>
              <a:ahLst/>
              <a:cxnLst/>
              <a:rect l="l" t="t" r="r" b="b"/>
              <a:pathLst>
                <a:path w="940" h="1394" extrusionOk="0">
                  <a:moveTo>
                    <a:pt x="907" y="1"/>
                  </a:moveTo>
                  <a:cubicBezTo>
                    <a:pt x="907" y="1"/>
                    <a:pt x="648" y="325"/>
                    <a:pt x="389" y="648"/>
                  </a:cubicBezTo>
                  <a:cubicBezTo>
                    <a:pt x="324" y="746"/>
                    <a:pt x="260" y="810"/>
                    <a:pt x="195" y="908"/>
                  </a:cubicBezTo>
                  <a:cubicBezTo>
                    <a:pt x="162" y="972"/>
                    <a:pt x="130" y="1069"/>
                    <a:pt x="98" y="1134"/>
                  </a:cubicBezTo>
                  <a:cubicBezTo>
                    <a:pt x="33" y="1296"/>
                    <a:pt x="1" y="1393"/>
                    <a:pt x="1" y="1393"/>
                  </a:cubicBezTo>
                  <a:lnTo>
                    <a:pt x="33" y="1393"/>
                  </a:lnTo>
                  <a:cubicBezTo>
                    <a:pt x="33" y="1393"/>
                    <a:pt x="98" y="1328"/>
                    <a:pt x="227" y="1231"/>
                  </a:cubicBezTo>
                  <a:cubicBezTo>
                    <a:pt x="260" y="1167"/>
                    <a:pt x="324" y="1102"/>
                    <a:pt x="389" y="1005"/>
                  </a:cubicBezTo>
                  <a:cubicBezTo>
                    <a:pt x="422" y="940"/>
                    <a:pt x="486" y="843"/>
                    <a:pt x="519" y="746"/>
                  </a:cubicBezTo>
                  <a:cubicBezTo>
                    <a:pt x="745" y="389"/>
                    <a:pt x="940" y="1"/>
                    <a:pt x="9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6"/>
            <p:cNvSpPr/>
            <p:nvPr/>
          </p:nvSpPr>
          <p:spPr>
            <a:xfrm>
              <a:off x="1247700" y="2712175"/>
              <a:ext cx="31600" cy="13775"/>
            </a:xfrm>
            <a:custGeom>
              <a:avLst/>
              <a:gdLst/>
              <a:ahLst/>
              <a:cxnLst/>
              <a:rect l="l" t="t" r="r" b="b"/>
              <a:pathLst>
                <a:path w="1264" h="551" extrusionOk="0">
                  <a:moveTo>
                    <a:pt x="1263" y="0"/>
                  </a:moveTo>
                  <a:cubicBezTo>
                    <a:pt x="1263" y="0"/>
                    <a:pt x="939" y="97"/>
                    <a:pt x="615" y="195"/>
                  </a:cubicBezTo>
                  <a:cubicBezTo>
                    <a:pt x="518" y="227"/>
                    <a:pt x="453" y="259"/>
                    <a:pt x="356" y="259"/>
                  </a:cubicBezTo>
                  <a:cubicBezTo>
                    <a:pt x="292" y="292"/>
                    <a:pt x="227" y="356"/>
                    <a:pt x="194" y="389"/>
                  </a:cubicBezTo>
                  <a:cubicBezTo>
                    <a:pt x="65" y="454"/>
                    <a:pt x="0" y="518"/>
                    <a:pt x="0" y="518"/>
                  </a:cubicBezTo>
                  <a:lnTo>
                    <a:pt x="32" y="551"/>
                  </a:lnTo>
                  <a:cubicBezTo>
                    <a:pt x="32" y="551"/>
                    <a:pt x="130" y="551"/>
                    <a:pt x="259" y="518"/>
                  </a:cubicBezTo>
                  <a:cubicBezTo>
                    <a:pt x="292" y="518"/>
                    <a:pt x="389" y="486"/>
                    <a:pt x="453" y="454"/>
                  </a:cubicBezTo>
                  <a:cubicBezTo>
                    <a:pt x="518" y="421"/>
                    <a:pt x="583" y="389"/>
                    <a:pt x="680" y="356"/>
                  </a:cubicBezTo>
                  <a:cubicBezTo>
                    <a:pt x="972" y="195"/>
                    <a:pt x="1263" y="33"/>
                    <a:pt x="1263" y="33"/>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6"/>
            <p:cNvSpPr/>
            <p:nvPr/>
          </p:nvSpPr>
          <p:spPr>
            <a:xfrm>
              <a:off x="1249300" y="2726750"/>
              <a:ext cx="88275" cy="5675"/>
            </a:xfrm>
            <a:custGeom>
              <a:avLst/>
              <a:gdLst/>
              <a:ahLst/>
              <a:cxnLst/>
              <a:rect l="l" t="t" r="r" b="b"/>
              <a:pathLst>
                <a:path w="3531" h="227" extrusionOk="0">
                  <a:moveTo>
                    <a:pt x="1102" y="0"/>
                  </a:moveTo>
                  <a:cubicBezTo>
                    <a:pt x="908" y="0"/>
                    <a:pt x="713" y="33"/>
                    <a:pt x="551" y="33"/>
                  </a:cubicBezTo>
                  <a:cubicBezTo>
                    <a:pt x="228" y="97"/>
                    <a:pt x="1" y="130"/>
                    <a:pt x="1" y="130"/>
                  </a:cubicBezTo>
                  <a:lnTo>
                    <a:pt x="1" y="162"/>
                  </a:lnTo>
                  <a:cubicBezTo>
                    <a:pt x="1" y="162"/>
                    <a:pt x="228" y="194"/>
                    <a:pt x="551" y="194"/>
                  </a:cubicBezTo>
                  <a:cubicBezTo>
                    <a:pt x="713" y="227"/>
                    <a:pt x="908" y="227"/>
                    <a:pt x="1102" y="227"/>
                  </a:cubicBezTo>
                  <a:cubicBezTo>
                    <a:pt x="1329" y="194"/>
                    <a:pt x="1555" y="194"/>
                    <a:pt x="1782" y="162"/>
                  </a:cubicBezTo>
                  <a:cubicBezTo>
                    <a:pt x="2656" y="97"/>
                    <a:pt x="3531" y="33"/>
                    <a:pt x="3531" y="33"/>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6"/>
            <p:cNvSpPr/>
            <p:nvPr/>
          </p:nvSpPr>
          <p:spPr>
            <a:xfrm>
              <a:off x="1248500" y="2735650"/>
              <a:ext cx="29175" cy="21875"/>
            </a:xfrm>
            <a:custGeom>
              <a:avLst/>
              <a:gdLst/>
              <a:ahLst/>
              <a:cxnLst/>
              <a:rect l="l" t="t" r="r" b="b"/>
              <a:pathLst>
                <a:path w="1167" h="875" extrusionOk="0">
                  <a:moveTo>
                    <a:pt x="0" y="0"/>
                  </a:moveTo>
                  <a:lnTo>
                    <a:pt x="0" y="33"/>
                  </a:lnTo>
                  <a:cubicBezTo>
                    <a:pt x="0" y="33"/>
                    <a:pt x="33" y="98"/>
                    <a:pt x="130" y="227"/>
                  </a:cubicBezTo>
                  <a:cubicBezTo>
                    <a:pt x="162" y="259"/>
                    <a:pt x="227" y="324"/>
                    <a:pt x="292" y="357"/>
                  </a:cubicBezTo>
                  <a:cubicBezTo>
                    <a:pt x="357" y="421"/>
                    <a:pt x="454" y="454"/>
                    <a:pt x="519" y="518"/>
                  </a:cubicBezTo>
                  <a:cubicBezTo>
                    <a:pt x="842" y="713"/>
                    <a:pt x="1134" y="875"/>
                    <a:pt x="1134" y="875"/>
                  </a:cubicBezTo>
                  <a:lnTo>
                    <a:pt x="1166" y="875"/>
                  </a:lnTo>
                  <a:cubicBezTo>
                    <a:pt x="1166" y="875"/>
                    <a:pt x="907" y="616"/>
                    <a:pt x="616" y="389"/>
                  </a:cubicBezTo>
                  <a:cubicBezTo>
                    <a:pt x="551" y="324"/>
                    <a:pt x="486" y="259"/>
                    <a:pt x="421" y="195"/>
                  </a:cubicBezTo>
                  <a:cubicBezTo>
                    <a:pt x="357" y="162"/>
                    <a:pt x="292" y="130"/>
                    <a:pt x="227" y="98"/>
                  </a:cubicBezTo>
                  <a:cubicBezTo>
                    <a:pt x="98" y="33"/>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26"/>
            <p:cNvSpPr/>
            <p:nvPr/>
          </p:nvSpPr>
          <p:spPr>
            <a:xfrm>
              <a:off x="1245250" y="2742125"/>
              <a:ext cx="17850" cy="26750"/>
            </a:xfrm>
            <a:custGeom>
              <a:avLst/>
              <a:gdLst/>
              <a:ahLst/>
              <a:cxnLst/>
              <a:rect l="l" t="t" r="r" b="b"/>
              <a:pathLst>
                <a:path w="714" h="1070" extrusionOk="0">
                  <a:moveTo>
                    <a:pt x="33" y="0"/>
                  </a:moveTo>
                  <a:lnTo>
                    <a:pt x="1" y="33"/>
                  </a:lnTo>
                  <a:cubicBezTo>
                    <a:pt x="1" y="33"/>
                    <a:pt x="33" y="98"/>
                    <a:pt x="66" y="227"/>
                  </a:cubicBezTo>
                  <a:cubicBezTo>
                    <a:pt x="98" y="292"/>
                    <a:pt x="98" y="357"/>
                    <a:pt x="163" y="421"/>
                  </a:cubicBezTo>
                  <a:cubicBezTo>
                    <a:pt x="195" y="454"/>
                    <a:pt x="260" y="519"/>
                    <a:pt x="292" y="583"/>
                  </a:cubicBezTo>
                  <a:cubicBezTo>
                    <a:pt x="487" y="842"/>
                    <a:pt x="713" y="1069"/>
                    <a:pt x="713" y="1069"/>
                  </a:cubicBezTo>
                  <a:cubicBezTo>
                    <a:pt x="713" y="1069"/>
                    <a:pt x="584" y="778"/>
                    <a:pt x="422" y="486"/>
                  </a:cubicBezTo>
                  <a:cubicBezTo>
                    <a:pt x="390" y="421"/>
                    <a:pt x="357" y="357"/>
                    <a:pt x="325" y="292"/>
                  </a:cubicBezTo>
                  <a:cubicBezTo>
                    <a:pt x="292" y="227"/>
                    <a:pt x="228" y="195"/>
                    <a:pt x="195" y="130"/>
                  </a:cubicBezTo>
                  <a:cubicBezTo>
                    <a:pt x="98" y="65"/>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26"/>
            <p:cNvSpPr/>
            <p:nvPr/>
          </p:nvSpPr>
          <p:spPr>
            <a:xfrm>
              <a:off x="1236350" y="2742925"/>
              <a:ext cx="4900" cy="64000"/>
            </a:xfrm>
            <a:custGeom>
              <a:avLst/>
              <a:gdLst/>
              <a:ahLst/>
              <a:cxnLst/>
              <a:rect l="l" t="t" r="r" b="b"/>
              <a:pathLst>
                <a:path w="196" h="2560" extrusionOk="0">
                  <a:moveTo>
                    <a:pt x="66" y="1"/>
                  </a:moveTo>
                  <a:cubicBezTo>
                    <a:pt x="66" y="1"/>
                    <a:pt x="33" y="163"/>
                    <a:pt x="1" y="422"/>
                  </a:cubicBezTo>
                  <a:cubicBezTo>
                    <a:pt x="1" y="519"/>
                    <a:pt x="1" y="681"/>
                    <a:pt x="1" y="810"/>
                  </a:cubicBezTo>
                  <a:cubicBezTo>
                    <a:pt x="1" y="972"/>
                    <a:pt x="1" y="1134"/>
                    <a:pt x="33" y="1296"/>
                  </a:cubicBezTo>
                  <a:cubicBezTo>
                    <a:pt x="66" y="1911"/>
                    <a:pt x="98" y="2559"/>
                    <a:pt x="98" y="2559"/>
                  </a:cubicBezTo>
                  <a:lnTo>
                    <a:pt x="130" y="2559"/>
                  </a:lnTo>
                  <a:cubicBezTo>
                    <a:pt x="130" y="2559"/>
                    <a:pt x="163" y="1911"/>
                    <a:pt x="195" y="1296"/>
                  </a:cubicBezTo>
                  <a:cubicBezTo>
                    <a:pt x="195" y="1134"/>
                    <a:pt x="195" y="972"/>
                    <a:pt x="195" y="810"/>
                  </a:cubicBezTo>
                  <a:cubicBezTo>
                    <a:pt x="195" y="681"/>
                    <a:pt x="195" y="519"/>
                    <a:pt x="163" y="422"/>
                  </a:cubicBezTo>
                  <a:cubicBezTo>
                    <a:pt x="130" y="163"/>
                    <a:pt x="98" y="1"/>
                    <a:pt x="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6"/>
            <p:cNvSpPr/>
            <p:nvPr/>
          </p:nvSpPr>
          <p:spPr>
            <a:xfrm>
              <a:off x="1210450" y="2741325"/>
              <a:ext cx="21875" cy="25100"/>
            </a:xfrm>
            <a:custGeom>
              <a:avLst/>
              <a:gdLst/>
              <a:ahLst/>
              <a:cxnLst/>
              <a:rect l="l" t="t" r="r" b="b"/>
              <a:pathLst>
                <a:path w="875" h="1004" extrusionOk="0">
                  <a:moveTo>
                    <a:pt x="875" y="0"/>
                  </a:moveTo>
                  <a:cubicBezTo>
                    <a:pt x="875" y="0"/>
                    <a:pt x="778" y="32"/>
                    <a:pt x="681" y="130"/>
                  </a:cubicBezTo>
                  <a:cubicBezTo>
                    <a:pt x="616" y="162"/>
                    <a:pt x="583" y="194"/>
                    <a:pt x="519" y="259"/>
                  </a:cubicBezTo>
                  <a:cubicBezTo>
                    <a:pt x="486" y="324"/>
                    <a:pt x="421" y="389"/>
                    <a:pt x="389" y="453"/>
                  </a:cubicBezTo>
                  <a:cubicBezTo>
                    <a:pt x="195" y="712"/>
                    <a:pt x="0" y="972"/>
                    <a:pt x="0" y="972"/>
                  </a:cubicBezTo>
                  <a:lnTo>
                    <a:pt x="33" y="1004"/>
                  </a:lnTo>
                  <a:cubicBezTo>
                    <a:pt x="33" y="1004"/>
                    <a:pt x="260" y="777"/>
                    <a:pt x="519" y="551"/>
                  </a:cubicBezTo>
                  <a:cubicBezTo>
                    <a:pt x="551" y="486"/>
                    <a:pt x="616" y="453"/>
                    <a:pt x="681" y="389"/>
                  </a:cubicBezTo>
                  <a:cubicBezTo>
                    <a:pt x="713" y="324"/>
                    <a:pt x="778" y="259"/>
                    <a:pt x="810" y="227"/>
                  </a:cubicBezTo>
                  <a:cubicBezTo>
                    <a:pt x="842" y="97"/>
                    <a:pt x="875" y="32"/>
                    <a:pt x="875" y="32"/>
                  </a:cubicBezTo>
                  <a:lnTo>
                    <a:pt x="8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6"/>
            <p:cNvSpPr/>
            <p:nvPr/>
          </p:nvSpPr>
          <p:spPr>
            <a:xfrm>
              <a:off x="1202350" y="2738075"/>
              <a:ext cx="25125" cy="12175"/>
            </a:xfrm>
            <a:custGeom>
              <a:avLst/>
              <a:gdLst/>
              <a:ahLst/>
              <a:cxnLst/>
              <a:rect l="l" t="t" r="r" b="b"/>
              <a:pathLst>
                <a:path w="1005" h="487" extrusionOk="0">
                  <a:moveTo>
                    <a:pt x="1005" y="1"/>
                  </a:moveTo>
                  <a:cubicBezTo>
                    <a:pt x="1005" y="1"/>
                    <a:pt x="940" y="1"/>
                    <a:pt x="810" y="33"/>
                  </a:cubicBezTo>
                  <a:cubicBezTo>
                    <a:pt x="778" y="33"/>
                    <a:pt x="713" y="33"/>
                    <a:pt x="648" y="65"/>
                  </a:cubicBezTo>
                  <a:cubicBezTo>
                    <a:pt x="584" y="98"/>
                    <a:pt x="519" y="130"/>
                    <a:pt x="486" y="162"/>
                  </a:cubicBezTo>
                  <a:cubicBezTo>
                    <a:pt x="227" y="324"/>
                    <a:pt x="1" y="486"/>
                    <a:pt x="1" y="486"/>
                  </a:cubicBezTo>
                  <a:cubicBezTo>
                    <a:pt x="1" y="486"/>
                    <a:pt x="292" y="421"/>
                    <a:pt x="551" y="324"/>
                  </a:cubicBezTo>
                  <a:cubicBezTo>
                    <a:pt x="616" y="292"/>
                    <a:pt x="681" y="292"/>
                    <a:pt x="745" y="260"/>
                  </a:cubicBezTo>
                  <a:cubicBezTo>
                    <a:pt x="810" y="227"/>
                    <a:pt x="843" y="195"/>
                    <a:pt x="875" y="162"/>
                  </a:cubicBezTo>
                  <a:cubicBezTo>
                    <a:pt x="972" y="98"/>
                    <a:pt x="1005" y="33"/>
                    <a:pt x="1005" y="33"/>
                  </a:cubicBezTo>
                  <a:lnTo>
                    <a:pt x="10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6"/>
            <p:cNvSpPr/>
            <p:nvPr/>
          </p:nvSpPr>
          <p:spPr>
            <a:xfrm>
              <a:off x="1148925" y="2727550"/>
              <a:ext cx="76925" cy="5700"/>
            </a:xfrm>
            <a:custGeom>
              <a:avLst/>
              <a:gdLst/>
              <a:ahLst/>
              <a:cxnLst/>
              <a:rect l="l" t="t" r="r" b="b"/>
              <a:pathLst>
                <a:path w="3077" h="228" extrusionOk="0">
                  <a:moveTo>
                    <a:pt x="0" y="1"/>
                  </a:moveTo>
                  <a:lnTo>
                    <a:pt x="0" y="33"/>
                  </a:lnTo>
                  <a:cubicBezTo>
                    <a:pt x="0" y="33"/>
                    <a:pt x="778" y="98"/>
                    <a:pt x="1522" y="162"/>
                  </a:cubicBezTo>
                  <a:cubicBezTo>
                    <a:pt x="1717" y="195"/>
                    <a:pt x="1911" y="195"/>
                    <a:pt x="2105" y="227"/>
                  </a:cubicBezTo>
                  <a:cubicBezTo>
                    <a:pt x="2267" y="227"/>
                    <a:pt x="2461" y="227"/>
                    <a:pt x="2591" y="195"/>
                  </a:cubicBezTo>
                  <a:cubicBezTo>
                    <a:pt x="2882" y="195"/>
                    <a:pt x="3077" y="162"/>
                    <a:pt x="3077" y="162"/>
                  </a:cubicBezTo>
                  <a:lnTo>
                    <a:pt x="3077" y="130"/>
                  </a:lnTo>
                  <a:cubicBezTo>
                    <a:pt x="3077" y="130"/>
                    <a:pt x="2882" y="98"/>
                    <a:pt x="2591" y="33"/>
                  </a:cubicBezTo>
                  <a:cubicBezTo>
                    <a:pt x="2461" y="33"/>
                    <a:pt x="2300" y="1"/>
                    <a:pt x="21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4" name="Google Shape;304;p26"/>
          <p:cNvGrpSpPr/>
          <p:nvPr/>
        </p:nvGrpSpPr>
        <p:grpSpPr>
          <a:xfrm>
            <a:off x="979731" y="4438491"/>
            <a:ext cx="342928" cy="331203"/>
            <a:chOff x="1148925" y="2624725"/>
            <a:chExt cx="188650" cy="182200"/>
          </a:xfrm>
        </p:grpSpPr>
        <p:sp>
          <p:nvSpPr>
            <p:cNvPr id="305" name="Google Shape;305;p26"/>
            <p:cNvSpPr/>
            <p:nvPr/>
          </p:nvSpPr>
          <p:spPr>
            <a:xfrm>
              <a:off x="1195875" y="2717025"/>
              <a:ext cx="31600" cy="8925"/>
            </a:xfrm>
            <a:custGeom>
              <a:avLst/>
              <a:gdLst/>
              <a:ahLst/>
              <a:cxnLst/>
              <a:rect l="l" t="t" r="r" b="b"/>
              <a:pathLst>
                <a:path w="1264" h="357" extrusionOk="0">
                  <a:moveTo>
                    <a:pt x="1" y="1"/>
                  </a:moveTo>
                  <a:cubicBezTo>
                    <a:pt x="1" y="1"/>
                    <a:pt x="324" y="130"/>
                    <a:pt x="616" y="227"/>
                  </a:cubicBezTo>
                  <a:cubicBezTo>
                    <a:pt x="713" y="260"/>
                    <a:pt x="778" y="292"/>
                    <a:pt x="843" y="324"/>
                  </a:cubicBezTo>
                  <a:cubicBezTo>
                    <a:pt x="907" y="324"/>
                    <a:pt x="1004" y="324"/>
                    <a:pt x="1069" y="357"/>
                  </a:cubicBezTo>
                  <a:cubicBezTo>
                    <a:pt x="1166" y="357"/>
                    <a:pt x="1264" y="324"/>
                    <a:pt x="1264" y="324"/>
                  </a:cubicBezTo>
                  <a:lnTo>
                    <a:pt x="1264" y="292"/>
                  </a:lnTo>
                  <a:cubicBezTo>
                    <a:pt x="1264" y="292"/>
                    <a:pt x="1199" y="260"/>
                    <a:pt x="1102" y="195"/>
                  </a:cubicBezTo>
                  <a:cubicBezTo>
                    <a:pt x="1037" y="162"/>
                    <a:pt x="972" y="130"/>
                    <a:pt x="907" y="98"/>
                  </a:cubicBezTo>
                  <a:cubicBezTo>
                    <a:pt x="810" y="98"/>
                    <a:pt x="745" y="98"/>
                    <a:pt x="648" y="65"/>
                  </a:cubicBezTo>
                  <a:cubicBezTo>
                    <a:pt x="357" y="33"/>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6"/>
            <p:cNvSpPr/>
            <p:nvPr/>
          </p:nvSpPr>
          <p:spPr>
            <a:xfrm>
              <a:off x="1212075" y="2691125"/>
              <a:ext cx="18650" cy="27550"/>
            </a:xfrm>
            <a:custGeom>
              <a:avLst/>
              <a:gdLst/>
              <a:ahLst/>
              <a:cxnLst/>
              <a:rect l="l" t="t" r="r" b="b"/>
              <a:pathLst>
                <a:path w="746" h="1102" extrusionOk="0">
                  <a:moveTo>
                    <a:pt x="33" y="0"/>
                  </a:moveTo>
                  <a:lnTo>
                    <a:pt x="0" y="33"/>
                  </a:lnTo>
                  <a:cubicBezTo>
                    <a:pt x="0" y="33"/>
                    <a:pt x="162" y="324"/>
                    <a:pt x="324" y="616"/>
                  </a:cubicBezTo>
                  <a:cubicBezTo>
                    <a:pt x="356" y="680"/>
                    <a:pt x="389" y="745"/>
                    <a:pt x="421" y="810"/>
                  </a:cubicBezTo>
                  <a:cubicBezTo>
                    <a:pt x="454" y="875"/>
                    <a:pt x="518" y="939"/>
                    <a:pt x="551" y="972"/>
                  </a:cubicBezTo>
                  <a:cubicBezTo>
                    <a:pt x="648" y="1069"/>
                    <a:pt x="745" y="1101"/>
                    <a:pt x="745" y="1101"/>
                  </a:cubicBezTo>
                  <a:cubicBezTo>
                    <a:pt x="745" y="1101"/>
                    <a:pt x="745" y="1004"/>
                    <a:pt x="680" y="875"/>
                  </a:cubicBezTo>
                  <a:cubicBezTo>
                    <a:pt x="680" y="842"/>
                    <a:pt x="648" y="745"/>
                    <a:pt x="616" y="713"/>
                  </a:cubicBezTo>
                  <a:cubicBezTo>
                    <a:pt x="551" y="648"/>
                    <a:pt x="486" y="583"/>
                    <a:pt x="454" y="518"/>
                  </a:cubicBezTo>
                  <a:cubicBezTo>
                    <a:pt x="259" y="259"/>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6"/>
            <p:cNvSpPr/>
            <p:nvPr/>
          </p:nvSpPr>
          <p:spPr>
            <a:xfrm>
              <a:off x="1236350" y="2624725"/>
              <a:ext cx="4900" cy="96375"/>
            </a:xfrm>
            <a:custGeom>
              <a:avLst/>
              <a:gdLst/>
              <a:ahLst/>
              <a:cxnLst/>
              <a:rect l="l" t="t" r="r" b="b"/>
              <a:pathLst>
                <a:path w="196" h="3855" extrusionOk="0">
                  <a:moveTo>
                    <a:pt x="98" y="1"/>
                  </a:moveTo>
                  <a:cubicBezTo>
                    <a:pt x="98" y="1"/>
                    <a:pt x="66" y="972"/>
                    <a:pt x="33" y="1912"/>
                  </a:cubicBezTo>
                  <a:cubicBezTo>
                    <a:pt x="1" y="2171"/>
                    <a:pt x="1" y="2397"/>
                    <a:pt x="1" y="2624"/>
                  </a:cubicBezTo>
                  <a:cubicBezTo>
                    <a:pt x="1" y="2851"/>
                    <a:pt x="1" y="3077"/>
                    <a:pt x="1" y="3239"/>
                  </a:cubicBezTo>
                  <a:cubicBezTo>
                    <a:pt x="33" y="3595"/>
                    <a:pt x="66" y="3854"/>
                    <a:pt x="66" y="3854"/>
                  </a:cubicBezTo>
                  <a:lnTo>
                    <a:pt x="98" y="3854"/>
                  </a:lnTo>
                  <a:cubicBezTo>
                    <a:pt x="98" y="3854"/>
                    <a:pt x="130" y="3595"/>
                    <a:pt x="163" y="3239"/>
                  </a:cubicBezTo>
                  <a:cubicBezTo>
                    <a:pt x="195" y="3077"/>
                    <a:pt x="195" y="2851"/>
                    <a:pt x="195" y="2624"/>
                  </a:cubicBezTo>
                  <a:cubicBezTo>
                    <a:pt x="195" y="2397"/>
                    <a:pt x="195" y="2171"/>
                    <a:pt x="195" y="1912"/>
                  </a:cubicBezTo>
                  <a:cubicBezTo>
                    <a:pt x="163" y="972"/>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6"/>
            <p:cNvSpPr/>
            <p:nvPr/>
          </p:nvSpPr>
          <p:spPr>
            <a:xfrm>
              <a:off x="1244450" y="2687875"/>
              <a:ext cx="23500" cy="34850"/>
            </a:xfrm>
            <a:custGeom>
              <a:avLst/>
              <a:gdLst/>
              <a:ahLst/>
              <a:cxnLst/>
              <a:rect l="l" t="t" r="r" b="b"/>
              <a:pathLst>
                <a:path w="940" h="1394" extrusionOk="0">
                  <a:moveTo>
                    <a:pt x="907" y="1"/>
                  </a:moveTo>
                  <a:cubicBezTo>
                    <a:pt x="907" y="1"/>
                    <a:pt x="648" y="325"/>
                    <a:pt x="389" y="648"/>
                  </a:cubicBezTo>
                  <a:cubicBezTo>
                    <a:pt x="324" y="746"/>
                    <a:pt x="260" y="810"/>
                    <a:pt x="195" y="908"/>
                  </a:cubicBezTo>
                  <a:cubicBezTo>
                    <a:pt x="162" y="972"/>
                    <a:pt x="130" y="1069"/>
                    <a:pt x="98" y="1134"/>
                  </a:cubicBezTo>
                  <a:cubicBezTo>
                    <a:pt x="33" y="1296"/>
                    <a:pt x="1" y="1393"/>
                    <a:pt x="1" y="1393"/>
                  </a:cubicBezTo>
                  <a:lnTo>
                    <a:pt x="33" y="1393"/>
                  </a:lnTo>
                  <a:cubicBezTo>
                    <a:pt x="33" y="1393"/>
                    <a:pt x="98" y="1328"/>
                    <a:pt x="227" y="1231"/>
                  </a:cubicBezTo>
                  <a:cubicBezTo>
                    <a:pt x="260" y="1167"/>
                    <a:pt x="324" y="1102"/>
                    <a:pt x="389" y="1005"/>
                  </a:cubicBezTo>
                  <a:cubicBezTo>
                    <a:pt x="422" y="940"/>
                    <a:pt x="486" y="843"/>
                    <a:pt x="519" y="746"/>
                  </a:cubicBezTo>
                  <a:cubicBezTo>
                    <a:pt x="745" y="389"/>
                    <a:pt x="940" y="1"/>
                    <a:pt x="9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6"/>
            <p:cNvSpPr/>
            <p:nvPr/>
          </p:nvSpPr>
          <p:spPr>
            <a:xfrm>
              <a:off x="1247700" y="2712175"/>
              <a:ext cx="31600" cy="13775"/>
            </a:xfrm>
            <a:custGeom>
              <a:avLst/>
              <a:gdLst/>
              <a:ahLst/>
              <a:cxnLst/>
              <a:rect l="l" t="t" r="r" b="b"/>
              <a:pathLst>
                <a:path w="1264" h="551" extrusionOk="0">
                  <a:moveTo>
                    <a:pt x="1263" y="0"/>
                  </a:moveTo>
                  <a:cubicBezTo>
                    <a:pt x="1263" y="0"/>
                    <a:pt x="939" y="97"/>
                    <a:pt x="615" y="195"/>
                  </a:cubicBezTo>
                  <a:cubicBezTo>
                    <a:pt x="518" y="227"/>
                    <a:pt x="453" y="259"/>
                    <a:pt x="356" y="259"/>
                  </a:cubicBezTo>
                  <a:cubicBezTo>
                    <a:pt x="292" y="292"/>
                    <a:pt x="227" y="356"/>
                    <a:pt x="194" y="389"/>
                  </a:cubicBezTo>
                  <a:cubicBezTo>
                    <a:pt x="65" y="454"/>
                    <a:pt x="0" y="518"/>
                    <a:pt x="0" y="518"/>
                  </a:cubicBezTo>
                  <a:lnTo>
                    <a:pt x="32" y="551"/>
                  </a:lnTo>
                  <a:cubicBezTo>
                    <a:pt x="32" y="551"/>
                    <a:pt x="130" y="551"/>
                    <a:pt x="259" y="518"/>
                  </a:cubicBezTo>
                  <a:cubicBezTo>
                    <a:pt x="292" y="518"/>
                    <a:pt x="389" y="486"/>
                    <a:pt x="453" y="454"/>
                  </a:cubicBezTo>
                  <a:cubicBezTo>
                    <a:pt x="518" y="421"/>
                    <a:pt x="583" y="389"/>
                    <a:pt x="680" y="356"/>
                  </a:cubicBezTo>
                  <a:cubicBezTo>
                    <a:pt x="972" y="195"/>
                    <a:pt x="1263" y="33"/>
                    <a:pt x="1263" y="33"/>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6"/>
            <p:cNvSpPr/>
            <p:nvPr/>
          </p:nvSpPr>
          <p:spPr>
            <a:xfrm>
              <a:off x="1249300" y="2726750"/>
              <a:ext cx="88275" cy="5675"/>
            </a:xfrm>
            <a:custGeom>
              <a:avLst/>
              <a:gdLst/>
              <a:ahLst/>
              <a:cxnLst/>
              <a:rect l="l" t="t" r="r" b="b"/>
              <a:pathLst>
                <a:path w="3531" h="227" extrusionOk="0">
                  <a:moveTo>
                    <a:pt x="1102" y="0"/>
                  </a:moveTo>
                  <a:cubicBezTo>
                    <a:pt x="908" y="0"/>
                    <a:pt x="713" y="33"/>
                    <a:pt x="551" y="33"/>
                  </a:cubicBezTo>
                  <a:cubicBezTo>
                    <a:pt x="228" y="97"/>
                    <a:pt x="1" y="130"/>
                    <a:pt x="1" y="130"/>
                  </a:cubicBezTo>
                  <a:lnTo>
                    <a:pt x="1" y="162"/>
                  </a:lnTo>
                  <a:cubicBezTo>
                    <a:pt x="1" y="162"/>
                    <a:pt x="228" y="194"/>
                    <a:pt x="551" y="194"/>
                  </a:cubicBezTo>
                  <a:cubicBezTo>
                    <a:pt x="713" y="227"/>
                    <a:pt x="908" y="227"/>
                    <a:pt x="1102" y="227"/>
                  </a:cubicBezTo>
                  <a:cubicBezTo>
                    <a:pt x="1329" y="194"/>
                    <a:pt x="1555" y="194"/>
                    <a:pt x="1782" y="162"/>
                  </a:cubicBezTo>
                  <a:cubicBezTo>
                    <a:pt x="2656" y="97"/>
                    <a:pt x="3531" y="33"/>
                    <a:pt x="3531" y="33"/>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6"/>
            <p:cNvSpPr/>
            <p:nvPr/>
          </p:nvSpPr>
          <p:spPr>
            <a:xfrm>
              <a:off x="1248500" y="2735650"/>
              <a:ext cx="29175" cy="21875"/>
            </a:xfrm>
            <a:custGeom>
              <a:avLst/>
              <a:gdLst/>
              <a:ahLst/>
              <a:cxnLst/>
              <a:rect l="l" t="t" r="r" b="b"/>
              <a:pathLst>
                <a:path w="1167" h="875" extrusionOk="0">
                  <a:moveTo>
                    <a:pt x="0" y="0"/>
                  </a:moveTo>
                  <a:lnTo>
                    <a:pt x="0" y="33"/>
                  </a:lnTo>
                  <a:cubicBezTo>
                    <a:pt x="0" y="33"/>
                    <a:pt x="33" y="98"/>
                    <a:pt x="130" y="227"/>
                  </a:cubicBezTo>
                  <a:cubicBezTo>
                    <a:pt x="162" y="259"/>
                    <a:pt x="227" y="324"/>
                    <a:pt x="292" y="357"/>
                  </a:cubicBezTo>
                  <a:cubicBezTo>
                    <a:pt x="357" y="421"/>
                    <a:pt x="454" y="454"/>
                    <a:pt x="519" y="518"/>
                  </a:cubicBezTo>
                  <a:cubicBezTo>
                    <a:pt x="842" y="713"/>
                    <a:pt x="1134" y="875"/>
                    <a:pt x="1134" y="875"/>
                  </a:cubicBezTo>
                  <a:lnTo>
                    <a:pt x="1166" y="875"/>
                  </a:lnTo>
                  <a:cubicBezTo>
                    <a:pt x="1166" y="875"/>
                    <a:pt x="907" y="616"/>
                    <a:pt x="616" y="389"/>
                  </a:cubicBezTo>
                  <a:cubicBezTo>
                    <a:pt x="551" y="324"/>
                    <a:pt x="486" y="259"/>
                    <a:pt x="421" y="195"/>
                  </a:cubicBezTo>
                  <a:cubicBezTo>
                    <a:pt x="357" y="162"/>
                    <a:pt x="292" y="130"/>
                    <a:pt x="227" y="98"/>
                  </a:cubicBezTo>
                  <a:cubicBezTo>
                    <a:pt x="98" y="33"/>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6"/>
            <p:cNvSpPr/>
            <p:nvPr/>
          </p:nvSpPr>
          <p:spPr>
            <a:xfrm>
              <a:off x="1245250" y="2742125"/>
              <a:ext cx="17850" cy="26750"/>
            </a:xfrm>
            <a:custGeom>
              <a:avLst/>
              <a:gdLst/>
              <a:ahLst/>
              <a:cxnLst/>
              <a:rect l="l" t="t" r="r" b="b"/>
              <a:pathLst>
                <a:path w="714" h="1070" extrusionOk="0">
                  <a:moveTo>
                    <a:pt x="33" y="0"/>
                  </a:moveTo>
                  <a:lnTo>
                    <a:pt x="1" y="33"/>
                  </a:lnTo>
                  <a:cubicBezTo>
                    <a:pt x="1" y="33"/>
                    <a:pt x="33" y="98"/>
                    <a:pt x="66" y="227"/>
                  </a:cubicBezTo>
                  <a:cubicBezTo>
                    <a:pt x="98" y="292"/>
                    <a:pt x="98" y="357"/>
                    <a:pt x="163" y="421"/>
                  </a:cubicBezTo>
                  <a:cubicBezTo>
                    <a:pt x="195" y="454"/>
                    <a:pt x="260" y="519"/>
                    <a:pt x="292" y="583"/>
                  </a:cubicBezTo>
                  <a:cubicBezTo>
                    <a:pt x="487" y="842"/>
                    <a:pt x="713" y="1069"/>
                    <a:pt x="713" y="1069"/>
                  </a:cubicBezTo>
                  <a:cubicBezTo>
                    <a:pt x="713" y="1069"/>
                    <a:pt x="584" y="778"/>
                    <a:pt x="422" y="486"/>
                  </a:cubicBezTo>
                  <a:cubicBezTo>
                    <a:pt x="390" y="421"/>
                    <a:pt x="357" y="357"/>
                    <a:pt x="325" y="292"/>
                  </a:cubicBezTo>
                  <a:cubicBezTo>
                    <a:pt x="292" y="227"/>
                    <a:pt x="228" y="195"/>
                    <a:pt x="195" y="130"/>
                  </a:cubicBezTo>
                  <a:cubicBezTo>
                    <a:pt x="98" y="65"/>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6"/>
            <p:cNvSpPr/>
            <p:nvPr/>
          </p:nvSpPr>
          <p:spPr>
            <a:xfrm>
              <a:off x="1236350" y="2742925"/>
              <a:ext cx="4900" cy="64000"/>
            </a:xfrm>
            <a:custGeom>
              <a:avLst/>
              <a:gdLst/>
              <a:ahLst/>
              <a:cxnLst/>
              <a:rect l="l" t="t" r="r" b="b"/>
              <a:pathLst>
                <a:path w="196" h="2560" extrusionOk="0">
                  <a:moveTo>
                    <a:pt x="66" y="1"/>
                  </a:moveTo>
                  <a:cubicBezTo>
                    <a:pt x="66" y="1"/>
                    <a:pt x="33" y="163"/>
                    <a:pt x="1" y="422"/>
                  </a:cubicBezTo>
                  <a:cubicBezTo>
                    <a:pt x="1" y="519"/>
                    <a:pt x="1" y="681"/>
                    <a:pt x="1" y="810"/>
                  </a:cubicBezTo>
                  <a:cubicBezTo>
                    <a:pt x="1" y="972"/>
                    <a:pt x="1" y="1134"/>
                    <a:pt x="33" y="1296"/>
                  </a:cubicBezTo>
                  <a:cubicBezTo>
                    <a:pt x="66" y="1911"/>
                    <a:pt x="98" y="2559"/>
                    <a:pt x="98" y="2559"/>
                  </a:cubicBezTo>
                  <a:lnTo>
                    <a:pt x="130" y="2559"/>
                  </a:lnTo>
                  <a:cubicBezTo>
                    <a:pt x="130" y="2559"/>
                    <a:pt x="163" y="1911"/>
                    <a:pt x="195" y="1296"/>
                  </a:cubicBezTo>
                  <a:cubicBezTo>
                    <a:pt x="195" y="1134"/>
                    <a:pt x="195" y="972"/>
                    <a:pt x="195" y="810"/>
                  </a:cubicBezTo>
                  <a:cubicBezTo>
                    <a:pt x="195" y="681"/>
                    <a:pt x="195" y="519"/>
                    <a:pt x="163" y="422"/>
                  </a:cubicBezTo>
                  <a:cubicBezTo>
                    <a:pt x="130" y="163"/>
                    <a:pt x="98" y="1"/>
                    <a:pt x="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6"/>
            <p:cNvSpPr/>
            <p:nvPr/>
          </p:nvSpPr>
          <p:spPr>
            <a:xfrm>
              <a:off x="1210450" y="2741325"/>
              <a:ext cx="21875" cy="25100"/>
            </a:xfrm>
            <a:custGeom>
              <a:avLst/>
              <a:gdLst/>
              <a:ahLst/>
              <a:cxnLst/>
              <a:rect l="l" t="t" r="r" b="b"/>
              <a:pathLst>
                <a:path w="875" h="1004" extrusionOk="0">
                  <a:moveTo>
                    <a:pt x="875" y="0"/>
                  </a:moveTo>
                  <a:cubicBezTo>
                    <a:pt x="875" y="0"/>
                    <a:pt x="778" y="32"/>
                    <a:pt x="681" y="130"/>
                  </a:cubicBezTo>
                  <a:cubicBezTo>
                    <a:pt x="616" y="162"/>
                    <a:pt x="583" y="194"/>
                    <a:pt x="519" y="259"/>
                  </a:cubicBezTo>
                  <a:cubicBezTo>
                    <a:pt x="486" y="324"/>
                    <a:pt x="421" y="389"/>
                    <a:pt x="389" y="453"/>
                  </a:cubicBezTo>
                  <a:cubicBezTo>
                    <a:pt x="195" y="712"/>
                    <a:pt x="0" y="972"/>
                    <a:pt x="0" y="972"/>
                  </a:cubicBezTo>
                  <a:lnTo>
                    <a:pt x="33" y="1004"/>
                  </a:lnTo>
                  <a:cubicBezTo>
                    <a:pt x="33" y="1004"/>
                    <a:pt x="260" y="777"/>
                    <a:pt x="519" y="551"/>
                  </a:cubicBezTo>
                  <a:cubicBezTo>
                    <a:pt x="551" y="486"/>
                    <a:pt x="616" y="453"/>
                    <a:pt x="681" y="389"/>
                  </a:cubicBezTo>
                  <a:cubicBezTo>
                    <a:pt x="713" y="324"/>
                    <a:pt x="778" y="259"/>
                    <a:pt x="810" y="227"/>
                  </a:cubicBezTo>
                  <a:cubicBezTo>
                    <a:pt x="842" y="97"/>
                    <a:pt x="875" y="32"/>
                    <a:pt x="875" y="32"/>
                  </a:cubicBezTo>
                  <a:lnTo>
                    <a:pt x="8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6"/>
            <p:cNvSpPr/>
            <p:nvPr/>
          </p:nvSpPr>
          <p:spPr>
            <a:xfrm>
              <a:off x="1202350" y="2738075"/>
              <a:ext cx="25125" cy="12175"/>
            </a:xfrm>
            <a:custGeom>
              <a:avLst/>
              <a:gdLst/>
              <a:ahLst/>
              <a:cxnLst/>
              <a:rect l="l" t="t" r="r" b="b"/>
              <a:pathLst>
                <a:path w="1005" h="487" extrusionOk="0">
                  <a:moveTo>
                    <a:pt x="1005" y="1"/>
                  </a:moveTo>
                  <a:cubicBezTo>
                    <a:pt x="1005" y="1"/>
                    <a:pt x="940" y="1"/>
                    <a:pt x="810" y="33"/>
                  </a:cubicBezTo>
                  <a:cubicBezTo>
                    <a:pt x="778" y="33"/>
                    <a:pt x="713" y="33"/>
                    <a:pt x="648" y="65"/>
                  </a:cubicBezTo>
                  <a:cubicBezTo>
                    <a:pt x="584" y="98"/>
                    <a:pt x="519" y="130"/>
                    <a:pt x="486" y="162"/>
                  </a:cubicBezTo>
                  <a:cubicBezTo>
                    <a:pt x="227" y="324"/>
                    <a:pt x="1" y="486"/>
                    <a:pt x="1" y="486"/>
                  </a:cubicBezTo>
                  <a:cubicBezTo>
                    <a:pt x="1" y="486"/>
                    <a:pt x="292" y="421"/>
                    <a:pt x="551" y="324"/>
                  </a:cubicBezTo>
                  <a:cubicBezTo>
                    <a:pt x="616" y="292"/>
                    <a:pt x="681" y="292"/>
                    <a:pt x="745" y="260"/>
                  </a:cubicBezTo>
                  <a:cubicBezTo>
                    <a:pt x="810" y="227"/>
                    <a:pt x="843" y="195"/>
                    <a:pt x="875" y="162"/>
                  </a:cubicBezTo>
                  <a:cubicBezTo>
                    <a:pt x="972" y="98"/>
                    <a:pt x="1005" y="33"/>
                    <a:pt x="1005" y="33"/>
                  </a:cubicBezTo>
                  <a:lnTo>
                    <a:pt x="10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6"/>
            <p:cNvSpPr/>
            <p:nvPr/>
          </p:nvSpPr>
          <p:spPr>
            <a:xfrm>
              <a:off x="1148925" y="2727550"/>
              <a:ext cx="76925" cy="5700"/>
            </a:xfrm>
            <a:custGeom>
              <a:avLst/>
              <a:gdLst/>
              <a:ahLst/>
              <a:cxnLst/>
              <a:rect l="l" t="t" r="r" b="b"/>
              <a:pathLst>
                <a:path w="3077" h="228" extrusionOk="0">
                  <a:moveTo>
                    <a:pt x="0" y="1"/>
                  </a:moveTo>
                  <a:lnTo>
                    <a:pt x="0" y="33"/>
                  </a:lnTo>
                  <a:cubicBezTo>
                    <a:pt x="0" y="33"/>
                    <a:pt x="778" y="98"/>
                    <a:pt x="1522" y="162"/>
                  </a:cubicBezTo>
                  <a:cubicBezTo>
                    <a:pt x="1717" y="195"/>
                    <a:pt x="1911" y="195"/>
                    <a:pt x="2105" y="227"/>
                  </a:cubicBezTo>
                  <a:cubicBezTo>
                    <a:pt x="2267" y="227"/>
                    <a:pt x="2461" y="227"/>
                    <a:pt x="2591" y="195"/>
                  </a:cubicBezTo>
                  <a:cubicBezTo>
                    <a:pt x="2882" y="195"/>
                    <a:pt x="3077" y="162"/>
                    <a:pt x="3077" y="162"/>
                  </a:cubicBezTo>
                  <a:lnTo>
                    <a:pt x="3077" y="130"/>
                  </a:lnTo>
                  <a:cubicBezTo>
                    <a:pt x="3077" y="130"/>
                    <a:pt x="2882" y="98"/>
                    <a:pt x="2591" y="33"/>
                  </a:cubicBezTo>
                  <a:cubicBezTo>
                    <a:pt x="2461" y="33"/>
                    <a:pt x="2300" y="1"/>
                    <a:pt x="21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3000"/>
              <a:buFont typeface="Vollkorn"/>
              <a:buNone/>
              <a:defRPr sz="3000" b="0" i="0" u="none" strike="noStrike" cap="none">
                <a:solidFill>
                  <a:schemeClr val="dk1"/>
                </a:solidFill>
                <a:latin typeface="Vollkorn"/>
                <a:ea typeface="Vollkorn"/>
                <a:cs typeface="Vollkorn"/>
                <a:sym typeface="Vollkorn"/>
              </a:defRPr>
            </a:lvl1pPr>
            <a:lvl2pPr marR="0" lvl="1" algn="l" rtl="0">
              <a:lnSpc>
                <a:spcPct val="100000"/>
              </a:lnSpc>
              <a:spcBef>
                <a:spcPts val="0"/>
              </a:spcBef>
              <a:spcAft>
                <a:spcPts val="0"/>
              </a:spcAft>
              <a:buClr>
                <a:schemeClr val="dk1"/>
              </a:buClr>
              <a:buSzPts val="3000"/>
              <a:buFont typeface="Vollkorn"/>
              <a:buNone/>
              <a:defRPr sz="3000" b="0" i="0" u="none" strike="noStrike" cap="none">
                <a:solidFill>
                  <a:schemeClr val="dk1"/>
                </a:solidFill>
                <a:latin typeface="Vollkorn"/>
                <a:ea typeface="Vollkorn"/>
                <a:cs typeface="Vollkorn"/>
                <a:sym typeface="Vollkorn"/>
              </a:defRPr>
            </a:lvl2pPr>
            <a:lvl3pPr marR="0" lvl="2" algn="l" rtl="0">
              <a:lnSpc>
                <a:spcPct val="100000"/>
              </a:lnSpc>
              <a:spcBef>
                <a:spcPts val="0"/>
              </a:spcBef>
              <a:spcAft>
                <a:spcPts val="0"/>
              </a:spcAft>
              <a:buClr>
                <a:schemeClr val="dk1"/>
              </a:buClr>
              <a:buSzPts val="3000"/>
              <a:buFont typeface="Vollkorn"/>
              <a:buNone/>
              <a:defRPr sz="3000" b="0" i="0" u="none" strike="noStrike" cap="none">
                <a:solidFill>
                  <a:schemeClr val="dk1"/>
                </a:solidFill>
                <a:latin typeface="Vollkorn"/>
                <a:ea typeface="Vollkorn"/>
                <a:cs typeface="Vollkorn"/>
                <a:sym typeface="Vollkorn"/>
              </a:defRPr>
            </a:lvl3pPr>
            <a:lvl4pPr marR="0" lvl="3" algn="l" rtl="0">
              <a:lnSpc>
                <a:spcPct val="100000"/>
              </a:lnSpc>
              <a:spcBef>
                <a:spcPts val="0"/>
              </a:spcBef>
              <a:spcAft>
                <a:spcPts val="0"/>
              </a:spcAft>
              <a:buClr>
                <a:schemeClr val="dk1"/>
              </a:buClr>
              <a:buSzPts val="3000"/>
              <a:buFont typeface="Vollkorn"/>
              <a:buNone/>
              <a:defRPr sz="3000" b="0" i="0" u="none" strike="noStrike" cap="none">
                <a:solidFill>
                  <a:schemeClr val="dk1"/>
                </a:solidFill>
                <a:latin typeface="Vollkorn"/>
                <a:ea typeface="Vollkorn"/>
                <a:cs typeface="Vollkorn"/>
                <a:sym typeface="Vollkorn"/>
              </a:defRPr>
            </a:lvl4pPr>
            <a:lvl5pPr marR="0" lvl="4" algn="l" rtl="0">
              <a:lnSpc>
                <a:spcPct val="100000"/>
              </a:lnSpc>
              <a:spcBef>
                <a:spcPts val="0"/>
              </a:spcBef>
              <a:spcAft>
                <a:spcPts val="0"/>
              </a:spcAft>
              <a:buClr>
                <a:schemeClr val="dk1"/>
              </a:buClr>
              <a:buSzPts val="3000"/>
              <a:buFont typeface="Vollkorn"/>
              <a:buNone/>
              <a:defRPr sz="3000" b="0" i="0" u="none" strike="noStrike" cap="none">
                <a:solidFill>
                  <a:schemeClr val="dk1"/>
                </a:solidFill>
                <a:latin typeface="Vollkorn"/>
                <a:ea typeface="Vollkorn"/>
                <a:cs typeface="Vollkorn"/>
                <a:sym typeface="Vollkorn"/>
              </a:defRPr>
            </a:lvl5pPr>
            <a:lvl6pPr marR="0" lvl="5" algn="l" rtl="0">
              <a:lnSpc>
                <a:spcPct val="100000"/>
              </a:lnSpc>
              <a:spcBef>
                <a:spcPts val="0"/>
              </a:spcBef>
              <a:spcAft>
                <a:spcPts val="0"/>
              </a:spcAft>
              <a:buClr>
                <a:schemeClr val="dk1"/>
              </a:buClr>
              <a:buSzPts val="3000"/>
              <a:buFont typeface="Vollkorn"/>
              <a:buNone/>
              <a:defRPr sz="3000" b="0" i="0" u="none" strike="noStrike" cap="none">
                <a:solidFill>
                  <a:schemeClr val="dk1"/>
                </a:solidFill>
                <a:latin typeface="Vollkorn"/>
                <a:ea typeface="Vollkorn"/>
                <a:cs typeface="Vollkorn"/>
                <a:sym typeface="Vollkorn"/>
              </a:defRPr>
            </a:lvl6pPr>
            <a:lvl7pPr marR="0" lvl="6" algn="l" rtl="0">
              <a:lnSpc>
                <a:spcPct val="100000"/>
              </a:lnSpc>
              <a:spcBef>
                <a:spcPts val="0"/>
              </a:spcBef>
              <a:spcAft>
                <a:spcPts val="0"/>
              </a:spcAft>
              <a:buClr>
                <a:schemeClr val="dk1"/>
              </a:buClr>
              <a:buSzPts val="3000"/>
              <a:buFont typeface="Vollkorn"/>
              <a:buNone/>
              <a:defRPr sz="3000" b="0" i="0" u="none" strike="noStrike" cap="none">
                <a:solidFill>
                  <a:schemeClr val="dk1"/>
                </a:solidFill>
                <a:latin typeface="Vollkorn"/>
                <a:ea typeface="Vollkorn"/>
                <a:cs typeface="Vollkorn"/>
                <a:sym typeface="Vollkorn"/>
              </a:defRPr>
            </a:lvl7pPr>
            <a:lvl8pPr marR="0" lvl="7" algn="l" rtl="0">
              <a:lnSpc>
                <a:spcPct val="100000"/>
              </a:lnSpc>
              <a:spcBef>
                <a:spcPts val="0"/>
              </a:spcBef>
              <a:spcAft>
                <a:spcPts val="0"/>
              </a:spcAft>
              <a:buClr>
                <a:schemeClr val="dk1"/>
              </a:buClr>
              <a:buSzPts val="3000"/>
              <a:buFont typeface="Vollkorn"/>
              <a:buNone/>
              <a:defRPr sz="3000" b="0" i="0" u="none" strike="noStrike" cap="none">
                <a:solidFill>
                  <a:schemeClr val="dk1"/>
                </a:solidFill>
                <a:latin typeface="Vollkorn"/>
                <a:ea typeface="Vollkorn"/>
                <a:cs typeface="Vollkorn"/>
                <a:sym typeface="Vollkorn"/>
              </a:defRPr>
            </a:lvl8pPr>
            <a:lvl9pPr marR="0" lvl="8" algn="l" rtl="0">
              <a:lnSpc>
                <a:spcPct val="100000"/>
              </a:lnSpc>
              <a:spcBef>
                <a:spcPts val="0"/>
              </a:spcBef>
              <a:spcAft>
                <a:spcPts val="0"/>
              </a:spcAft>
              <a:buClr>
                <a:schemeClr val="dk1"/>
              </a:buClr>
              <a:buSzPts val="3000"/>
              <a:buFont typeface="Vollkorn"/>
              <a:buNone/>
              <a:defRPr sz="3000" b="0" i="0" u="none" strike="noStrike" cap="none">
                <a:solidFill>
                  <a:schemeClr val="dk1"/>
                </a:solidFill>
                <a:latin typeface="Vollkorn"/>
                <a:ea typeface="Vollkorn"/>
                <a:cs typeface="Vollkorn"/>
                <a:sym typeface="Vollkorn"/>
              </a:defRPr>
            </a:lvl9pPr>
          </a:lstStyle>
          <a:p>
            <a:endParaRPr/>
          </a:p>
        </p:txBody>
      </p:sp>
      <p:sp>
        <p:nvSpPr>
          <p:cNvPr id="52" name="Google Shape;52;p13"/>
          <p:cNvSpPr txBox="1">
            <a:spLocks noGrp="1"/>
          </p:cNvSpPr>
          <p:nvPr>
            <p:ph type="body" idx="1"/>
          </p:nvPr>
        </p:nvSpPr>
        <p:spPr>
          <a:xfrm>
            <a:off x="713100" y="1187700"/>
            <a:ext cx="77178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1.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1.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1.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0.xml"/><Relationship Id="rId5" Type="http://schemas.openxmlformats.org/officeDocument/2006/relationships/image" Target="../media/image9.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7"/>
          <p:cNvSpPr txBox="1">
            <a:spLocks noGrp="1"/>
          </p:cNvSpPr>
          <p:nvPr>
            <p:ph type="ctrTitle"/>
          </p:nvPr>
        </p:nvSpPr>
        <p:spPr>
          <a:xfrm>
            <a:off x="263538" y="707972"/>
            <a:ext cx="9381896" cy="632470"/>
          </a:xfrm>
          <a:prstGeom prst="rect">
            <a:avLst/>
          </a:prstGeom>
          <a:noFill/>
          <a:ln>
            <a:noFill/>
          </a:ln>
        </p:spPr>
        <p:txBody>
          <a:bodyPr spcFirstLastPara="1" wrap="square" lIns="91425" tIns="91425" rIns="91425" bIns="91425" anchor="ctr" anchorCtr="0">
            <a:noAutofit/>
          </a:bodyPr>
          <a:lstStyle/>
          <a:p>
            <a:pPr lvl="0"/>
            <a:r>
              <a:rPr lang="zh-TW" sz="2800" b="1" dirty="0">
                <a:latin typeface="Microsoft JhengHei"/>
                <a:ea typeface="Microsoft JhengHei"/>
                <a:cs typeface="Microsoft JhengHei"/>
                <a:sym typeface="Microsoft JhengHei"/>
              </a:rPr>
              <a:t>社群媒體分析讀書會</a:t>
            </a:r>
            <a:r>
              <a:rPr lang="zh-TW" altLang="en-US" sz="2800" b="1" dirty="0">
                <a:latin typeface="Microsoft JhengHei"/>
                <a:ea typeface="Microsoft JhengHei"/>
                <a:cs typeface="Microsoft JhengHei"/>
                <a:sym typeface="Microsoft JhengHei"/>
              </a:rPr>
              <a:t>第九組</a:t>
            </a:r>
            <a:r>
              <a:rPr lang="zh-TW" sz="2800" b="1" dirty="0">
                <a:latin typeface="Microsoft JhengHei"/>
                <a:ea typeface="Microsoft JhengHei"/>
                <a:cs typeface="Microsoft JhengHei"/>
                <a:sym typeface="Microsoft JhengHei"/>
              </a:rPr>
              <a:t>成果分享</a:t>
            </a:r>
            <a:br>
              <a:rPr lang="zh-TW" sz="3200" b="1" dirty="0">
                <a:latin typeface="Microsoft JhengHei"/>
                <a:ea typeface="Microsoft JhengHei"/>
                <a:cs typeface="Microsoft JhengHei"/>
                <a:sym typeface="Microsoft JhengHei"/>
              </a:rPr>
            </a:br>
            <a:r>
              <a:rPr lang="zh-TW" sz="3200" b="1" dirty="0">
                <a:solidFill>
                  <a:srgbClr val="4A86E8"/>
                </a:solidFill>
                <a:latin typeface="Microsoft JhengHei"/>
                <a:ea typeface="Microsoft JhengHei"/>
                <a:cs typeface="Microsoft JhengHei"/>
                <a:sym typeface="Microsoft JhengHei"/>
              </a:rPr>
              <a:t>從宏蕾事件觀察社會輿論趨勢</a:t>
            </a:r>
            <a:endParaRPr sz="3200" dirty="0">
              <a:solidFill>
                <a:srgbClr val="4A86E8"/>
              </a:solidFill>
            </a:endParaRPr>
          </a:p>
        </p:txBody>
      </p:sp>
      <p:sp>
        <p:nvSpPr>
          <p:cNvPr id="322" name="Google Shape;322;p27"/>
          <p:cNvSpPr txBox="1">
            <a:spLocks noGrp="1"/>
          </p:cNvSpPr>
          <p:nvPr>
            <p:ph type="subTitle" idx="1"/>
          </p:nvPr>
        </p:nvSpPr>
        <p:spPr>
          <a:xfrm>
            <a:off x="535615" y="2631076"/>
            <a:ext cx="3576891" cy="2113889"/>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SzPts val="1800"/>
              <a:buNone/>
            </a:pPr>
            <a:r>
              <a:rPr lang="zh-TW" i="1" dirty="0">
                <a:latin typeface="Microsoft JhengHei"/>
                <a:ea typeface="Microsoft JhengHei"/>
                <a:cs typeface="Microsoft JhengHei"/>
                <a:sym typeface="Microsoft JhengHei"/>
              </a:rPr>
              <a:t>組長：N094020005</a:t>
            </a:r>
            <a:r>
              <a:rPr lang="zh-TW" dirty="0">
                <a:latin typeface="Microsoft JhengHei"/>
                <a:ea typeface="Microsoft JhengHei"/>
                <a:cs typeface="Microsoft JhengHei"/>
                <a:sym typeface="Microsoft JhengHei"/>
              </a:rPr>
              <a:t> </a:t>
            </a:r>
            <a:r>
              <a:rPr lang="zh-TW" i="1" dirty="0">
                <a:latin typeface="Microsoft JhengHei"/>
                <a:ea typeface="Microsoft JhengHei"/>
                <a:cs typeface="Microsoft JhengHei"/>
                <a:sym typeface="Microsoft JhengHei"/>
              </a:rPr>
              <a:t>郭耿耀</a:t>
            </a:r>
            <a:endParaRPr dirty="0">
              <a:latin typeface="Microsoft JhengHei"/>
              <a:ea typeface="Microsoft JhengHei"/>
              <a:cs typeface="Microsoft JhengHei"/>
              <a:sym typeface="Microsoft JhengHei"/>
            </a:endParaRPr>
          </a:p>
          <a:p>
            <a:pPr marL="457200" lvl="0" indent="-317500" algn="l" rtl="0">
              <a:lnSpc>
                <a:spcPct val="100000"/>
              </a:lnSpc>
              <a:spcBef>
                <a:spcPts val="0"/>
              </a:spcBef>
              <a:spcAft>
                <a:spcPts val="0"/>
              </a:spcAft>
              <a:buSzPts val="1800"/>
              <a:buNone/>
            </a:pPr>
            <a:r>
              <a:rPr lang="zh-TW" i="1" dirty="0">
                <a:latin typeface="Microsoft JhengHei"/>
                <a:ea typeface="Microsoft JhengHei"/>
                <a:cs typeface="Microsoft JhengHei"/>
                <a:sym typeface="Microsoft JhengHei"/>
              </a:rPr>
              <a:t>組員：N094220001</a:t>
            </a:r>
            <a:r>
              <a:rPr lang="zh-TW" dirty="0">
                <a:latin typeface="Microsoft JhengHei"/>
                <a:ea typeface="Microsoft JhengHei"/>
                <a:cs typeface="Microsoft JhengHei"/>
                <a:sym typeface="Microsoft JhengHei"/>
              </a:rPr>
              <a:t> </a:t>
            </a:r>
            <a:r>
              <a:rPr lang="zh-TW" i="1" dirty="0">
                <a:latin typeface="Microsoft JhengHei"/>
                <a:ea typeface="Microsoft JhengHei"/>
                <a:cs typeface="Microsoft JhengHei"/>
                <a:sym typeface="Microsoft JhengHei"/>
              </a:rPr>
              <a:t>賀燕君</a:t>
            </a:r>
            <a:endParaRPr dirty="0">
              <a:latin typeface="Microsoft JhengHei"/>
              <a:ea typeface="Microsoft JhengHei"/>
              <a:cs typeface="Microsoft JhengHei"/>
              <a:sym typeface="Microsoft JhengHei"/>
            </a:endParaRPr>
          </a:p>
          <a:p>
            <a:pPr marL="457200" lvl="0" indent="-317500" algn="l" rtl="0">
              <a:lnSpc>
                <a:spcPct val="100000"/>
              </a:lnSpc>
              <a:spcBef>
                <a:spcPts val="0"/>
              </a:spcBef>
              <a:spcAft>
                <a:spcPts val="0"/>
              </a:spcAft>
              <a:buSzPts val="1800"/>
              <a:buNone/>
            </a:pPr>
            <a:r>
              <a:rPr lang="zh-TW" i="1" dirty="0">
                <a:latin typeface="Microsoft JhengHei"/>
                <a:ea typeface="Microsoft JhengHei"/>
                <a:cs typeface="Microsoft JhengHei"/>
                <a:sym typeface="Microsoft JhengHei"/>
              </a:rPr>
              <a:t>組員： N094220005 謝宜蓁</a:t>
            </a:r>
            <a:endParaRPr dirty="0">
              <a:latin typeface="Microsoft JhengHei"/>
              <a:ea typeface="Microsoft JhengHei"/>
              <a:cs typeface="Microsoft JhengHei"/>
              <a:sym typeface="Microsoft JhengHei"/>
            </a:endParaRPr>
          </a:p>
          <a:p>
            <a:pPr marL="457200" lvl="0" indent="-317500" algn="l" rtl="0">
              <a:lnSpc>
                <a:spcPct val="100000"/>
              </a:lnSpc>
              <a:spcBef>
                <a:spcPts val="0"/>
              </a:spcBef>
              <a:spcAft>
                <a:spcPts val="0"/>
              </a:spcAft>
              <a:buSzPts val="1800"/>
              <a:buNone/>
            </a:pPr>
            <a:r>
              <a:rPr lang="zh-TW" i="1" dirty="0">
                <a:latin typeface="Microsoft JhengHei"/>
                <a:ea typeface="Microsoft JhengHei"/>
                <a:cs typeface="Microsoft JhengHei"/>
                <a:sym typeface="Microsoft JhengHei"/>
              </a:rPr>
              <a:t>組員： N094220020</a:t>
            </a:r>
            <a:r>
              <a:rPr lang="zh-TW" dirty="0">
                <a:latin typeface="Microsoft JhengHei"/>
                <a:ea typeface="Microsoft JhengHei"/>
                <a:cs typeface="Microsoft JhengHei"/>
                <a:sym typeface="Microsoft JhengHei"/>
              </a:rPr>
              <a:t> </a:t>
            </a:r>
            <a:r>
              <a:rPr lang="zh-TW" i="1" dirty="0">
                <a:latin typeface="Microsoft JhengHei"/>
                <a:ea typeface="Microsoft JhengHei"/>
                <a:cs typeface="Microsoft JhengHei"/>
                <a:sym typeface="Microsoft JhengHei"/>
              </a:rPr>
              <a:t>洪嘉駿</a:t>
            </a:r>
            <a:endParaRPr dirty="0">
              <a:latin typeface="Microsoft JhengHei"/>
              <a:ea typeface="Microsoft JhengHei"/>
              <a:cs typeface="Microsoft JhengHei"/>
              <a:sym typeface="Microsoft JhengHei"/>
            </a:endParaRPr>
          </a:p>
          <a:p>
            <a:pPr marL="457200" lvl="0" indent="-317500" algn="l" rtl="0">
              <a:lnSpc>
                <a:spcPct val="100000"/>
              </a:lnSpc>
              <a:spcBef>
                <a:spcPts val="0"/>
              </a:spcBef>
              <a:spcAft>
                <a:spcPts val="0"/>
              </a:spcAft>
              <a:buSzPts val="1800"/>
              <a:buNone/>
            </a:pPr>
            <a:r>
              <a:rPr lang="zh-TW" i="1" dirty="0">
                <a:latin typeface="Microsoft JhengHei"/>
                <a:ea typeface="Microsoft JhengHei"/>
                <a:cs typeface="Microsoft JhengHei"/>
                <a:sym typeface="Microsoft JhengHei"/>
              </a:rPr>
              <a:t>組員： N094220032</a:t>
            </a:r>
            <a:r>
              <a:rPr lang="zh-TW" dirty="0">
                <a:latin typeface="Microsoft JhengHei"/>
                <a:ea typeface="Microsoft JhengHei"/>
                <a:cs typeface="Microsoft JhengHei"/>
                <a:sym typeface="Microsoft JhengHei"/>
              </a:rPr>
              <a:t> </a:t>
            </a:r>
            <a:r>
              <a:rPr lang="zh-TW" i="1" dirty="0">
                <a:latin typeface="Microsoft JhengHei"/>
                <a:ea typeface="Microsoft JhengHei"/>
                <a:cs typeface="Microsoft JhengHei"/>
                <a:sym typeface="Microsoft JhengHei"/>
              </a:rPr>
              <a:t>吳億萱</a:t>
            </a:r>
            <a:endParaRPr dirty="0">
              <a:latin typeface="Microsoft JhengHei"/>
              <a:ea typeface="Microsoft JhengHei"/>
              <a:cs typeface="Microsoft JhengHei"/>
              <a:sym typeface="Microsoft JhengHei"/>
            </a:endParaRPr>
          </a:p>
          <a:p>
            <a:pPr marL="457200" lvl="0" indent="-317500" algn="l" rtl="0">
              <a:lnSpc>
                <a:spcPct val="100000"/>
              </a:lnSpc>
              <a:spcBef>
                <a:spcPts val="0"/>
              </a:spcBef>
              <a:spcAft>
                <a:spcPts val="0"/>
              </a:spcAft>
              <a:buSzPts val="1800"/>
              <a:buNone/>
            </a:pPr>
            <a:r>
              <a:rPr lang="zh-TW" i="1" dirty="0">
                <a:latin typeface="Microsoft JhengHei"/>
                <a:ea typeface="Microsoft JhengHei"/>
                <a:cs typeface="Microsoft JhengHei"/>
                <a:sym typeface="Microsoft JhengHei"/>
              </a:rPr>
              <a:t>組員： N094220010</a:t>
            </a:r>
            <a:r>
              <a:rPr lang="zh-TW" dirty="0">
                <a:latin typeface="Microsoft JhengHei"/>
                <a:ea typeface="Microsoft JhengHei"/>
                <a:cs typeface="Microsoft JhengHei"/>
                <a:sym typeface="Microsoft JhengHei"/>
              </a:rPr>
              <a:t> </a:t>
            </a:r>
            <a:r>
              <a:rPr lang="zh-TW" i="1" dirty="0">
                <a:latin typeface="Microsoft JhengHei"/>
                <a:ea typeface="Microsoft JhengHei"/>
                <a:cs typeface="Microsoft JhengHei"/>
                <a:sym typeface="Microsoft JhengHei"/>
              </a:rPr>
              <a:t>吳貞儀</a:t>
            </a:r>
            <a:endParaRPr dirty="0">
              <a:latin typeface="Microsoft JhengHei"/>
              <a:ea typeface="Microsoft JhengHei"/>
              <a:cs typeface="Microsoft JhengHei"/>
              <a:sym typeface="Microsoft JhengHei"/>
            </a:endParaRPr>
          </a:p>
          <a:p>
            <a:pPr marL="457200" lvl="0" indent="-317500" algn="l" rtl="0">
              <a:lnSpc>
                <a:spcPct val="100000"/>
              </a:lnSpc>
              <a:spcBef>
                <a:spcPts val="0"/>
              </a:spcBef>
              <a:spcAft>
                <a:spcPts val="0"/>
              </a:spcAft>
              <a:buSzPts val="1800"/>
              <a:buNone/>
            </a:pPr>
            <a:r>
              <a:rPr lang="zh-TW" i="1" dirty="0">
                <a:latin typeface="Microsoft JhengHei"/>
                <a:ea typeface="Microsoft JhengHei"/>
                <a:cs typeface="Microsoft JhengHei"/>
                <a:sym typeface="Microsoft JhengHei"/>
              </a:rPr>
              <a:t>組員： N094220009</a:t>
            </a:r>
            <a:r>
              <a:rPr lang="zh-TW" dirty="0">
                <a:latin typeface="Microsoft JhengHei"/>
                <a:ea typeface="Microsoft JhengHei"/>
                <a:cs typeface="Microsoft JhengHei"/>
                <a:sym typeface="Microsoft JhengHei"/>
              </a:rPr>
              <a:t> </a:t>
            </a:r>
            <a:r>
              <a:rPr lang="zh-TW" i="1" dirty="0">
                <a:latin typeface="Microsoft JhengHei"/>
                <a:ea typeface="Microsoft JhengHei"/>
                <a:cs typeface="Microsoft JhengHei"/>
                <a:sym typeface="Microsoft JhengHei"/>
              </a:rPr>
              <a:t>鄭宇紘</a:t>
            </a:r>
            <a:endParaRPr dirty="0">
              <a:latin typeface="Microsoft JhengHei"/>
              <a:ea typeface="Microsoft JhengHei"/>
              <a:cs typeface="Microsoft JhengHei"/>
              <a:sym typeface="Microsoft JhengHei"/>
            </a:endParaRPr>
          </a:p>
        </p:txBody>
      </p:sp>
      <p:grpSp>
        <p:nvGrpSpPr>
          <p:cNvPr id="323" name="Google Shape;323;p27"/>
          <p:cNvGrpSpPr/>
          <p:nvPr/>
        </p:nvGrpSpPr>
        <p:grpSpPr>
          <a:xfrm flipH="1">
            <a:off x="6256201" y="1428264"/>
            <a:ext cx="3128046" cy="4225877"/>
            <a:chOff x="3170425" y="1090625"/>
            <a:chExt cx="2982500" cy="4029250"/>
          </a:xfrm>
        </p:grpSpPr>
        <p:sp>
          <p:nvSpPr>
            <p:cNvPr id="324" name="Google Shape;324;p27"/>
            <p:cNvSpPr/>
            <p:nvPr/>
          </p:nvSpPr>
          <p:spPr>
            <a:xfrm>
              <a:off x="3170425" y="1090625"/>
              <a:ext cx="2982500" cy="4029250"/>
            </a:xfrm>
            <a:custGeom>
              <a:avLst/>
              <a:gdLst/>
              <a:ahLst/>
              <a:cxnLst/>
              <a:rect l="l" t="t" r="r" b="b"/>
              <a:pathLst>
                <a:path w="119300" h="161170" extrusionOk="0">
                  <a:moveTo>
                    <a:pt x="109205" y="610"/>
                  </a:moveTo>
                  <a:cubicBezTo>
                    <a:pt x="109627" y="610"/>
                    <a:pt x="110317" y="759"/>
                    <a:pt x="110912" y="1230"/>
                  </a:cubicBezTo>
                  <a:cubicBezTo>
                    <a:pt x="111527" y="1716"/>
                    <a:pt x="112207" y="2655"/>
                    <a:pt x="111948" y="4436"/>
                  </a:cubicBezTo>
                  <a:cubicBezTo>
                    <a:pt x="111851" y="4533"/>
                    <a:pt x="111786" y="4598"/>
                    <a:pt x="111722" y="4662"/>
                  </a:cubicBezTo>
                  <a:cubicBezTo>
                    <a:pt x="111624" y="4760"/>
                    <a:pt x="111560" y="4857"/>
                    <a:pt x="111495" y="4921"/>
                  </a:cubicBezTo>
                  <a:cubicBezTo>
                    <a:pt x="111301" y="4760"/>
                    <a:pt x="111106" y="4598"/>
                    <a:pt x="110880" y="4468"/>
                  </a:cubicBezTo>
                  <a:cubicBezTo>
                    <a:pt x="110523" y="4274"/>
                    <a:pt x="110167" y="4112"/>
                    <a:pt x="109746" y="4047"/>
                  </a:cubicBezTo>
                  <a:cubicBezTo>
                    <a:pt x="109552" y="4015"/>
                    <a:pt x="109341" y="3990"/>
                    <a:pt x="109131" y="3990"/>
                  </a:cubicBezTo>
                  <a:cubicBezTo>
                    <a:pt x="108920" y="3990"/>
                    <a:pt x="108710" y="4015"/>
                    <a:pt x="108516" y="4079"/>
                  </a:cubicBezTo>
                  <a:cubicBezTo>
                    <a:pt x="108030" y="4241"/>
                    <a:pt x="107738" y="4468"/>
                    <a:pt x="107447" y="4727"/>
                  </a:cubicBezTo>
                  <a:cubicBezTo>
                    <a:pt x="107220" y="4889"/>
                    <a:pt x="106994" y="5083"/>
                    <a:pt x="106767" y="5278"/>
                  </a:cubicBezTo>
                  <a:cubicBezTo>
                    <a:pt x="106799" y="4954"/>
                    <a:pt x="106767" y="4630"/>
                    <a:pt x="106735" y="4306"/>
                  </a:cubicBezTo>
                  <a:cubicBezTo>
                    <a:pt x="107479" y="2655"/>
                    <a:pt x="108483" y="841"/>
                    <a:pt x="108904" y="647"/>
                  </a:cubicBezTo>
                  <a:cubicBezTo>
                    <a:pt x="108972" y="624"/>
                    <a:pt x="109076" y="610"/>
                    <a:pt x="109205" y="610"/>
                  </a:cubicBezTo>
                  <a:close/>
                  <a:moveTo>
                    <a:pt x="116686" y="4758"/>
                  </a:moveTo>
                  <a:cubicBezTo>
                    <a:pt x="117559" y="4758"/>
                    <a:pt x="118218" y="5121"/>
                    <a:pt x="118522" y="5342"/>
                  </a:cubicBezTo>
                  <a:cubicBezTo>
                    <a:pt x="118490" y="5504"/>
                    <a:pt x="118425" y="5634"/>
                    <a:pt x="118360" y="5763"/>
                  </a:cubicBezTo>
                  <a:cubicBezTo>
                    <a:pt x="118166" y="5634"/>
                    <a:pt x="117874" y="5472"/>
                    <a:pt x="117583" y="5342"/>
                  </a:cubicBezTo>
                  <a:cubicBezTo>
                    <a:pt x="117421" y="5310"/>
                    <a:pt x="117259" y="5245"/>
                    <a:pt x="117129" y="5213"/>
                  </a:cubicBezTo>
                  <a:cubicBezTo>
                    <a:pt x="116968" y="5181"/>
                    <a:pt x="116838" y="5181"/>
                    <a:pt x="116709" y="5181"/>
                  </a:cubicBezTo>
                  <a:cubicBezTo>
                    <a:pt x="116579" y="5213"/>
                    <a:pt x="116482" y="5213"/>
                    <a:pt x="116417" y="5245"/>
                  </a:cubicBezTo>
                  <a:cubicBezTo>
                    <a:pt x="116482" y="5213"/>
                    <a:pt x="116611" y="5213"/>
                    <a:pt x="116709" y="5213"/>
                  </a:cubicBezTo>
                  <a:cubicBezTo>
                    <a:pt x="116838" y="5245"/>
                    <a:pt x="116968" y="5245"/>
                    <a:pt x="117097" y="5278"/>
                  </a:cubicBezTo>
                  <a:cubicBezTo>
                    <a:pt x="117259" y="5342"/>
                    <a:pt x="117389" y="5375"/>
                    <a:pt x="117518" y="5440"/>
                  </a:cubicBezTo>
                  <a:cubicBezTo>
                    <a:pt x="117810" y="5569"/>
                    <a:pt x="118069" y="5763"/>
                    <a:pt x="118263" y="5893"/>
                  </a:cubicBezTo>
                  <a:cubicBezTo>
                    <a:pt x="118263" y="5893"/>
                    <a:pt x="118295" y="5925"/>
                    <a:pt x="118295" y="5925"/>
                  </a:cubicBezTo>
                  <a:cubicBezTo>
                    <a:pt x="117939" y="6735"/>
                    <a:pt x="117550" y="7577"/>
                    <a:pt x="117162" y="8451"/>
                  </a:cubicBezTo>
                  <a:lnTo>
                    <a:pt x="117097" y="8451"/>
                  </a:lnTo>
                  <a:cubicBezTo>
                    <a:pt x="116838" y="8354"/>
                    <a:pt x="116482" y="8257"/>
                    <a:pt x="116126" y="8192"/>
                  </a:cubicBezTo>
                  <a:cubicBezTo>
                    <a:pt x="115964" y="8160"/>
                    <a:pt x="115769" y="8160"/>
                    <a:pt x="115607" y="8160"/>
                  </a:cubicBezTo>
                  <a:lnTo>
                    <a:pt x="115348" y="8160"/>
                  </a:lnTo>
                  <a:cubicBezTo>
                    <a:pt x="115284" y="8192"/>
                    <a:pt x="115219" y="8192"/>
                    <a:pt x="115154" y="8192"/>
                  </a:cubicBezTo>
                  <a:cubicBezTo>
                    <a:pt x="115025" y="8225"/>
                    <a:pt x="114895" y="8257"/>
                    <a:pt x="114830" y="8257"/>
                  </a:cubicBezTo>
                  <a:cubicBezTo>
                    <a:pt x="114766" y="8289"/>
                    <a:pt x="114701" y="8289"/>
                    <a:pt x="114701" y="8289"/>
                  </a:cubicBezTo>
                  <a:lnTo>
                    <a:pt x="114830" y="8289"/>
                  </a:lnTo>
                  <a:cubicBezTo>
                    <a:pt x="114895" y="8257"/>
                    <a:pt x="115025" y="8225"/>
                    <a:pt x="115154" y="8225"/>
                  </a:cubicBezTo>
                  <a:lnTo>
                    <a:pt x="115607" y="8225"/>
                  </a:lnTo>
                  <a:cubicBezTo>
                    <a:pt x="115769" y="8225"/>
                    <a:pt x="115931" y="8257"/>
                    <a:pt x="116126" y="8289"/>
                  </a:cubicBezTo>
                  <a:cubicBezTo>
                    <a:pt x="116449" y="8354"/>
                    <a:pt x="116773" y="8484"/>
                    <a:pt x="117032" y="8581"/>
                  </a:cubicBezTo>
                  <a:cubicBezTo>
                    <a:pt x="117065" y="8613"/>
                    <a:pt x="117065" y="8613"/>
                    <a:pt x="117097" y="8613"/>
                  </a:cubicBezTo>
                  <a:cubicBezTo>
                    <a:pt x="117000" y="8840"/>
                    <a:pt x="116903" y="9034"/>
                    <a:pt x="116806" y="9261"/>
                  </a:cubicBezTo>
                  <a:cubicBezTo>
                    <a:pt x="116533" y="9410"/>
                    <a:pt x="116165" y="9520"/>
                    <a:pt x="115789" y="9520"/>
                  </a:cubicBezTo>
                  <a:cubicBezTo>
                    <a:pt x="115674" y="9520"/>
                    <a:pt x="115559" y="9510"/>
                    <a:pt x="115446" y="9487"/>
                  </a:cubicBezTo>
                  <a:cubicBezTo>
                    <a:pt x="115089" y="9423"/>
                    <a:pt x="114636" y="9196"/>
                    <a:pt x="114442" y="8613"/>
                  </a:cubicBezTo>
                  <a:cubicBezTo>
                    <a:pt x="114021" y="7577"/>
                    <a:pt x="115543" y="5569"/>
                    <a:pt x="116223" y="4792"/>
                  </a:cubicBezTo>
                  <a:cubicBezTo>
                    <a:pt x="116383" y="4768"/>
                    <a:pt x="116538" y="4758"/>
                    <a:pt x="116686" y="4758"/>
                  </a:cubicBezTo>
                  <a:close/>
                  <a:moveTo>
                    <a:pt x="109998" y="6649"/>
                  </a:moveTo>
                  <a:cubicBezTo>
                    <a:pt x="110685" y="6649"/>
                    <a:pt x="111265" y="6937"/>
                    <a:pt x="111592" y="7123"/>
                  </a:cubicBezTo>
                  <a:cubicBezTo>
                    <a:pt x="111560" y="7221"/>
                    <a:pt x="111527" y="7285"/>
                    <a:pt x="111495" y="7383"/>
                  </a:cubicBezTo>
                  <a:cubicBezTo>
                    <a:pt x="111462" y="7350"/>
                    <a:pt x="111398" y="7318"/>
                    <a:pt x="111301" y="7253"/>
                  </a:cubicBezTo>
                  <a:cubicBezTo>
                    <a:pt x="111106" y="7156"/>
                    <a:pt x="110815" y="7059"/>
                    <a:pt x="110523" y="7026"/>
                  </a:cubicBezTo>
                  <a:cubicBezTo>
                    <a:pt x="110232" y="6962"/>
                    <a:pt x="109940" y="6929"/>
                    <a:pt x="109714" y="6929"/>
                  </a:cubicBezTo>
                  <a:cubicBezTo>
                    <a:pt x="109519" y="6929"/>
                    <a:pt x="109358" y="6962"/>
                    <a:pt x="109358" y="6962"/>
                  </a:cubicBezTo>
                  <a:lnTo>
                    <a:pt x="109714" y="6962"/>
                  </a:lnTo>
                  <a:cubicBezTo>
                    <a:pt x="109940" y="6994"/>
                    <a:pt x="110232" y="7026"/>
                    <a:pt x="110491" y="7123"/>
                  </a:cubicBezTo>
                  <a:cubicBezTo>
                    <a:pt x="110782" y="7188"/>
                    <a:pt x="111041" y="7318"/>
                    <a:pt x="111236" y="7415"/>
                  </a:cubicBezTo>
                  <a:cubicBezTo>
                    <a:pt x="111301" y="7480"/>
                    <a:pt x="111398" y="7512"/>
                    <a:pt x="111430" y="7544"/>
                  </a:cubicBezTo>
                  <a:cubicBezTo>
                    <a:pt x="111333" y="7836"/>
                    <a:pt x="111203" y="8127"/>
                    <a:pt x="111074" y="8386"/>
                  </a:cubicBezTo>
                  <a:cubicBezTo>
                    <a:pt x="110847" y="8969"/>
                    <a:pt x="110588" y="9520"/>
                    <a:pt x="110297" y="10070"/>
                  </a:cubicBezTo>
                  <a:cubicBezTo>
                    <a:pt x="110297" y="10038"/>
                    <a:pt x="110297" y="10038"/>
                    <a:pt x="110297" y="10038"/>
                  </a:cubicBezTo>
                  <a:cubicBezTo>
                    <a:pt x="110070" y="9941"/>
                    <a:pt x="109746" y="9844"/>
                    <a:pt x="109422" y="9779"/>
                  </a:cubicBezTo>
                  <a:cubicBezTo>
                    <a:pt x="109260" y="9763"/>
                    <a:pt x="109099" y="9755"/>
                    <a:pt x="108945" y="9755"/>
                  </a:cubicBezTo>
                  <a:cubicBezTo>
                    <a:pt x="108791" y="9755"/>
                    <a:pt x="108645" y="9763"/>
                    <a:pt x="108516" y="9779"/>
                  </a:cubicBezTo>
                  <a:cubicBezTo>
                    <a:pt x="108418" y="9811"/>
                    <a:pt x="108321" y="9844"/>
                    <a:pt x="108257" y="9844"/>
                  </a:cubicBezTo>
                  <a:cubicBezTo>
                    <a:pt x="108159" y="9876"/>
                    <a:pt x="108127" y="9876"/>
                    <a:pt x="108127" y="9876"/>
                  </a:cubicBezTo>
                  <a:lnTo>
                    <a:pt x="108257" y="9876"/>
                  </a:lnTo>
                  <a:cubicBezTo>
                    <a:pt x="108321" y="9844"/>
                    <a:pt x="108418" y="9844"/>
                    <a:pt x="108548" y="9811"/>
                  </a:cubicBezTo>
                  <a:cubicBezTo>
                    <a:pt x="108609" y="9803"/>
                    <a:pt x="108676" y="9799"/>
                    <a:pt x="108749" y="9799"/>
                  </a:cubicBezTo>
                  <a:cubicBezTo>
                    <a:pt x="108946" y="9799"/>
                    <a:pt x="109177" y="9829"/>
                    <a:pt x="109390" y="9876"/>
                  </a:cubicBezTo>
                  <a:cubicBezTo>
                    <a:pt x="109714" y="9941"/>
                    <a:pt x="110005" y="10070"/>
                    <a:pt x="110200" y="10200"/>
                  </a:cubicBezTo>
                  <a:lnTo>
                    <a:pt x="110232" y="10200"/>
                  </a:lnTo>
                  <a:cubicBezTo>
                    <a:pt x="110135" y="10394"/>
                    <a:pt x="110038" y="10588"/>
                    <a:pt x="109973" y="10750"/>
                  </a:cubicBezTo>
                  <a:cubicBezTo>
                    <a:pt x="109681" y="10750"/>
                    <a:pt x="109325" y="10718"/>
                    <a:pt x="108904" y="10556"/>
                  </a:cubicBezTo>
                  <a:cubicBezTo>
                    <a:pt x="108224" y="10297"/>
                    <a:pt x="107738" y="9908"/>
                    <a:pt x="107609" y="9520"/>
                  </a:cubicBezTo>
                  <a:cubicBezTo>
                    <a:pt x="107415" y="8807"/>
                    <a:pt x="108645" y="7350"/>
                    <a:pt x="109163" y="6800"/>
                  </a:cubicBezTo>
                  <a:cubicBezTo>
                    <a:pt x="109452" y="6691"/>
                    <a:pt x="109733" y="6649"/>
                    <a:pt x="109998" y="6649"/>
                  </a:cubicBezTo>
                  <a:close/>
                  <a:moveTo>
                    <a:pt x="117162" y="11268"/>
                  </a:moveTo>
                  <a:cubicBezTo>
                    <a:pt x="117486" y="11333"/>
                    <a:pt x="117939" y="11495"/>
                    <a:pt x="118231" y="12046"/>
                  </a:cubicBezTo>
                  <a:cubicBezTo>
                    <a:pt x="118360" y="12337"/>
                    <a:pt x="118457" y="12693"/>
                    <a:pt x="118522" y="13082"/>
                  </a:cubicBezTo>
                  <a:lnTo>
                    <a:pt x="118522" y="13147"/>
                  </a:lnTo>
                  <a:lnTo>
                    <a:pt x="118522" y="13179"/>
                  </a:lnTo>
                  <a:lnTo>
                    <a:pt x="118554" y="13211"/>
                  </a:lnTo>
                  <a:cubicBezTo>
                    <a:pt x="118230" y="13049"/>
                    <a:pt x="117770" y="12864"/>
                    <a:pt x="117193" y="12864"/>
                  </a:cubicBezTo>
                  <a:cubicBezTo>
                    <a:pt x="117079" y="12864"/>
                    <a:pt x="116961" y="12872"/>
                    <a:pt x="116838" y="12888"/>
                  </a:cubicBezTo>
                  <a:lnTo>
                    <a:pt x="116773" y="12888"/>
                  </a:lnTo>
                  <a:lnTo>
                    <a:pt x="116709" y="12985"/>
                  </a:lnTo>
                  <a:cubicBezTo>
                    <a:pt x="116611" y="13114"/>
                    <a:pt x="116126" y="13730"/>
                    <a:pt x="115737" y="14474"/>
                  </a:cubicBezTo>
                  <a:cubicBezTo>
                    <a:pt x="115802" y="14215"/>
                    <a:pt x="115834" y="13956"/>
                    <a:pt x="115899" y="13730"/>
                  </a:cubicBezTo>
                  <a:cubicBezTo>
                    <a:pt x="116028" y="13309"/>
                    <a:pt x="116158" y="12888"/>
                    <a:pt x="116320" y="12467"/>
                  </a:cubicBezTo>
                  <a:cubicBezTo>
                    <a:pt x="116449" y="12046"/>
                    <a:pt x="116611" y="11657"/>
                    <a:pt x="116773" y="11268"/>
                  </a:cubicBezTo>
                  <a:close/>
                  <a:moveTo>
                    <a:pt x="117179" y="13267"/>
                  </a:moveTo>
                  <a:cubicBezTo>
                    <a:pt x="117817" y="13267"/>
                    <a:pt x="118291" y="13522"/>
                    <a:pt x="118554" y="13697"/>
                  </a:cubicBezTo>
                  <a:cubicBezTo>
                    <a:pt x="118522" y="13730"/>
                    <a:pt x="118522" y="13762"/>
                    <a:pt x="118522" y="13794"/>
                  </a:cubicBezTo>
                  <a:cubicBezTo>
                    <a:pt x="118392" y="13697"/>
                    <a:pt x="118198" y="13600"/>
                    <a:pt x="118004" y="13568"/>
                  </a:cubicBezTo>
                  <a:cubicBezTo>
                    <a:pt x="117871" y="13530"/>
                    <a:pt x="117749" y="13514"/>
                    <a:pt x="117639" y="13514"/>
                  </a:cubicBezTo>
                  <a:cubicBezTo>
                    <a:pt x="117561" y="13514"/>
                    <a:pt x="117488" y="13522"/>
                    <a:pt x="117421" y="13535"/>
                  </a:cubicBezTo>
                  <a:cubicBezTo>
                    <a:pt x="117290" y="13562"/>
                    <a:pt x="117201" y="13609"/>
                    <a:pt x="117172" y="13609"/>
                  </a:cubicBezTo>
                  <a:cubicBezTo>
                    <a:pt x="117166" y="13609"/>
                    <a:pt x="117162" y="13606"/>
                    <a:pt x="117162" y="13600"/>
                  </a:cubicBezTo>
                  <a:lnTo>
                    <a:pt x="117162" y="13600"/>
                  </a:lnTo>
                  <a:cubicBezTo>
                    <a:pt x="117162" y="13611"/>
                    <a:pt x="117173" y="13614"/>
                    <a:pt x="117193" y="13614"/>
                  </a:cubicBezTo>
                  <a:cubicBezTo>
                    <a:pt x="117234" y="13614"/>
                    <a:pt x="117313" y="13600"/>
                    <a:pt x="117421" y="13600"/>
                  </a:cubicBezTo>
                  <a:cubicBezTo>
                    <a:pt x="117583" y="13600"/>
                    <a:pt x="117777" y="13665"/>
                    <a:pt x="117939" y="13730"/>
                  </a:cubicBezTo>
                  <a:cubicBezTo>
                    <a:pt x="118101" y="13827"/>
                    <a:pt x="118231" y="13956"/>
                    <a:pt x="118328" y="14053"/>
                  </a:cubicBezTo>
                  <a:cubicBezTo>
                    <a:pt x="118360" y="14118"/>
                    <a:pt x="118392" y="14151"/>
                    <a:pt x="118425" y="14183"/>
                  </a:cubicBezTo>
                  <a:cubicBezTo>
                    <a:pt x="118392" y="14215"/>
                    <a:pt x="118392" y="14248"/>
                    <a:pt x="118392" y="14280"/>
                  </a:cubicBezTo>
                  <a:cubicBezTo>
                    <a:pt x="118133" y="14895"/>
                    <a:pt x="117810" y="15608"/>
                    <a:pt x="117518" y="16353"/>
                  </a:cubicBezTo>
                  <a:cubicBezTo>
                    <a:pt x="117486" y="16320"/>
                    <a:pt x="117453" y="16288"/>
                    <a:pt x="117421" y="16255"/>
                  </a:cubicBezTo>
                  <a:cubicBezTo>
                    <a:pt x="117291" y="16158"/>
                    <a:pt x="117065" y="16126"/>
                    <a:pt x="116838" y="16126"/>
                  </a:cubicBezTo>
                  <a:cubicBezTo>
                    <a:pt x="116644" y="16126"/>
                    <a:pt x="116449" y="16158"/>
                    <a:pt x="116320" y="16223"/>
                  </a:cubicBezTo>
                  <a:cubicBezTo>
                    <a:pt x="116158" y="16255"/>
                    <a:pt x="116093" y="16288"/>
                    <a:pt x="116093" y="16288"/>
                  </a:cubicBezTo>
                  <a:lnTo>
                    <a:pt x="116320" y="16288"/>
                  </a:lnTo>
                  <a:cubicBezTo>
                    <a:pt x="116358" y="16278"/>
                    <a:pt x="116401" y="16274"/>
                    <a:pt x="116449" y="16274"/>
                  </a:cubicBezTo>
                  <a:cubicBezTo>
                    <a:pt x="116563" y="16274"/>
                    <a:pt x="116701" y="16297"/>
                    <a:pt x="116838" y="16320"/>
                  </a:cubicBezTo>
                  <a:cubicBezTo>
                    <a:pt x="117000" y="16353"/>
                    <a:pt x="117129" y="16450"/>
                    <a:pt x="117227" y="16547"/>
                  </a:cubicBezTo>
                  <a:cubicBezTo>
                    <a:pt x="117259" y="16579"/>
                    <a:pt x="117259" y="16612"/>
                    <a:pt x="117291" y="16644"/>
                  </a:cubicBezTo>
                  <a:cubicBezTo>
                    <a:pt x="117291" y="16676"/>
                    <a:pt x="117291" y="16676"/>
                    <a:pt x="117291" y="16676"/>
                  </a:cubicBezTo>
                  <a:lnTo>
                    <a:pt x="117421" y="16612"/>
                  </a:lnTo>
                  <a:lnTo>
                    <a:pt x="117421" y="16612"/>
                  </a:lnTo>
                  <a:cubicBezTo>
                    <a:pt x="117421" y="16644"/>
                    <a:pt x="117389" y="16709"/>
                    <a:pt x="117389" y="16741"/>
                  </a:cubicBezTo>
                  <a:cubicBezTo>
                    <a:pt x="117194" y="16871"/>
                    <a:pt x="116968" y="17000"/>
                    <a:pt x="116709" y="17000"/>
                  </a:cubicBezTo>
                  <a:cubicBezTo>
                    <a:pt x="116417" y="17000"/>
                    <a:pt x="116093" y="16838"/>
                    <a:pt x="115802" y="16515"/>
                  </a:cubicBezTo>
                  <a:cubicBezTo>
                    <a:pt x="115284" y="15964"/>
                    <a:pt x="116223" y="14280"/>
                    <a:pt x="116968" y="13276"/>
                  </a:cubicBezTo>
                  <a:cubicBezTo>
                    <a:pt x="117040" y="13270"/>
                    <a:pt x="117110" y="13267"/>
                    <a:pt x="117179" y="13267"/>
                  </a:cubicBezTo>
                  <a:close/>
                  <a:moveTo>
                    <a:pt x="104455" y="2362"/>
                  </a:moveTo>
                  <a:cubicBezTo>
                    <a:pt x="104739" y="2362"/>
                    <a:pt x="105022" y="2441"/>
                    <a:pt x="105277" y="2590"/>
                  </a:cubicBezTo>
                  <a:cubicBezTo>
                    <a:pt x="106055" y="3108"/>
                    <a:pt x="106346" y="4760"/>
                    <a:pt x="106087" y="5990"/>
                  </a:cubicBezTo>
                  <a:cubicBezTo>
                    <a:pt x="105245" y="6897"/>
                    <a:pt x="104435" y="7836"/>
                    <a:pt x="103723" y="8807"/>
                  </a:cubicBezTo>
                  <a:cubicBezTo>
                    <a:pt x="103270" y="9423"/>
                    <a:pt x="102849" y="10006"/>
                    <a:pt x="102460" y="10653"/>
                  </a:cubicBezTo>
                  <a:cubicBezTo>
                    <a:pt x="102071" y="11301"/>
                    <a:pt x="101780" y="11981"/>
                    <a:pt x="101489" y="12661"/>
                  </a:cubicBezTo>
                  <a:cubicBezTo>
                    <a:pt x="101197" y="13276"/>
                    <a:pt x="100970" y="13924"/>
                    <a:pt x="100711" y="14572"/>
                  </a:cubicBezTo>
                  <a:cubicBezTo>
                    <a:pt x="100679" y="14539"/>
                    <a:pt x="100614" y="14507"/>
                    <a:pt x="100549" y="14474"/>
                  </a:cubicBezTo>
                  <a:cubicBezTo>
                    <a:pt x="100420" y="14377"/>
                    <a:pt x="100258" y="14248"/>
                    <a:pt x="100031" y="14151"/>
                  </a:cubicBezTo>
                  <a:cubicBezTo>
                    <a:pt x="99934" y="14086"/>
                    <a:pt x="99837" y="14053"/>
                    <a:pt x="99707" y="13989"/>
                  </a:cubicBezTo>
                  <a:cubicBezTo>
                    <a:pt x="99610" y="13956"/>
                    <a:pt x="99513" y="13924"/>
                    <a:pt x="99416" y="13892"/>
                  </a:cubicBezTo>
                  <a:cubicBezTo>
                    <a:pt x="99189" y="13827"/>
                    <a:pt x="98995" y="13697"/>
                    <a:pt x="98866" y="13568"/>
                  </a:cubicBezTo>
                  <a:cubicBezTo>
                    <a:pt x="98736" y="13406"/>
                    <a:pt x="98606" y="13244"/>
                    <a:pt x="98542" y="13082"/>
                  </a:cubicBezTo>
                  <a:cubicBezTo>
                    <a:pt x="98477" y="12952"/>
                    <a:pt x="98445" y="12790"/>
                    <a:pt x="98412" y="12693"/>
                  </a:cubicBezTo>
                  <a:cubicBezTo>
                    <a:pt x="98380" y="12596"/>
                    <a:pt x="98380" y="12564"/>
                    <a:pt x="98380" y="12564"/>
                  </a:cubicBezTo>
                  <a:cubicBezTo>
                    <a:pt x="98380" y="12564"/>
                    <a:pt x="98380" y="12596"/>
                    <a:pt x="98380" y="12726"/>
                  </a:cubicBezTo>
                  <a:cubicBezTo>
                    <a:pt x="98412" y="12823"/>
                    <a:pt x="98412" y="12952"/>
                    <a:pt x="98477" y="13114"/>
                  </a:cubicBezTo>
                  <a:cubicBezTo>
                    <a:pt x="98542" y="13276"/>
                    <a:pt x="98606" y="13471"/>
                    <a:pt x="98768" y="13665"/>
                  </a:cubicBezTo>
                  <a:cubicBezTo>
                    <a:pt x="98898" y="13827"/>
                    <a:pt x="99092" y="13989"/>
                    <a:pt x="99319" y="14118"/>
                  </a:cubicBezTo>
                  <a:cubicBezTo>
                    <a:pt x="99416" y="14183"/>
                    <a:pt x="99513" y="14215"/>
                    <a:pt x="99610" y="14248"/>
                  </a:cubicBezTo>
                  <a:cubicBezTo>
                    <a:pt x="99707" y="14312"/>
                    <a:pt x="99805" y="14345"/>
                    <a:pt x="99902" y="14410"/>
                  </a:cubicBezTo>
                  <a:cubicBezTo>
                    <a:pt x="100064" y="14507"/>
                    <a:pt x="100226" y="14636"/>
                    <a:pt x="100355" y="14733"/>
                  </a:cubicBezTo>
                  <a:cubicBezTo>
                    <a:pt x="100452" y="14831"/>
                    <a:pt x="100517" y="14895"/>
                    <a:pt x="100582" y="14928"/>
                  </a:cubicBezTo>
                  <a:cubicBezTo>
                    <a:pt x="100485" y="15122"/>
                    <a:pt x="100420" y="15316"/>
                    <a:pt x="100355" y="15511"/>
                  </a:cubicBezTo>
                  <a:lnTo>
                    <a:pt x="100355" y="15478"/>
                  </a:lnTo>
                  <a:cubicBezTo>
                    <a:pt x="100355" y="15478"/>
                    <a:pt x="100355" y="15493"/>
                    <a:pt x="100336" y="15493"/>
                  </a:cubicBezTo>
                  <a:cubicBezTo>
                    <a:pt x="100326" y="15493"/>
                    <a:pt x="100312" y="15489"/>
                    <a:pt x="100290" y="15478"/>
                  </a:cubicBezTo>
                  <a:cubicBezTo>
                    <a:pt x="100226" y="15478"/>
                    <a:pt x="100128" y="15446"/>
                    <a:pt x="99999" y="15349"/>
                  </a:cubicBezTo>
                  <a:cubicBezTo>
                    <a:pt x="99740" y="15187"/>
                    <a:pt x="99416" y="14831"/>
                    <a:pt x="99027" y="14539"/>
                  </a:cubicBezTo>
                  <a:cubicBezTo>
                    <a:pt x="98963" y="14474"/>
                    <a:pt x="98801" y="14410"/>
                    <a:pt x="98704" y="14377"/>
                  </a:cubicBezTo>
                  <a:cubicBezTo>
                    <a:pt x="98606" y="14345"/>
                    <a:pt x="98509" y="14312"/>
                    <a:pt x="98412" y="14248"/>
                  </a:cubicBezTo>
                  <a:cubicBezTo>
                    <a:pt x="98250" y="14151"/>
                    <a:pt x="98056" y="14053"/>
                    <a:pt x="97926" y="13956"/>
                  </a:cubicBezTo>
                  <a:cubicBezTo>
                    <a:pt x="97635" y="13762"/>
                    <a:pt x="97473" y="13633"/>
                    <a:pt x="97473" y="13632"/>
                  </a:cubicBezTo>
                  <a:lnTo>
                    <a:pt x="97473" y="13632"/>
                  </a:lnTo>
                  <a:cubicBezTo>
                    <a:pt x="97473" y="13633"/>
                    <a:pt x="97635" y="13794"/>
                    <a:pt x="97894" y="14021"/>
                  </a:cubicBezTo>
                  <a:cubicBezTo>
                    <a:pt x="98024" y="14118"/>
                    <a:pt x="98185" y="14248"/>
                    <a:pt x="98347" y="14377"/>
                  </a:cubicBezTo>
                  <a:cubicBezTo>
                    <a:pt x="98445" y="14442"/>
                    <a:pt x="98542" y="14507"/>
                    <a:pt x="98639" y="14539"/>
                  </a:cubicBezTo>
                  <a:cubicBezTo>
                    <a:pt x="98768" y="14604"/>
                    <a:pt x="98833" y="14636"/>
                    <a:pt x="98898" y="14733"/>
                  </a:cubicBezTo>
                  <a:cubicBezTo>
                    <a:pt x="99222" y="15025"/>
                    <a:pt x="99513" y="15381"/>
                    <a:pt x="99772" y="15608"/>
                  </a:cubicBezTo>
                  <a:cubicBezTo>
                    <a:pt x="99837" y="15673"/>
                    <a:pt x="99902" y="15737"/>
                    <a:pt x="99967" y="15770"/>
                  </a:cubicBezTo>
                  <a:cubicBezTo>
                    <a:pt x="99675" y="15673"/>
                    <a:pt x="99287" y="15478"/>
                    <a:pt x="98898" y="15252"/>
                  </a:cubicBezTo>
                  <a:cubicBezTo>
                    <a:pt x="98801" y="15187"/>
                    <a:pt x="98704" y="15122"/>
                    <a:pt x="98606" y="15057"/>
                  </a:cubicBezTo>
                  <a:cubicBezTo>
                    <a:pt x="98509" y="14993"/>
                    <a:pt x="98380" y="14960"/>
                    <a:pt x="98283" y="14928"/>
                  </a:cubicBezTo>
                  <a:cubicBezTo>
                    <a:pt x="98150" y="14890"/>
                    <a:pt x="98017" y="14874"/>
                    <a:pt x="97897" y="14874"/>
                  </a:cubicBezTo>
                  <a:cubicBezTo>
                    <a:pt x="97813" y="14874"/>
                    <a:pt x="97734" y="14882"/>
                    <a:pt x="97667" y="14895"/>
                  </a:cubicBezTo>
                  <a:cubicBezTo>
                    <a:pt x="97311" y="14928"/>
                    <a:pt x="97117" y="15057"/>
                    <a:pt x="97117" y="15057"/>
                  </a:cubicBezTo>
                  <a:cubicBezTo>
                    <a:pt x="97117" y="15057"/>
                    <a:pt x="97344" y="14960"/>
                    <a:pt x="97667" y="14960"/>
                  </a:cubicBezTo>
                  <a:cubicBezTo>
                    <a:pt x="97829" y="14960"/>
                    <a:pt x="98056" y="14993"/>
                    <a:pt x="98218" y="15057"/>
                  </a:cubicBezTo>
                  <a:cubicBezTo>
                    <a:pt x="98315" y="15122"/>
                    <a:pt x="98412" y="15154"/>
                    <a:pt x="98509" y="15252"/>
                  </a:cubicBezTo>
                  <a:cubicBezTo>
                    <a:pt x="98574" y="15316"/>
                    <a:pt x="98671" y="15381"/>
                    <a:pt x="98768" y="15446"/>
                  </a:cubicBezTo>
                  <a:cubicBezTo>
                    <a:pt x="99157" y="15705"/>
                    <a:pt x="99546" y="15964"/>
                    <a:pt x="99902" y="16094"/>
                  </a:cubicBezTo>
                  <a:cubicBezTo>
                    <a:pt x="99967" y="16126"/>
                    <a:pt x="100031" y="16158"/>
                    <a:pt x="100096" y="16191"/>
                  </a:cubicBezTo>
                  <a:cubicBezTo>
                    <a:pt x="100031" y="16353"/>
                    <a:pt x="99967" y="16547"/>
                    <a:pt x="99902" y="16709"/>
                  </a:cubicBezTo>
                  <a:cubicBezTo>
                    <a:pt x="99157" y="17777"/>
                    <a:pt x="98445" y="18846"/>
                    <a:pt x="97732" y="19947"/>
                  </a:cubicBezTo>
                  <a:cubicBezTo>
                    <a:pt x="97052" y="21081"/>
                    <a:pt x="96372" y="22214"/>
                    <a:pt x="95757" y="23380"/>
                  </a:cubicBezTo>
                  <a:cubicBezTo>
                    <a:pt x="95465" y="23995"/>
                    <a:pt x="95206" y="24578"/>
                    <a:pt x="95012" y="25290"/>
                  </a:cubicBezTo>
                  <a:lnTo>
                    <a:pt x="94947" y="25517"/>
                  </a:lnTo>
                  <a:cubicBezTo>
                    <a:pt x="94915" y="25582"/>
                    <a:pt x="94915" y="25647"/>
                    <a:pt x="94882" y="25711"/>
                  </a:cubicBezTo>
                  <a:cubicBezTo>
                    <a:pt x="94818" y="25873"/>
                    <a:pt x="94753" y="26003"/>
                    <a:pt x="94688" y="26132"/>
                  </a:cubicBezTo>
                  <a:cubicBezTo>
                    <a:pt x="94656" y="26229"/>
                    <a:pt x="94623" y="26327"/>
                    <a:pt x="94559" y="26391"/>
                  </a:cubicBezTo>
                  <a:cubicBezTo>
                    <a:pt x="94461" y="26391"/>
                    <a:pt x="94364" y="26359"/>
                    <a:pt x="94235" y="26327"/>
                  </a:cubicBezTo>
                  <a:cubicBezTo>
                    <a:pt x="94073" y="26294"/>
                    <a:pt x="93879" y="26262"/>
                    <a:pt x="93684" y="26197"/>
                  </a:cubicBezTo>
                  <a:cubicBezTo>
                    <a:pt x="93458" y="26132"/>
                    <a:pt x="93231" y="26068"/>
                    <a:pt x="93037" y="25970"/>
                  </a:cubicBezTo>
                  <a:cubicBezTo>
                    <a:pt x="92810" y="25873"/>
                    <a:pt x="92648" y="25744"/>
                    <a:pt x="92486" y="25582"/>
                  </a:cubicBezTo>
                  <a:cubicBezTo>
                    <a:pt x="92324" y="25452"/>
                    <a:pt x="92227" y="25258"/>
                    <a:pt x="92097" y="25128"/>
                  </a:cubicBezTo>
                  <a:cubicBezTo>
                    <a:pt x="91968" y="24999"/>
                    <a:pt x="91838" y="24902"/>
                    <a:pt x="91741" y="24869"/>
                  </a:cubicBezTo>
                  <a:cubicBezTo>
                    <a:pt x="91644" y="24837"/>
                    <a:pt x="91579" y="24837"/>
                    <a:pt x="91579" y="24837"/>
                  </a:cubicBezTo>
                  <a:lnTo>
                    <a:pt x="91579" y="24837"/>
                  </a:lnTo>
                  <a:cubicBezTo>
                    <a:pt x="91579" y="24837"/>
                    <a:pt x="91644" y="24837"/>
                    <a:pt x="91741" y="24902"/>
                  </a:cubicBezTo>
                  <a:cubicBezTo>
                    <a:pt x="91838" y="24934"/>
                    <a:pt x="91936" y="25031"/>
                    <a:pt x="92033" y="25161"/>
                  </a:cubicBezTo>
                  <a:cubicBezTo>
                    <a:pt x="92130" y="25323"/>
                    <a:pt x="92227" y="25517"/>
                    <a:pt x="92389" y="25679"/>
                  </a:cubicBezTo>
                  <a:cubicBezTo>
                    <a:pt x="92518" y="25841"/>
                    <a:pt x="92745" y="26035"/>
                    <a:pt x="92939" y="26132"/>
                  </a:cubicBezTo>
                  <a:cubicBezTo>
                    <a:pt x="93166" y="26262"/>
                    <a:pt x="93360" y="26359"/>
                    <a:pt x="93587" y="26456"/>
                  </a:cubicBezTo>
                  <a:cubicBezTo>
                    <a:pt x="93781" y="26553"/>
                    <a:pt x="93976" y="26618"/>
                    <a:pt x="94170" y="26683"/>
                  </a:cubicBezTo>
                  <a:cubicBezTo>
                    <a:pt x="94235" y="26683"/>
                    <a:pt x="94300" y="26715"/>
                    <a:pt x="94364" y="26748"/>
                  </a:cubicBezTo>
                  <a:cubicBezTo>
                    <a:pt x="94332" y="26812"/>
                    <a:pt x="94267" y="26909"/>
                    <a:pt x="94235" y="26974"/>
                  </a:cubicBezTo>
                  <a:cubicBezTo>
                    <a:pt x="94235" y="26974"/>
                    <a:pt x="94202" y="27007"/>
                    <a:pt x="94202" y="27007"/>
                  </a:cubicBezTo>
                  <a:cubicBezTo>
                    <a:pt x="94170" y="27007"/>
                    <a:pt x="94105" y="27007"/>
                    <a:pt x="94073" y="26974"/>
                  </a:cubicBezTo>
                  <a:cubicBezTo>
                    <a:pt x="93943" y="26942"/>
                    <a:pt x="93814" y="26877"/>
                    <a:pt x="93652" y="26845"/>
                  </a:cubicBezTo>
                  <a:cubicBezTo>
                    <a:pt x="93555" y="26812"/>
                    <a:pt x="93490" y="26812"/>
                    <a:pt x="93393" y="26780"/>
                  </a:cubicBezTo>
                  <a:cubicBezTo>
                    <a:pt x="93328" y="26780"/>
                    <a:pt x="93231" y="26748"/>
                    <a:pt x="93166" y="26748"/>
                  </a:cubicBezTo>
                  <a:cubicBezTo>
                    <a:pt x="93069" y="26715"/>
                    <a:pt x="93004" y="26683"/>
                    <a:pt x="92939" y="26650"/>
                  </a:cubicBezTo>
                  <a:cubicBezTo>
                    <a:pt x="92875" y="26618"/>
                    <a:pt x="92810" y="26586"/>
                    <a:pt x="92745" y="26553"/>
                  </a:cubicBezTo>
                  <a:cubicBezTo>
                    <a:pt x="92616" y="26456"/>
                    <a:pt x="92518" y="26359"/>
                    <a:pt x="92421" y="26262"/>
                  </a:cubicBezTo>
                  <a:cubicBezTo>
                    <a:pt x="92259" y="26068"/>
                    <a:pt x="92195" y="25906"/>
                    <a:pt x="92195" y="25906"/>
                  </a:cubicBezTo>
                  <a:lnTo>
                    <a:pt x="92195" y="25906"/>
                  </a:lnTo>
                  <a:cubicBezTo>
                    <a:pt x="92195" y="25906"/>
                    <a:pt x="92227" y="26068"/>
                    <a:pt x="92389" y="26294"/>
                  </a:cubicBezTo>
                  <a:cubicBezTo>
                    <a:pt x="92454" y="26391"/>
                    <a:pt x="92551" y="26521"/>
                    <a:pt x="92648" y="26650"/>
                  </a:cubicBezTo>
                  <a:cubicBezTo>
                    <a:pt x="92713" y="26683"/>
                    <a:pt x="92778" y="26748"/>
                    <a:pt x="92842" y="26812"/>
                  </a:cubicBezTo>
                  <a:cubicBezTo>
                    <a:pt x="92939" y="26845"/>
                    <a:pt x="93037" y="26909"/>
                    <a:pt x="93101" y="26942"/>
                  </a:cubicBezTo>
                  <a:cubicBezTo>
                    <a:pt x="93166" y="26942"/>
                    <a:pt x="93263" y="26974"/>
                    <a:pt x="93328" y="27007"/>
                  </a:cubicBezTo>
                  <a:cubicBezTo>
                    <a:pt x="93425" y="27039"/>
                    <a:pt x="93490" y="27071"/>
                    <a:pt x="93555" y="27104"/>
                  </a:cubicBezTo>
                  <a:cubicBezTo>
                    <a:pt x="93684" y="27169"/>
                    <a:pt x="93814" y="27233"/>
                    <a:pt x="93943" y="27298"/>
                  </a:cubicBezTo>
                  <a:cubicBezTo>
                    <a:pt x="93976" y="27298"/>
                    <a:pt x="93976" y="27298"/>
                    <a:pt x="94008" y="27330"/>
                  </a:cubicBezTo>
                  <a:cubicBezTo>
                    <a:pt x="93911" y="27492"/>
                    <a:pt x="93781" y="27654"/>
                    <a:pt x="93684" y="27784"/>
                  </a:cubicBezTo>
                  <a:cubicBezTo>
                    <a:pt x="93425" y="27687"/>
                    <a:pt x="93004" y="27525"/>
                    <a:pt x="92583" y="27363"/>
                  </a:cubicBezTo>
                  <a:cubicBezTo>
                    <a:pt x="92227" y="27201"/>
                    <a:pt x="91871" y="27104"/>
                    <a:pt x="91612" y="27007"/>
                  </a:cubicBezTo>
                  <a:cubicBezTo>
                    <a:pt x="91353" y="26909"/>
                    <a:pt x="91159" y="26845"/>
                    <a:pt x="91158" y="26845"/>
                  </a:cubicBezTo>
                  <a:lnTo>
                    <a:pt x="91158" y="26845"/>
                  </a:lnTo>
                  <a:cubicBezTo>
                    <a:pt x="91158" y="26845"/>
                    <a:pt x="91320" y="26942"/>
                    <a:pt x="91579" y="27071"/>
                  </a:cubicBezTo>
                  <a:cubicBezTo>
                    <a:pt x="91838" y="27201"/>
                    <a:pt x="92162" y="27363"/>
                    <a:pt x="92486" y="27525"/>
                  </a:cubicBezTo>
                  <a:cubicBezTo>
                    <a:pt x="92875" y="27751"/>
                    <a:pt x="93231" y="27946"/>
                    <a:pt x="93490" y="28108"/>
                  </a:cubicBezTo>
                  <a:cubicBezTo>
                    <a:pt x="93004" y="28755"/>
                    <a:pt x="92518" y="29403"/>
                    <a:pt x="92033" y="30051"/>
                  </a:cubicBezTo>
                  <a:cubicBezTo>
                    <a:pt x="91871" y="29953"/>
                    <a:pt x="91709" y="29856"/>
                    <a:pt x="91547" y="29792"/>
                  </a:cubicBezTo>
                  <a:cubicBezTo>
                    <a:pt x="90993" y="29500"/>
                    <a:pt x="90359" y="29366"/>
                    <a:pt x="89742" y="29366"/>
                  </a:cubicBezTo>
                  <a:cubicBezTo>
                    <a:pt x="89674" y="29366"/>
                    <a:pt x="89607" y="29367"/>
                    <a:pt x="89539" y="29371"/>
                  </a:cubicBezTo>
                  <a:cubicBezTo>
                    <a:pt x="89280" y="29371"/>
                    <a:pt x="89021" y="29403"/>
                    <a:pt x="88762" y="29435"/>
                  </a:cubicBezTo>
                  <a:cubicBezTo>
                    <a:pt x="88730" y="29306"/>
                    <a:pt x="88730" y="29112"/>
                    <a:pt x="88665" y="28885"/>
                  </a:cubicBezTo>
                  <a:cubicBezTo>
                    <a:pt x="88600" y="28561"/>
                    <a:pt x="88438" y="28172"/>
                    <a:pt x="88114" y="27816"/>
                  </a:cubicBezTo>
                  <a:cubicBezTo>
                    <a:pt x="88017" y="27654"/>
                    <a:pt x="87855" y="27557"/>
                    <a:pt x="87726" y="27428"/>
                  </a:cubicBezTo>
                  <a:cubicBezTo>
                    <a:pt x="88244" y="26618"/>
                    <a:pt x="89960" y="24060"/>
                    <a:pt x="90543" y="22991"/>
                  </a:cubicBezTo>
                  <a:cubicBezTo>
                    <a:pt x="91191" y="21793"/>
                    <a:pt x="95627" y="13989"/>
                    <a:pt x="96275" y="13114"/>
                  </a:cubicBezTo>
                  <a:cubicBezTo>
                    <a:pt x="96793" y="12402"/>
                    <a:pt x="102492" y="4630"/>
                    <a:pt x="102978" y="3432"/>
                  </a:cubicBezTo>
                  <a:cubicBezTo>
                    <a:pt x="103172" y="2946"/>
                    <a:pt x="103561" y="2590"/>
                    <a:pt x="104014" y="2428"/>
                  </a:cubicBezTo>
                  <a:cubicBezTo>
                    <a:pt x="104159" y="2384"/>
                    <a:pt x="104307" y="2362"/>
                    <a:pt x="104455" y="2362"/>
                  </a:cubicBezTo>
                  <a:close/>
                  <a:moveTo>
                    <a:pt x="83937" y="27849"/>
                  </a:moveTo>
                  <a:cubicBezTo>
                    <a:pt x="84002" y="28108"/>
                    <a:pt x="84131" y="28431"/>
                    <a:pt x="84293" y="28658"/>
                  </a:cubicBezTo>
                  <a:cubicBezTo>
                    <a:pt x="83969" y="29014"/>
                    <a:pt x="83063" y="30018"/>
                    <a:pt x="82285" y="31314"/>
                  </a:cubicBezTo>
                  <a:cubicBezTo>
                    <a:pt x="81864" y="32026"/>
                    <a:pt x="81476" y="32317"/>
                    <a:pt x="81184" y="32447"/>
                  </a:cubicBezTo>
                  <a:cubicBezTo>
                    <a:pt x="81249" y="32317"/>
                    <a:pt x="81282" y="32188"/>
                    <a:pt x="81346" y="32058"/>
                  </a:cubicBezTo>
                  <a:cubicBezTo>
                    <a:pt x="81379" y="31929"/>
                    <a:pt x="81444" y="31767"/>
                    <a:pt x="81508" y="31637"/>
                  </a:cubicBezTo>
                  <a:cubicBezTo>
                    <a:pt x="81541" y="31832"/>
                    <a:pt x="81508" y="32026"/>
                    <a:pt x="81508" y="32026"/>
                  </a:cubicBezTo>
                  <a:cubicBezTo>
                    <a:pt x="81508" y="32026"/>
                    <a:pt x="81605" y="31799"/>
                    <a:pt x="81573" y="31540"/>
                  </a:cubicBezTo>
                  <a:cubicBezTo>
                    <a:pt x="81573" y="31508"/>
                    <a:pt x="81573" y="31475"/>
                    <a:pt x="81573" y="31443"/>
                  </a:cubicBezTo>
                  <a:cubicBezTo>
                    <a:pt x="81767" y="31054"/>
                    <a:pt x="81962" y="30666"/>
                    <a:pt x="82156" y="30310"/>
                  </a:cubicBezTo>
                  <a:cubicBezTo>
                    <a:pt x="82577" y="29565"/>
                    <a:pt x="82998" y="28917"/>
                    <a:pt x="83484" y="28334"/>
                  </a:cubicBezTo>
                  <a:cubicBezTo>
                    <a:pt x="83548" y="28302"/>
                    <a:pt x="83581" y="28237"/>
                    <a:pt x="83646" y="28172"/>
                  </a:cubicBezTo>
                  <a:cubicBezTo>
                    <a:pt x="83646" y="28205"/>
                    <a:pt x="83646" y="28237"/>
                    <a:pt x="83678" y="28270"/>
                  </a:cubicBezTo>
                  <a:cubicBezTo>
                    <a:pt x="83743" y="28399"/>
                    <a:pt x="83807" y="28496"/>
                    <a:pt x="83872" y="28561"/>
                  </a:cubicBezTo>
                  <a:cubicBezTo>
                    <a:pt x="83969" y="28658"/>
                    <a:pt x="84002" y="28691"/>
                    <a:pt x="84002" y="28691"/>
                  </a:cubicBezTo>
                  <a:cubicBezTo>
                    <a:pt x="84002" y="28691"/>
                    <a:pt x="83969" y="28626"/>
                    <a:pt x="83905" y="28561"/>
                  </a:cubicBezTo>
                  <a:cubicBezTo>
                    <a:pt x="83840" y="28464"/>
                    <a:pt x="83807" y="28367"/>
                    <a:pt x="83775" y="28237"/>
                  </a:cubicBezTo>
                  <a:cubicBezTo>
                    <a:pt x="83743" y="28172"/>
                    <a:pt x="83743" y="28140"/>
                    <a:pt x="83743" y="28075"/>
                  </a:cubicBezTo>
                  <a:cubicBezTo>
                    <a:pt x="83807" y="28010"/>
                    <a:pt x="83872" y="27913"/>
                    <a:pt x="83937" y="27849"/>
                  </a:cubicBezTo>
                  <a:close/>
                  <a:moveTo>
                    <a:pt x="115294" y="30919"/>
                  </a:moveTo>
                  <a:cubicBezTo>
                    <a:pt x="115531" y="30919"/>
                    <a:pt x="115800" y="31003"/>
                    <a:pt x="115996" y="31087"/>
                  </a:cubicBezTo>
                  <a:cubicBezTo>
                    <a:pt x="116028" y="31152"/>
                    <a:pt x="116028" y="31184"/>
                    <a:pt x="116028" y="31249"/>
                  </a:cubicBezTo>
                  <a:cubicBezTo>
                    <a:pt x="115964" y="31216"/>
                    <a:pt x="115931" y="31184"/>
                    <a:pt x="115867" y="31184"/>
                  </a:cubicBezTo>
                  <a:cubicBezTo>
                    <a:pt x="115802" y="31152"/>
                    <a:pt x="115705" y="31119"/>
                    <a:pt x="115640" y="31119"/>
                  </a:cubicBezTo>
                  <a:cubicBezTo>
                    <a:pt x="115607" y="31108"/>
                    <a:pt x="115579" y="31105"/>
                    <a:pt x="115552" y="31105"/>
                  </a:cubicBezTo>
                  <a:cubicBezTo>
                    <a:pt x="115500" y="31105"/>
                    <a:pt x="115456" y="31119"/>
                    <a:pt x="115413" y="31119"/>
                  </a:cubicBezTo>
                  <a:cubicBezTo>
                    <a:pt x="115284" y="31152"/>
                    <a:pt x="115219" y="31216"/>
                    <a:pt x="115219" y="31216"/>
                  </a:cubicBezTo>
                  <a:lnTo>
                    <a:pt x="115413" y="31216"/>
                  </a:lnTo>
                  <a:cubicBezTo>
                    <a:pt x="115543" y="31249"/>
                    <a:pt x="115672" y="31314"/>
                    <a:pt x="115802" y="31346"/>
                  </a:cubicBezTo>
                  <a:cubicBezTo>
                    <a:pt x="115867" y="31378"/>
                    <a:pt x="115964" y="31411"/>
                    <a:pt x="116061" y="31443"/>
                  </a:cubicBezTo>
                  <a:cubicBezTo>
                    <a:pt x="116061" y="31475"/>
                    <a:pt x="116061" y="31508"/>
                    <a:pt x="116061" y="31573"/>
                  </a:cubicBezTo>
                  <a:cubicBezTo>
                    <a:pt x="116028" y="31573"/>
                    <a:pt x="116028" y="31735"/>
                    <a:pt x="116028" y="31799"/>
                  </a:cubicBezTo>
                  <a:cubicBezTo>
                    <a:pt x="115996" y="31961"/>
                    <a:pt x="115931" y="32155"/>
                    <a:pt x="115899" y="32350"/>
                  </a:cubicBezTo>
                  <a:cubicBezTo>
                    <a:pt x="115802" y="32674"/>
                    <a:pt x="115737" y="33030"/>
                    <a:pt x="115640" y="33354"/>
                  </a:cubicBezTo>
                  <a:cubicBezTo>
                    <a:pt x="115543" y="33289"/>
                    <a:pt x="115413" y="33257"/>
                    <a:pt x="115284" y="33192"/>
                  </a:cubicBezTo>
                  <a:cubicBezTo>
                    <a:pt x="115122" y="33159"/>
                    <a:pt x="114927" y="33127"/>
                    <a:pt x="114798" y="33127"/>
                  </a:cubicBezTo>
                  <a:cubicBezTo>
                    <a:pt x="114636" y="33159"/>
                    <a:pt x="114571" y="33192"/>
                    <a:pt x="114571" y="33192"/>
                  </a:cubicBezTo>
                  <a:cubicBezTo>
                    <a:pt x="114571" y="33192"/>
                    <a:pt x="114668" y="33224"/>
                    <a:pt x="114766" y="33257"/>
                  </a:cubicBezTo>
                  <a:cubicBezTo>
                    <a:pt x="114830" y="33257"/>
                    <a:pt x="114927" y="33289"/>
                    <a:pt x="114992" y="33321"/>
                  </a:cubicBezTo>
                  <a:cubicBezTo>
                    <a:pt x="115057" y="33354"/>
                    <a:pt x="115154" y="33386"/>
                    <a:pt x="115219" y="33386"/>
                  </a:cubicBezTo>
                  <a:cubicBezTo>
                    <a:pt x="115348" y="33451"/>
                    <a:pt x="115478" y="33483"/>
                    <a:pt x="115607" y="33516"/>
                  </a:cubicBezTo>
                  <a:cubicBezTo>
                    <a:pt x="115575" y="33548"/>
                    <a:pt x="115575" y="33580"/>
                    <a:pt x="115575" y="33645"/>
                  </a:cubicBezTo>
                  <a:cubicBezTo>
                    <a:pt x="115543" y="33645"/>
                    <a:pt x="115543" y="33677"/>
                    <a:pt x="115543" y="33677"/>
                  </a:cubicBezTo>
                  <a:cubicBezTo>
                    <a:pt x="115443" y="33715"/>
                    <a:pt x="115311" y="33742"/>
                    <a:pt x="115167" y="33742"/>
                  </a:cubicBezTo>
                  <a:cubicBezTo>
                    <a:pt x="114935" y="33742"/>
                    <a:pt x="114674" y="33671"/>
                    <a:pt x="114474" y="33451"/>
                  </a:cubicBezTo>
                  <a:cubicBezTo>
                    <a:pt x="114150" y="33030"/>
                    <a:pt x="114571" y="31799"/>
                    <a:pt x="114895" y="31152"/>
                  </a:cubicBezTo>
                  <a:cubicBezTo>
                    <a:pt x="114960" y="31022"/>
                    <a:pt x="115057" y="30957"/>
                    <a:pt x="115187" y="30925"/>
                  </a:cubicBezTo>
                  <a:cubicBezTo>
                    <a:pt x="115221" y="30921"/>
                    <a:pt x="115257" y="30919"/>
                    <a:pt x="115294" y="30919"/>
                  </a:cubicBezTo>
                  <a:close/>
                  <a:moveTo>
                    <a:pt x="87596" y="31054"/>
                  </a:moveTo>
                  <a:cubicBezTo>
                    <a:pt x="88114" y="31054"/>
                    <a:pt x="90446" y="31281"/>
                    <a:pt x="91968" y="32997"/>
                  </a:cubicBezTo>
                  <a:cubicBezTo>
                    <a:pt x="91871" y="33548"/>
                    <a:pt x="91353" y="36592"/>
                    <a:pt x="89960" y="37628"/>
                  </a:cubicBezTo>
                  <a:cubicBezTo>
                    <a:pt x="89655" y="37860"/>
                    <a:pt x="89268" y="37958"/>
                    <a:pt x="88850" y="37958"/>
                  </a:cubicBezTo>
                  <a:cubicBezTo>
                    <a:pt x="88157" y="37958"/>
                    <a:pt x="87380" y="37688"/>
                    <a:pt x="86754" y="37304"/>
                  </a:cubicBezTo>
                  <a:cubicBezTo>
                    <a:pt x="85783" y="36721"/>
                    <a:pt x="85200" y="35912"/>
                    <a:pt x="85297" y="35329"/>
                  </a:cubicBezTo>
                  <a:cubicBezTo>
                    <a:pt x="85524" y="33937"/>
                    <a:pt x="87240" y="31508"/>
                    <a:pt x="87596" y="31054"/>
                  </a:cubicBezTo>
                  <a:close/>
                  <a:moveTo>
                    <a:pt x="91320" y="94428"/>
                  </a:moveTo>
                  <a:cubicBezTo>
                    <a:pt x="91353" y="94428"/>
                    <a:pt x="91288" y="94493"/>
                    <a:pt x="91353" y="94622"/>
                  </a:cubicBezTo>
                  <a:cubicBezTo>
                    <a:pt x="91320" y="94493"/>
                    <a:pt x="91353" y="94428"/>
                    <a:pt x="91320" y="94428"/>
                  </a:cubicBezTo>
                  <a:close/>
                  <a:moveTo>
                    <a:pt x="61787" y="96468"/>
                  </a:moveTo>
                  <a:cubicBezTo>
                    <a:pt x="61787" y="96468"/>
                    <a:pt x="61820" y="96533"/>
                    <a:pt x="61917" y="96662"/>
                  </a:cubicBezTo>
                  <a:cubicBezTo>
                    <a:pt x="61852" y="96533"/>
                    <a:pt x="61787" y="96468"/>
                    <a:pt x="61787" y="96468"/>
                  </a:cubicBezTo>
                  <a:close/>
                  <a:moveTo>
                    <a:pt x="109254" y="1"/>
                  </a:moveTo>
                  <a:cubicBezTo>
                    <a:pt x="109028" y="1"/>
                    <a:pt x="108829" y="34"/>
                    <a:pt x="108678" y="96"/>
                  </a:cubicBezTo>
                  <a:cubicBezTo>
                    <a:pt x="108030" y="388"/>
                    <a:pt x="107058" y="2234"/>
                    <a:pt x="106508" y="3367"/>
                  </a:cubicBezTo>
                  <a:cubicBezTo>
                    <a:pt x="106314" y="2817"/>
                    <a:pt x="106022" y="2363"/>
                    <a:pt x="105601" y="2104"/>
                  </a:cubicBezTo>
                  <a:cubicBezTo>
                    <a:pt x="105252" y="1879"/>
                    <a:pt x="104878" y="1770"/>
                    <a:pt x="104494" y="1770"/>
                  </a:cubicBezTo>
                  <a:cubicBezTo>
                    <a:pt x="104271" y="1770"/>
                    <a:pt x="104046" y="1806"/>
                    <a:pt x="103820" y="1877"/>
                  </a:cubicBezTo>
                  <a:cubicBezTo>
                    <a:pt x="103205" y="2072"/>
                    <a:pt x="102687" y="2557"/>
                    <a:pt x="102428" y="3205"/>
                  </a:cubicBezTo>
                  <a:cubicBezTo>
                    <a:pt x="102007" y="4274"/>
                    <a:pt x="96631" y="11625"/>
                    <a:pt x="95789" y="12726"/>
                  </a:cubicBezTo>
                  <a:cubicBezTo>
                    <a:pt x="95109" y="13665"/>
                    <a:pt x="90705" y="21469"/>
                    <a:pt x="89993" y="22700"/>
                  </a:cubicBezTo>
                  <a:cubicBezTo>
                    <a:pt x="89442" y="23736"/>
                    <a:pt x="87758" y="26294"/>
                    <a:pt x="87208" y="27071"/>
                  </a:cubicBezTo>
                  <a:cubicBezTo>
                    <a:pt x="87078" y="27007"/>
                    <a:pt x="86949" y="26942"/>
                    <a:pt x="86819" y="26877"/>
                  </a:cubicBezTo>
                  <a:cubicBezTo>
                    <a:pt x="86528" y="26780"/>
                    <a:pt x="86236" y="26683"/>
                    <a:pt x="85912" y="26618"/>
                  </a:cubicBezTo>
                  <a:cubicBezTo>
                    <a:pt x="85675" y="26571"/>
                    <a:pt x="85456" y="26541"/>
                    <a:pt x="85190" y="26541"/>
                  </a:cubicBezTo>
                  <a:cubicBezTo>
                    <a:pt x="85092" y="26541"/>
                    <a:pt x="84989" y="26545"/>
                    <a:pt x="84876" y="26553"/>
                  </a:cubicBezTo>
                  <a:cubicBezTo>
                    <a:pt x="84423" y="26618"/>
                    <a:pt x="84099" y="26845"/>
                    <a:pt x="83807" y="27104"/>
                  </a:cubicBezTo>
                  <a:cubicBezTo>
                    <a:pt x="83516" y="27330"/>
                    <a:pt x="83257" y="27622"/>
                    <a:pt x="82998" y="27913"/>
                  </a:cubicBezTo>
                  <a:cubicBezTo>
                    <a:pt x="82480" y="28529"/>
                    <a:pt x="81994" y="29209"/>
                    <a:pt x="81573" y="29953"/>
                  </a:cubicBezTo>
                  <a:cubicBezTo>
                    <a:pt x="81346" y="30342"/>
                    <a:pt x="81152" y="30731"/>
                    <a:pt x="80958" y="31184"/>
                  </a:cubicBezTo>
                  <a:cubicBezTo>
                    <a:pt x="80861" y="31378"/>
                    <a:pt x="80763" y="31605"/>
                    <a:pt x="80666" y="31832"/>
                  </a:cubicBezTo>
                  <a:cubicBezTo>
                    <a:pt x="80602" y="32058"/>
                    <a:pt x="80537" y="32285"/>
                    <a:pt x="80440" y="32447"/>
                  </a:cubicBezTo>
                  <a:cubicBezTo>
                    <a:pt x="80083" y="33192"/>
                    <a:pt x="79371" y="33904"/>
                    <a:pt x="78691" y="34617"/>
                  </a:cubicBezTo>
                  <a:cubicBezTo>
                    <a:pt x="77946" y="35297"/>
                    <a:pt x="77169" y="35977"/>
                    <a:pt x="76359" y="36689"/>
                  </a:cubicBezTo>
                  <a:cubicBezTo>
                    <a:pt x="75550" y="37402"/>
                    <a:pt x="74708" y="38146"/>
                    <a:pt x="73898" y="38956"/>
                  </a:cubicBezTo>
                  <a:cubicBezTo>
                    <a:pt x="73477" y="39345"/>
                    <a:pt x="73056" y="39765"/>
                    <a:pt x="72668" y="40219"/>
                  </a:cubicBezTo>
                  <a:cubicBezTo>
                    <a:pt x="72506" y="40446"/>
                    <a:pt x="72312" y="40705"/>
                    <a:pt x="72150" y="40964"/>
                  </a:cubicBezTo>
                  <a:cubicBezTo>
                    <a:pt x="72052" y="41126"/>
                    <a:pt x="71988" y="41255"/>
                    <a:pt x="71923" y="41417"/>
                  </a:cubicBezTo>
                  <a:cubicBezTo>
                    <a:pt x="71891" y="41482"/>
                    <a:pt x="71858" y="41579"/>
                    <a:pt x="71826" y="41676"/>
                  </a:cubicBezTo>
                  <a:lnTo>
                    <a:pt x="71761" y="41870"/>
                  </a:lnTo>
                  <a:cubicBezTo>
                    <a:pt x="71729" y="42065"/>
                    <a:pt x="71567" y="42324"/>
                    <a:pt x="71405" y="42518"/>
                  </a:cubicBezTo>
                  <a:cubicBezTo>
                    <a:pt x="71243" y="42745"/>
                    <a:pt x="71049" y="42971"/>
                    <a:pt x="70854" y="43198"/>
                  </a:cubicBezTo>
                  <a:cubicBezTo>
                    <a:pt x="70466" y="43619"/>
                    <a:pt x="70045" y="44040"/>
                    <a:pt x="69591" y="44429"/>
                  </a:cubicBezTo>
                  <a:cubicBezTo>
                    <a:pt x="68717" y="45271"/>
                    <a:pt x="67810" y="46080"/>
                    <a:pt x="66871" y="46857"/>
                  </a:cubicBezTo>
                  <a:cubicBezTo>
                    <a:pt x="64993" y="48476"/>
                    <a:pt x="63050" y="50096"/>
                    <a:pt x="61204" y="51780"/>
                  </a:cubicBezTo>
                  <a:cubicBezTo>
                    <a:pt x="60265" y="52622"/>
                    <a:pt x="59326" y="53496"/>
                    <a:pt x="58484" y="54467"/>
                  </a:cubicBezTo>
                  <a:cubicBezTo>
                    <a:pt x="58095" y="54953"/>
                    <a:pt x="57674" y="55439"/>
                    <a:pt x="57383" y="56086"/>
                  </a:cubicBezTo>
                  <a:cubicBezTo>
                    <a:pt x="57318" y="56184"/>
                    <a:pt x="57286" y="56281"/>
                    <a:pt x="57286" y="56346"/>
                  </a:cubicBezTo>
                  <a:cubicBezTo>
                    <a:pt x="57253" y="56443"/>
                    <a:pt x="57253" y="56507"/>
                    <a:pt x="57221" y="56572"/>
                  </a:cubicBezTo>
                  <a:lnTo>
                    <a:pt x="57092" y="57026"/>
                  </a:lnTo>
                  <a:lnTo>
                    <a:pt x="56897" y="57932"/>
                  </a:lnTo>
                  <a:cubicBezTo>
                    <a:pt x="56314" y="60361"/>
                    <a:pt x="55796" y="62725"/>
                    <a:pt x="55278" y="65024"/>
                  </a:cubicBezTo>
                  <a:cubicBezTo>
                    <a:pt x="54792" y="67323"/>
                    <a:pt x="54307" y="69558"/>
                    <a:pt x="53886" y="71663"/>
                  </a:cubicBezTo>
                  <a:cubicBezTo>
                    <a:pt x="53465" y="73800"/>
                    <a:pt x="53044" y="75775"/>
                    <a:pt x="52752" y="77654"/>
                  </a:cubicBezTo>
                  <a:cubicBezTo>
                    <a:pt x="52655" y="78139"/>
                    <a:pt x="52590" y="78560"/>
                    <a:pt x="52526" y="79046"/>
                  </a:cubicBezTo>
                  <a:cubicBezTo>
                    <a:pt x="52493" y="79532"/>
                    <a:pt x="52526" y="79985"/>
                    <a:pt x="52590" y="80438"/>
                  </a:cubicBezTo>
                  <a:cubicBezTo>
                    <a:pt x="52687" y="81054"/>
                    <a:pt x="52849" y="81637"/>
                    <a:pt x="53044" y="82187"/>
                  </a:cubicBezTo>
                  <a:lnTo>
                    <a:pt x="53011" y="82155"/>
                  </a:lnTo>
                  <a:cubicBezTo>
                    <a:pt x="53011" y="82155"/>
                    <a:pt x="52882" y="82381"/>
                    <a:pt x="52655" y="82802"/>
                  </a:cubicBezTo>
                  <a:cubicBezTo>
                    <a:pt x="52396" y="83223"/>
                    <a:pt x="52040" y="83806"/>
                    <a:pt x="51522" y="84519"/>
                  </a:cubicBezTo>
                  <a:cubicBezTo>
                    <a:pt x="50971" y="85199"/>
                    <a:pt x="50226" y="85976"/>
                    <a:pt x="49287" y="86786"/>
                  </a:cubicBezTo>
                  <a:cubicBezTo>
                    <a:pt x="48348" y="87627"/>
                    <a:pt x="47247" y="88534"/>
                    <a:pt x="46081" y="89635"/>
                  </a:cubicBezTo>
                  <a:cubicBezTo>
                    <a:pt x="45531" y="90186"/>
                    <a:pt x="44948" y="90801"/>
                    <a:pt x="44397" y="91449"/>
                  </a:cubicBezTo>
                  <a:cubicBezTo>
                    <a:pt x="44106" y="91772"/>
                    <a:pt x="43847" y="92129"/>
                    <a:pt x="43588" y="92485"/>
                  </a:cubicBezTo>
                  <a:lnTo>
                    <a:pt x="43394" y="92776"/>
                  </a:lnTo>
                  <a:lnTo>
                    <a:pt x="43361" y="92841"/>
                  </a:lnTo>
                  <a:lnTo>
                    <a:pt x="43329" y="92841"/>
                  </a:lnTo>
                  <a:lnTo>
                    <a:pt x="43296" y="92874"/>
                  </a:lnTo>
                  <a:lnTo>
                    <a:pt x="43199" y="93003"/>
                  </a:lnTo>
                  <a:cubicBezTo>
                    <a:pt x="43070" y="93165"/>
                    <a:pt x="42940" y="93359"/>
                    <a:pt x="42778" y="93489"/>
                  </a:cubicBezTo>
                  <a:cubicBezTo>
                    <a:pt x="42649" y="93651"/>
                    <a:pt x="42519" y="93813"/>
                    <a:pt x="42357" y="93942"/>
                  </a:cubicBezTo>
                  <a:cubicBezTo>
                    <a:pt x="42195" y="94104"/>
                    <a:pt x="42034" y="94266"/>
                    <a:pt x="41872" y="94396"/>
                  </a:cubicBezTo>
                  <a:cubicBezTo>
                    <a:pt x="41515" y="94719"/>
                    <a:pt x="41159" y="95011"/>
                    <a:pt x="40803" y="95302"/>
                  </a:cubicBezTo>
                  <a:cubicBezTo>
                    <a:pt x="40091" y="95885"/>
                    <a:pt x="39346" y="96468"/>
                    <a:pt x="38569" y="97051"/>
                  </a:cubicBezTo>
                  <a:cubicBezTo>
                    <a:pt x="35460" y="99382"/>
                    <a:pt x="31962" y="101682"/>
                    <a:pt x="28465" y="103916"/>
                  </a:cubicBezTo>
                  <a:cubicBezTo>
                    <a:pt x="21438" y="108385"/>
                    <a:pt x="14217" y="112530"/>
                    <a:pt x="8712" y="115444"/>
                  </a:cubicBezTo>
                  <a:cubicBezTo>
                    <a:pt x="5959" y="116934"/>
                    <a:pt x="3595" y="118100"/>
                    <a:pt x="1943" y="118812"/>
                  </a:cubicBezTo>
                  <a:cubicBezTo>
                    <a:pt x="1102" y="119201"/>
                    <a:pt x="454" y="119460"/>
                    <a:pt x="1" y="119654"/>
                  </a:cubicBezTo>
                  <a:cubicBezTo>
                    <a:pt x="454" y="119492"/>
                    <a:pt x="1134" y="119233"/>
                    <a:pt x="1976" y="118877"/>
                  </a:cubicBezTo>
                  <a:cubicBezTo>
                    <a:pt x="3660" y="118165"/>
                    <a:pt x="6024" y="117064"/>
                    <a:pt x="8809" y="115639"/>
                  </a:cubicBezTo>
                  <a:cubicBezTo>
                    <a:pt x="14379" y="112821"/>
                    <a:pt x="21665" y="108774"/>
                    <a:pt x="28789" y="104434"/>
                  </a:cubicBezTo>
                  <a:cubicBezTo>
                    <a:pt x="32351" y="102232"/>
                    <a:pt x="35848" y="99998"/>
                    <a:pt x="39054" y="97699"/>
                  </a:cubicBezTo>
                  <a:cubicBezTo>
                    <a:pt x="39831" y="97148"/>
                    <a:pt x="40609" y="96565"/>
                    <a:pt x="41353" y="95950"/>
                  </a:cubicBezTo>
                  <a:cubicBezTo>
                    <a:pt x="42098" y="95335"/>
                    <a:pt x="42811" y="94784"/>
                    <a:pt x="43458" y="94072"/>
                  </a:cubicBezTo>
                  <a:cubicBezTo>
                    <a:pt x="43653" y="93910"/>
                    <a:pt x="43782" y="93748"/>
                    <a:pt x="43912" y="93554"/>
                  </a:cubicBezTo>
                  <a:lnTo>
                    <a:pt x="44009" y="93424"/>
                  </a:lnTo>
                  <a:lnTo>
                    <a:pt x="44074" y="93359"/>
                  </a:lnTo>
                  <a:lnTo>
                    <a:pt x="44138" y="93294"/>
                  </a:lnTo>
                  <a:lnTo>
                    <a:pt x="44333" y="93035"/>
                  </a:lnTo>
                  <a:cubicBezTo>
                    <a:pt x="44592" y="92679"/>
                    <a:pt x="44818" y="92355"/>
                    <a:pt x="45110" y="92032"/>
                  </a:cubicBezTo>
                  <a:cubicBezTo>
                    <a:pt x="45628" y="91416"/>
                    <a:pt x="46179" y="90833"/>
                    <a:pt x="46729" y="90283"/>
                  </a:cubicBezTo>
                  <a:cubicBezTo>
                    <a:pt x="47830" y="89247"/>
                    <a:pt x="48963" y="88340"/>
                    <a:pt x="49935" y="87498"/>
                  </a:cubicBezTo>
                  <a:cubicBezTo>
                    <a:pt x="50874" y="86656"/>
                    <a:pt x="51684" y="85814"/>
                    <a:pt x="52267" y="85069"/>
                  </a:cubicBezTo>
                  <a:cubicBezTo>
                    <a:pt x="52461" y="84810"/>
                    <a:pt x="52655" y="84519"/>
                    <a:pt x="52817" y="84292"/>
                  </a:cubicBezTo>
                  <a:cubicBezTo>
                    <a:pt x="52947" y="84745"/>
                    <a:pt x="53141" y="85361"/>
                    <a:pt x="53400" y="85944"/>
                  </a:cubicBezTo>
                  <a:cubicBezTo>
                    <a:pt x="53627" y="86559"/>
                    <a:pt x="53918" y="87109"/>
                    <a:pt x="54209" y="87530"/>
                  </a:cubicBezTo>
                  <a:cubicBezTo>
                    <a:pt x="54274" y="87627"/>
                    <a:pt x="54339" y="87692"/>
                    <a:pt x="54404" y="87789"/>
                  </a:cubicBezTo>
                  <a:cubicBezTo>
                    <a:pt x="54469" y="87854"/>
                    <a:pt x="54533" y="87919"/>
                    <a:pt x="54566" y="87951"/>
                  </a:cubicBezTo>
                  <a:cubicBezTo>
                    <a:pt x="54695" y="88048"/>
                    <a:pt x="54728" y="88113"/>
                    <a:pt x="54728" y="88113"/>
                  </a:cubicBezTo>
                  <a:cubicBezTo>
                    <a:pt x="54728" y="88113"/>
                    <a:pt x="54695" y="88048"/>
                    <a:pt x="54598" y="87951"/>
                  </a:cubicBezTo>
                  <a:cubicBezTo>
                    <a:pt x="54533" y="87919"/>
                    <a:pt x="54501" y="87822"/>
                    <a:pt x="54436" y="87757"/>
                  </a:cubicBezTo>
                  <a:cubicBezTo>
                    <a:pt x="54371" y="87692"/>
                    <a:pt x="54307" y="87595"/>
                    <a:pt x="54242" y="87498"/>
                  </a:cubicBezTo>
                  <a:cubicBezTo>
                    <a:pt x="54015" y="87077"/>
                    <a:pt x="53789" y="86494"/>
                    <a:pt x="53594" y="85879"/>
                  </a:cubicBezTo>
                  <a:cubicBezTo>
                    <a:pt x="53335" y="85102"/>
                    <a:pt x="53173" y="84324"/>
                    <a:pt x="53076" y="83871"/>
                  </a:cubicBezTo>
                  <a:cubicBezTo>
                    <a:pt x="53238" y="83612"/>
                    <a:pt x="53368" y="83418"/>
                    <a:pt x="53465" y="83223"/>
                  </a:cubicBezTo>
                  <a:cubicBezTo>
                    <a:pt x="53529" y="83385"/>
                    <a:pt x="53627" y="83580"/>
                    <a:pt x="53691" y="83742"/>
                  </a:cubicBezTo>
                  <a:cubicBezTo>
                    <a:pt x="53724" y="83936"/>
                    <a:pt x="53821" y="84260"/>
                    <a:pt x="53918" y="84648"/>
                  </a:cubicBezTo>
                  <a:cubicBezTo>
                    <a:pt x="54112" y="85328"/>
                    <a:pt x="54404" y="86203"/>
                    <a:pt x="54792" y="87045"/>
                  </a:cubicBezTo>
                  <a:cubicBezTo>
                    <a:pt x="54954" y="87433"/>
                    <a:pt x="55181" y="87854"/>
                    <a:pt x="55375" y="88243"/>
                  </a:cubicBezTo>
                  <a:cubicBezTo>
                    <a:pt x="55472" y="88437"/>
                    <a:pt x="55602" y="88599"/>
                    <a:pt x="55699" y="88761"/>
                  </a:cubicBezTo>
                  <a:cubicBezTo>
                    <a:pt x="55796" y="88923"/>
                    <a:pt x="55893" y="89085"/>
                    <a:pt x="55991" y="89247"/>
                  </a:cubicBezTo>
                  <a:cubicBezTo>
                    <a:pt x="56185" y="89506"/>
                    <a:pt x="56379" y="89732"/>
                    <a:pt x="56509" y="89894"/>
                  </a:cubicBezTo>
                  <a:cubicBezTo>
                    <a:pt x="56379" y="89732"/>
                    <a:pt x="56217" y="89473"/>
                    <a:pt x="56055" y="89182"/>
                  </a:cubicBezTo>
                  <a:cubicBezTo>
                    <a:pt x="55958" y="89052"/>
                    <a:pt x="55861" y="88890"/>
                    <a:pt x="55764" y="88728"/>
                  </a:cubicBezTo>
                  <a:cubicBezTo>
                    <a:pt x="55667" y="88567"/>
                    <a:pt x="55602" y="88372"/>
                    <a:pt x="55505" y="88178"/>
                  </a:cubicBezTo>
                  <a:cubicBezTo>
                    <a:pt x="55311" y="87789"/>
                    <a:pt x="55116" y="87368"/>
                    <a:pt x="54954" y="86947"/>
                  </a:cubicBezTo>
                  <a:cubicBezTo>
                    <a:pt x="54728" y="86300"/>
                    <a:pt x="54533" y="85652"/>
                    <a:pt x="54371" y="85069"/>
                  </a:cubicBezTo>
                  <a:lnTo>
                    <a:pt x="54371" y="85069"/>
                  </a:lnTo>
                  <a:cubicBezTo>
                    <a:pt x="54630" y="85555"/>
                    <a:pt x="54890" y="85976"/>
                    <a:pt x="55116" y="86365"/>
                  </a:cubicBezTo>
                  <a:cubicBezTo>
                    <a:pt x="55699" y="87304"/>
                    <a:pt x="56217" y="87984"/>
                    <a:pt x="56573" y="88469"/>
                  </a:cubicBezTo>
                  <a:cubicBezTo>
                    <a:pt x="56930" y="88955"/>
                    <a:pt x="57124" y="89182"/>
                    <a:pt x="57124" y="89182"/>
                  </a:cubicBezTo>
                  <a:cubicBezTo>
                    <a:pt x="57124" y="89182"/>
                    <a:pt x="56962" y="88923"/>
                    <a:pt x="56638" y="88405"/>
                  </a:cubicBezTo>
                  <a:cubicBezTo>
                    <a:pt x="56347" y="87919"/>
                    <a:pt x="55926" y="87174"/>
                    <a:pt x="55408" y="86203"/>
                  </a:cubicBezTo>
                  <a:cubicBezTo>
                    <a:pt x="54890" y="85231"/>
                    <a:pt x="54307" y="84033"/>
                    <a:pt x="53789" y="82640"/>
                  </a:cubicBezTo>
                  <a:cubicBezTo>
                    <a:pt x="53789" y="82640"/>
                    <a:pt x="53789" y="82608"/>
                    <a:pt x="53756" y="82608"/>
                  </a:cubicBezTo>
                  <a:cubicBezTo>
                    <a:pt x="53789" y="82576"/>
                    <a:pt x="53789" y="82576"/>
                    <a:pt x="53789" y="82576"/>
                  </a:cubicBezTo>
                  <a:lnTo>
                    <a:pt x="53756" y="82543"/>
                  </a:lnTo>
                  <a:cubicBezTo>
                    <a:pt x="53497" y="81863"/>
                    <a:pt x="53270" y="81119"/>
                    <a:pt x="53173" y="80341"/>
                  </a:cubicBezTo>
                  <a:cubicBezTo>
                    <a:pt x="53108" y="79920"/>
                    <a:pt x="53076" y="79499"/>
                    <a:pt x="53141" y="79111"/>
                  </a:cubicBezTo>
                  <a:cubicBezTo>
                    <a:pt x="53173" y="78690"/>
                    <a:pt x="53270" y="78204"/>
                    <a:pt x="53335" y="77751"/>
                  </a:cubicBezTo>
                  <a:cubicBezTo>
                    <a:pt x="53659" y="75905"/>
                    <a:pt x="54080" y="73897"/>
                    <a:pt x="54501" y="71792"/>
                  </a:cubicBezTo>
                  <a:cubicBezTo>
                    <a:pt x="54954" y="69687"/>
                    <a:pt x="55440" y="67453"/>
                    <a:pt x="55926" y="65154"/>
                  </a:cubicBezTo>
                  <a:cubicBezTo>
                    <a:pt x="56444" y="62887"/>
                    <a:pt x="56994" y="60491"/>
                    <a:pt x="57577" y="58094"/>
                  </a:cubicBezTo>
                  <a:lnTo>
                    <a:pt x="57804" y="57220"/>
                  </a:lnTo>
                  <a:cubicBezTo>
                    <a:pt x="57869" y="56896"/>
                    <a:pt x="57934" y="56572"/>
                    <a:pt x="58031" y="56346"/>
                  </a:cubicBezTo>
                  <a:cubicBezTo>
                    <a:pt x="58257" y="55892"/>
                    <a:pt x="58646" y="55374"/>
                    <a:pt x="59035" y="54921"/>
                  </a:cubicBezTo>
                  <a:cubicBezTo>
                    <a:pt x="59844" y="54014"/>
                    <a:pt x="60783" y="53172"/>
                    <a:pt x="61690" y="52330"/>
                  </a:cubicBezTo>
                  <a:cubicBezTo>
                    <a:pt x="63568" y="50646"/>
                    <a:pt x="65479" y="49059"/>
                    <a:pt x="67357" y="47440"/>
                  </a:cubicBezTo>
                  <a:cubicBezTo>
                    <a:pt x="68296" y="46631"/>
                    <a:pt x="69235" y="45821"/>
                    <a:pt x="70110" y="44979"/>
                  </a:cubicBezTo>
                  <a:cubicBezTo>
                    <a:pt x="70563" y="44558"/>
                    <a:pt x="70984" y="44137"/>
                    <a:pt x="71405" y="43684"/>
                  </a:cubicBezTo>
                  <a:cubicBezTo>
                    <a:pt x="71567" y="43490"/>
                    <a:pt x="71729" y="43295"/>
                    <a:pt x="71891" y="43101"/>
                  </a:cubicBezTo>
                  <a:cubicBezTo>
                    <a:pt x="71988" y="43230"/>
                    <a:pt x="72085" y="43360"/>
                    <a:pt x="72247" y="43490"/>
                  </a:cubicBezTo>
                  <a:cubicBezTo>
                    <a:pt x="72344" y="43522"/>
                    <a:pt x="72441" y="43587"/>
                    <a:pt x="72538" y="43619"/>
                  </a:cubicBezTo>
                  <a:cubicBezTo>
                    <a:pt x="72635" y="43651"/>
                    <a:pt x="72733" y="43684"/>
                    <a:pt x="72862" y="43684"/>
                  </a:cubicBezTo>
                  <a:cubicBezTo>
                    <a:pt x="72927" y="43684"/>
                    <a:pt x="73056" y="43651"/>
                    <a:pt x="73153" y="43651"/>
                  </a:cubicBezTo>
                  <a:cubicBezTo>
                    <a:pt x="73218" y="43651"/>
                    <a:pt x="73315" y="43619"/>
                    <a:pt x="73413" y="43619"/>
                  </a:cubicBezTo>
                  <a:cubicBezTo>
                    <a:pt x="73574" y="43619"/>
                    <a:pt x="73769" y="43587"/>
                    <a:pt x="73898" y="43587"/>
                  </a:cubicBezTo>
                  <a:lnTo>
                    <a:pt x="74384" y="43587"/>
                  </a:lnTo>
                  <a:cubicBezTo>
                    <a:pt x="74384" y="43587"/>
                    <a:pt x="74190" y="43554"/>
                    <a:pt x="73898" y="43522"/>
                  </a:cubicBezTo>
                  <a:cubicBezTo>
                    <a:pt x="73769" y="43522"/>
                    <a:pt x="73574" y="43522"/>
                    <a:pt x="73413" y="43490"/>
                  </a:cubicBezTo>
                  <a:lnTo>
                    <a:pt x="73121" y="43490"/>
                  </a:lnTo>
                  <a:cubicBezTo>
                    <a:pt x="73024" y="43490"/>
                    <a:pt x="72959" y="43490"/>
                    <a:pt x="72862" y="43457"/>
                  </a:cubicBezTo>
                  <a:cubicBezTo>
                    <a:pt x="72765" y="43457"/>
                    <a:pt x="72700" y="43425"/>
                    <a:pt x="72635" y="43392"/>
                  </a:cubicBezTo>
                  <a:cubicBezTo>
                    <a:pt x="72538" y="43360"/>
                    <a:pt x="72473" y="43328"/>
                    <a:pt x="72441" y="43263"/>
                  </a:cubicBezTo>
                  <a:cubicBezTo>
                    <a:pt x="72312" y="43166"/>
                    <a:pt x="72214" y="43036"/>
                    <a:pt x="72182" y="42907"/>
                  </a:cubicBezTo>
                  <a:cubicBezTo>
                    <a:pt x="72150" y="42874"/>
                    <a:pt x="72117" y="42842"/>
                    <a:pt x="72117" y="42809"/>
                  </a:cubicBezTo>
                  <a:cubicBezTo>
                    <a:pt x="72214" y="42648"/>
                    <a:pt x="72312" y="42486"/>
                    <a:pt x="72409" y="42291"/>
                  </a:cubicBezTo>
                  <a:cubicBezTo>
                    <a:pt x="72441" y="42291"/>
                    <a:pt x="72473" y="42324"/>
                    <a:pt x="72506" y="42324"/>
                  </a:cubicBezTo>
                  <a:cubicBezTo>
                    <a:pt x="72603" y="42389"/>
                    <a:pt x="72733" y="42453"/>
                    <a:pt x="72830" y="42518"/>
                  </a:cubicBezTo>
                  <a:cubicBezTo>
                    <a:pt x="72927" y="42550"/>
                    <a:pt x="72992" y="42583"/>
                    <a:pt x="72992" y="42583"/>
                  </a:cubicBezTo>
                  <a:cubicBezTo>
                    <a:pt x="72992" y="42583"/>
                    <a:pt x="72927" y="42518"/>
                    <a:pt x="72862" y="42453"/>
                  </a:cubicBezTo>
                  <a:cubicBezTo>
                    <a:pt x="72797" y="42389"/>
                    <a:pt x="72700" y="42291"/>
                    <a:pt x="72603" y="42194"/>
                  </a:cubicBezTo>
                  <a:cubicBezTo>
                    <a:pt x="72571" y="42129"/>
                    <a:pt x="72538" y="42065"/>
                    <a:pt x="72506" y="42032"/>
                  </a:cubicBezTo>
                  <a:lnTo>
                    <a:pt x="72506" y="41968"/>
                  </a:lnTo>
                  <a:cubicBezTo>
                    <a:pt x="72538" y="41935"/>
                    <a:pt x="72538" y="41870"/>
                    <a:pt x="72538" y="41870"/>
                  </a:cubicBezTo>
                  <a:cubicBezTo>
                    <a:pt x="72571" y="41806"/>
                    <a:pt x="72571" y="41773"/>
                    <a:pt x="72603" y="41708"/>
                  </a:cubicBezTo>
                  <a:cubicBezTo>
                    <a:pt x="72603" y="41676"/>
                    <a:pt x="72635" y="41644"/>
                    <a:pt x="72635" y="41644"/>
                  </a:cubicBezTo>
                  <a:cubicBezTo>
                    <a:pt x="72733" y="41773"/>
                    <a:pt x="72894" y="41903"/>
                    <a:pt x="73024" y="42032"/>
                  </a:cubicBezTo>
                  <a:cubicBezTo>
                    <a:pt x="73218" y="42227"/>
                    <a:pt x="73445" y="42389"/>
                    <a:pt x="73607" y="42453"/>
                  </a:cubicBezTo>
                  <a:cubicBezTo>
                    <a:pt x="73801" y="42550"/>
                    <a:pt x="73931" y="42583"/>
                    <a:pt x="73931" y="42583"/>
                  </a:cubicBezTo>
                  <a:cubicBezTo>
                    <a:pt x="73931" y="42583"/>
                    <a:pt x="73801" y="42518"/>
                    <a:pt x="73639" y="42421"/>
                  </a:cubicBezTo>
                  <a:cubicBezTo>
                    <a:pt x="73510" y="42291"/>
                    <a:pt x="73315" y="42097"/>
                    <a:pt x="73186" y="41903"/>
                  </a:cubicBezTo>
                  <a:cubicBezTo>
                    <a:pt x="73024" y="41708"/>
                    <a:pt x="72894" y="41482"/>
                    <a:pt x="72797" y="41320"/>
                  </a:cubicBezTo>
                  <a:cubicBezTo>
                    <a:pt x="72894" y="41158"/>
                    <a:pt x="73024" y="40996"/>
                    <a:pt x="73121" y="40834"/>
                  </a:cubicBezTo>
                  <a:cubicBezTo>
                    <a:pt x="73218" y="40931"/>
                    <a:pt x="73315" y="41028"/>
                    <a:pt x="73413" y="41158"/>
                  </a:cubicBezTo>
                  <a:cubicBezTo>
                    <a:pt x="73704" y="41482"/>
                    <a:pt x="73931" y="41838"/>
                    <a:pt x="73931" y="41838"/>
                  </a:cubicBezTo>
                  <a:cubicBezTo>
                    <a:pt x="73931" y="41838"/>
                    <a:pt x="73801" y="41417"/>
                    <a:pt x="73607" y="41028"/>
                  </a:cubicBezTo>
                  <a:cubicBezTo>
                    <a:pt x="73510" y="40867"/>
                    <a:pt x="73413" y="40737"/>
                    <a:pt x="73348" y="40607"/>
                  </a:cubicBezTo>
                  <a:cubicBezTo>
                    <a:pt x="73413" y="40510"/>
                    <a:pt x="73477" y="40446"/>
                    <a:pt x="73542" y="40381"/>
                  </a:cubicBezTo>
                  <a:cubicBezTo>
                    <a:pt x="73574" y="40446"/>
                    <a:pt x="73639" y="40543"/>
                    <a:pt x="73736" y="40607"/>
                  </a:cubicBezTo>
                  <a:cubicBezTo>
                    <a:pt x="73866" y="40737"/>
                    <a:pt x="74028" y="40867"/>
                    <a:pt x="74157" y="40931"/>
                  </a:cubicBezTo>
                  <a:cubicBezTo>
                    <a:pt x="74287" y="40996"/>
                    <a:pt x="74384" y="41028"/>
                    <a:pt x="74384" y="41028"/>
                  </a:cubicBezTo>
                  <a:cubicBezTo>
                    <a:pt x="74384" y="41028"/>
                    <a:pt x="74287" y="40964"/>
                    <a:pt x="74190" y="40867"/>
                  </a:cubicBezTo>
                  <a:cubicBezTo>
                    <a:pt x="74093" y="40769"/>
                    <a:pt x="73963" y="40640"/>
                    <a:pt x="73898" y="40478"/>
                  </a:cubicBezTo>
                  <a:cubicBezTo>
                    <a:pt x="73801" y="40348"/>
                    <a:pt x="73769" y="40251"/>
                    <a:pt x="73736" y="40154"/>
                  </a:cubicBezTo>
                  <a:cubicBezTo>
                    <a:pt x="73898" y="39992"/>
                    <a:pt x="74060" y="39830"/>
                    <a:pt x="74190" y="39668"/>
                  </a:cubicBezTo>
                  <a:cubicBezTo>
                    <a:pt x="74222" y="39668"/>
                    <a:pt x="74287" y="39701"/>
                    <a:pt x="74319" y="39733"/>
                  </a:cubicBezTo>
                  <a:cubicBezTo>
                    <a:pt x="74352" y="39733"/>
                    <a:pt x="74416" y="39798"/>
                    <a:pt x="74481" y="39830"/>
                  </a:cubicBezTo>
                  <a:cubicBezTo>
                    <a:pt x="74514" y="39895"/>
                    <a:pt x="74578" y="39927"/>
                    <a:pt x="74611" y="40025"/>
                  </a:cubicBezTo>
                  <a:cubicBezTo>
                    <a:pt x="74708" y="40154"/>
                    <a:pt x="74773" y="40348"/>
                    <a:pt x="74837" y="40543"/>
                  </a:cubicBezTo>
                  <a:cubicBezTo>
                    <a:pt x="74967" y="40899"/>
                    <a:pt x="75032" y="41320"/>
                    <a:pt x="75161" y="41579"/>
                  </a:cubicBezTo>
                  <a:cubicBezTo>
                    <a:pt x="75258" y="41870"/>
                    <a:pt x="75356" y="42065"/>
                    <a:pt x="75356" y="42065"/>
                  </a:cubicBezTo>
                  <a:cubicBezTo>
                    <a:pt x="75356" y="42065"/>
                    <a:pt x="75258" y="41870"/>
                    <a:pt x="75194" y="41579"/>
                  </a:cubicBezTo>
                  <a:cubicBezTo>
                    <a:pt x="75129" y="41287"/>
                    <a:pt x="75096" y="40899"/>
                    <a:pt x="75032" y="40478"/>
                  </a:cubicBezTo>
                  <a:cubicBezTo>
                    <a:pt x="74999" y="40284"/>
                    <a:pt x="74935" y="40089"/>
                    <a:pt x="74870" y="39895"/>
                  </a:cubicBezTo>
                  <a:cubicBezTo>
                    <a:pt x="74805" y="39798"/>
                    <a:pt x="74773" y="39701"/>
                    <a:pt x="74708" y="39636"/>
                  </a:cubicBezTo>
                  <a:cubicBezTo>
                    <a:pt x="74643" y="39539"/>
                    <a:pt x="74578" y="39474"/>
                    <a:pt x="74481" y="39442"/>
                  </a:cubicBezTo>
                  <a:cubicBezTo>
                    <a:pt x="74481" y="39409"/>
                    <a:pt x="74481" y="39409"/>
                    <a:pt x="74449" y="39409"/>
                  </a:cubicBezTo>
                  <a:cubicBezTo>
                    <a:pt x="75258" y="38664"/>
                    <a:pt x="76068" y="37952"/>
                    <a:pt x="76845" y="37272"/>
                  </a:cubicBezTo>
                  <a:cubicBezTo>
                    <a:pt x="77655" y="36560"/>
                    <a:pt x="78432" y="35847"/>
                    <a:pt x="79177" y="35135"/>
                  </a:cubicBezTo>
                  <a:cubicBezTo>
                    <a:pt x="79533" y="34779"/>
                    <a:pt x="79889" y="34390"/>
                    <a:pt x="80213" y="34001"/>
                  </a:cubicBezTo>
                  <a:cubicBezTo>
                    <a:pt x="80440" y="33775"/>
                    <a:pt x="80634" y="33516"/>
                    <a:pt x="80796" y="33257"/>
                  </a:cubicBezTo>
                  <a:lnTo>
                    <a:pt x="81055" y="33257"/>
                  </a:lnTo>
                  <a:cubicBezTo>
                    <a:pt x="81249" y="33224"/>
                    <a:pt x="81444" y="33159"/>
                    <a:pt x="81638" y="33095"/>
                  </a:cubicBezTo>
                  <a:cubicBezTo>
                    <a:pt x="81832" y="32997"/>
                    <a:pt x="82026" y="32900"/>
                    <a:pt x="82188" y="32738"/>
                  </a:cubicBezTo>
                  <a:cubicBezTo>
                    <a:pt x="82350" y="32609"/>
                    <a:pt x="82512" y="32447"/>
                    <a:pt x="82642" y="32317"/>
                  </a:cubicBezTo>
                  <a:cubicBezTo>
                    <a:pt x="82771" y="32155"/>
                    <a:pt x="82901" y="31994"/>
                    <a:pt x="82966" y="31864"/>
                  </a:cubicBezTo>
                  <a:cubicBezTo>
                    <a:pt x="83063" y="31735"/>
                    <a:pt x="83127" y="31605"/>
                    <a:pt x="83192" y="31540"/>
                  </a:cubicBezTo>
                  <a:cubicBezTo>
                    <a:pt x="83224" y="31444"/>
                    <a:pt x="83256" y="31411"/>
                    <a:pt x="83257" y="31411"/>
                  </a:cubicBezTo>
                  <a:lnTo>
                    <a:pt x="83257" y="31411"/>
                  </a:lnTo>
                  <a:cubicBezTo>
                    <a:pt x="83256" y="31411"/>
                    <a:pt x="83224" y="31444"/>
                    <a:pt x="83160" y="31540"/>
                  </a:cubicBezTo>
                  <a:cubicBezTo>
                    <a:pt x="83095" y="31605"/>
                    <a:pt x="83030" y="31702"/>
                    <a:pt x="82933" y="31832"/>
                  </a:cubicBezTo>
                  <a:cubicBezTo>
                    <a:pt x="82836" y="31961"/>
                    <a:pt x="82706" y="32091"/>
                    <a:pt x="82545" y="32220"/>
                  </a:cubicBezTo>
                  <a:cubicBezTo>
                    <a:pt x="82415" y="32350"/>
                    <a:pt x="82253" y="32479"/>
                    <a:pt x="82059" y="32576"/>
                  </a:cubicBezTo>
                  <a:cubicBezTo>
                    <a:pt x="81897" y="32706"/>
                    <a:pt x="81703" y="32771"/>
                    <a:pt x="81541" y="32836"/>
                  </a:cubicBezTo>
                  <a:cubicBezTo>
                    <a:pt x="81379" y="32868"/>
                    <a:pt x="81249" y="32900"/>
                    <a:pt x="81120" y="32900"/>
                  </a:cubicBezTo>
                  <a:cubicBezTo>
                    <a:pt x="81508" y="32803"/>
                    <a:pt x="82059" y="32479"/>
                    <a:pt x="82642" y="31508"/>
                  </a:cubicBezTo>
                  <a:cubicBezTo>
                    <a:pt x="83548" y="29953"/>
                    <a:pt x="84682" y="28820"/>
                    <a:pt x="84714" y="28820"/>
                  </a:cubicBezTo>
                  <a:lnTo>
                    <a:pt x="84844" y="28691"/>
                  </a:lnTo>
                  <a:lnTo>
                    <a:pt x="84714" y="28561"/>
                  </a:lnTo>
                  <a:cubicBezTo>
                    <a:pt x="84714" y="28561"/>
                    <a:pt x="84714" y="28529"/>
                    <a:pt x="84714" y="28529"/>
                  </a:cubicBezTo>
                  <a:cubicBezTo>
                    <a:pt x="84747" y="28399"/>
                    <a:pt x="84779" y="28237"/>
                    <a:pt x="84747" y="28075"/>
                  </a:cubicBezTo>
                  <a:cubicBezTo>
                    <a:pt x="84747" y="27913"/>
                    <a:pt x="84682" y="27784"/>
                    <a:pt x="84649" y="27687"/>
                  </a:cubicBezTo>
                  <a:cubicBezTo>
                    <a:pt x="84585" y="27558"/>
                    <a:pt x="84553" y="27493"/>
                    <a:pt x="84552" y="27492"/>
                  </a:cubicBezTo>
                  <a:lnTo>
                    <a:pt x="84552" y="27492"/>
                  </a:lnTo>
                  <a:cubicBezTo>
                    <a:pt x="84553" y="27493"/>
                    <a:pt x="84585" y="27558"/>
                    <a:pt x="84617" y="27687"/>
                  </a:cubicBezTo>
                  <a:cubicBezTo>
                    <a:pt x="84649" y="27784"/>
                    <a:pt x="84682" y="27946"/>
                    <a:pt x="84649" y="28075"/>
                  </a:cubicBezTo>
                  <a:cubicBezTo>
                    <a:pt x="84649" y="28205"/>
                    <a:pt x="84617" y="28302"/>
                    <a:pt x="84585" y="28399"/>
                  </a:cubicBezTo>
                  <a:cubicBezTo>
                    <a:pt x="84423" y="28140"/>
                    <a:pt x="84326" y="27816"/>
                    <a:pt x="84293" y="27557"/>
                  </a:cubicBezTo>
                  <a:cubicBezTo>
                    <a:pt x="84520" y="27363"/>
                    <a:pt x="84779" y="27201"/>
                    <a:pt x="84973" y="27169"/>
                  </a:cubicBezTo>
                  <a:cubicBezTo>
                    <a:pt x="85200" y="27169"/>
                    <a:pt x="85524" y="27201"/>
                    <a:pt x="85815" y="27266"/>
                  </a:cubicBezTo>
                  <a:cubicBezTo>
                    <a:pt x="86074" y="27298"/>
                    <a:pt x="86333" y="27395"/>
                    <a:pt x="86560" y="27460"/>
                  </a:cubicBezTo>
                  <a:cubicBezTo>
                    <a:pt x="87046" y="27654"/>
                    <a:pt x="87402" y="27913"/>
                    <a:pt x="87661" y="28205"/>
                  </a:cubicBezTo>
                  <a:cubicBezTo>
                    <a:pt x="87888" y="28496"/>
                    <a:pt x="88017" y="28788"/>
                    <a:pt x="88082" y="29047"/>
                  </a:cubicBezTo>
                  <a:cubicBezTo>
                    <a:pt x="88147" y="29273"/>
                    <a:pt x="88147" y="29435"/>
                    <a:pt x="88147" y="29597"/>
                  </a:cubicBezTo>
                  <a:cubicBezTo>
                    <a:pt x="88114" y="29597"/>
                    <a:pt x="88050" y="29630"/>
                    <a:pt x="87985" y="29662"/>
                  </a:cubicBezTo>
                  <a:cubicBezTo>
                    <a:pt x="87888" y="29694"/>
                    <a:pt x="87791" y="29759"/>
                    <a:pt x="87726" y="29824"/>
                  </a:cubicBezTo>
                  <a:cubicBezTo>
                    <a:pt x="87629" y="29856"/>
                    <a:pt x="87564" y="29921"/>
                    <a:pt x="87499" y="29986"/>
                  </a:cubicBezTo>
                  <a:cubicBezTo>
                    <a:pt x="86949" y="30439"/>
                    <a:pt x="86528" y="30957"/>
                    <a:pt x="86107" y="31443"/>
                  </a:cubicBezTo>
                  <a:cubicBezTo>
                    <a:pt x="85686" y="31961"/>
                    <a:pt x="85297" y="32512"/>
                    <a:pt x="84876" y="33030"/>
                  </a:cubicBezTo>
                  <a:cubicBezTo>
                    <a:pt x="84099" y="34098"/>
                    <a:pt x="83289" y="35199"/>
                    <a:pt x="82480" y="36268"/>
                  </a:cubicBezTo>
                  <a:cubicBezTo>
                    <a:pt x="81638" y="37304"/>
                    <a:pt x="80763" y="38373"/>
                    <a:pt x="80019" y="39604"/>
                  </a:cubicBezTo>
                  <a:cubicBezTo>
                    <a:pt x="78529" y="41968"/>
                    <a:pt x="77493" y="44623"/>
                    <a:pt x="76392" y="47246"/>
                  </a:cubicBezTo>
                  <a:cubicBezTo>
                    <a:pt x="75744" y="48865"/>
                    <a:pt x="74967" y="50419"/>
                    <a:pt x="74093" y="51941"/>
                  </a:cubicBezTo>
                  <a:cubicBezTo>
                    <a:pt x="73866" y="52071"/>
                    <a:pt x="73542" y="52265"/>
                    <a:pt x="73186" y="52524"/>
                  </a:cubicBezTo>
                  <a:cubicBezTo>
                    <a:pt x="72409" y="53042"/>
                    <a:pt x="71372" y="53723"/>
                    <a:pt x="70401" y="54532"/>
                  </a:cubicBezTo>
                  <a:cubicBezTo>
                    <a:pt x="70142" y="54726"/>
                    <a:pt x="69915" y="54921"/>
                    <a:pt x="69689" y="55147"/>
                  </a:cubicBezTo>
                  <a:cubicBezTo>
                    <a:pt x="69462" y="55374"/>
                    <a:pt x="69235" y="55601"/>
                    <a:pt x="69073" y="55827"/>
                  </a:cubicBezTo>
                  <a:cubicBezTo>
                    <a:pt x="68911" y="56054"/>
                    <a:pt x="68782" y="56313"/>
                    <a:pt x="68588" y="56507"/>
                  </a:cubicBezTo>
                  <a:cubicBezTo>
                    <a:pt x="68426" y="56702"/>
                    <a:pt x="68231" y="56864"/>
                    <a:pt x="68037" y="56993"/>
                  </a:cubicBezTo>
                  <a:cubicBezTo>
                    <a:pt x="67616" y="57220"/>
                    <a:pt x="67260" y="57317"/>
                    <a:pt x="66968" y="57349"/>
                  </a:cubicBezTo>
                  <a:cubicBezTo>
                    <a:pt x="66709" y="57382"/>
                    <a:pt x="66547" y="57382"/>
                    <a:pt x="66547" y="57382"/>
                  </a:cubicBezTo>
                  <a:lnTo>
                    <a:pt x="66968" y="57382"/>
                  </a:lnTo>
                  <a:cubicBezTo>
                    <a:pt x="67260" y="57349"/>
                    <a:pt x="67648" y="57252"/>
                    <a:pt x="68069" y="57026"/>
                  </a:cubicBezTo>
                  <a:cubicBezTo>
                    <a:pt x="68264" y="56928"/>
                    <a:pt x="68490" y="56767"/>
                    <a:pt x="68685" y="56572"/>
                  </a:cubicBezTo>
                  <a:cubicBezTo>
                    <a:pt x="68879" y="56378"/>
                    <a:pt x="69008" y="56119"/>
                    <a:pt x="69170" y="55892"/>
                  </a:cubicBezTo>
                  <a:cubicBezTo>
                    <a:pt x="69527" y="55439"/>
                    <a:pt x="70012" y="55050"/>
                    <a:pt x="70530" y="54694"/>
                  </a:cubicBezTo>
                  <a:cubicBezTo>
                    <a:pt x="71502" y="53949"/>
                    <a:pt x="72571" y="53302"/>
                    <a:pt x="73348" y="52816"/>
                  </a:cubicBezTo>
                  <a:cubicBezTo>
                    <a:pt x="73477" y="52751"/>
                    <a:pt x="73574" y="52686"/>
                    <a:pt x="73672" y="52622"/>
                  </a:cubicBezTo>
                  <a:lnTo>
                    <a:pt x="73672" y="52622"/>
                  </a:lnTo>
                  <a:cubicBezTo>
                    <a:pt x="73251" y="53334"/>
                    <a:pt x="72797" y="54046"/>
                    <a:pt x="72344" y="54726"/>
                  </a:cubicBezTo>
                  <a:cubicBezTo>
                    <a:pt x="71534" y="55925"/>
                    <a:pt x="70692" y="57090"/>
                    <a:pt x="69721" y="58159"/>
                  </a:cubicBezTo>
                  <a:cubicBezTo>
                    <a:pt x="69689" y="58191"/>
                    <a:pt x="69656" y="58191"/>
                    <a:pt x="69624" y="58224"/>
                  </a:cubicBezTo>
                  <a:cubicBezTo>
                    <a:pt x="69624" y="58224"/>
                    <a:pt x="69591" y="58191"/>
                    <a:pt x="69591" y="58191"/>
                  </a:cubicBezTo>
                  <a:cubicBezTo>
                    <a:pt x="69527" y="58127"/>
                    <a:pt x="69429" y="58062"/>
                    <a:pt x="69332" y="57997"/>
                  </a:cubicBezTo>
                  <a:cubicBezTo>
                    <a:pt x="69235" y="57932"/>
                    <a:pt x="69138" y="57868"/>
                    <a:pt x="69008" y="57835"/>
                  </a:cubicBezTo>
                  <a:cubicBezTo>
                    <a:pt x="68911" y="57803"/>
                    <a:pt x="68782" y="57803"/>
                    <a:pt x="68652" y="57803"/>
                  </a:cubicBezTo>
                  <a:cubicBezTo>
                    <a:pt x="68588" y="57835"/>
                    <a:pt x="68490" y="57835"/>
                    <a:pt x="68458" y="57868"/>
                  </a:cubicBezTo>
                  <a:lnTo>
                    <a:pt x="68296" y="57932"/>
                  </a:lnTo>
                  <a:cubicBezTo>
                    <a:pt x="67988" y="58112"/>
                    <a:pt x="67639" y="58170"/>
                    <a:pt x="67330" y="58170"/>
                  </a:cubicBezTo>
                  <a:cubicBezTo>
                    <a:pt x="67250" y="58170"/>
                    <a:pt x="67172" y="58166"/>
                    <a:pt x="67098" y="58159"/>
                  </a:cubicBezTo>
                  <a:cubicBezTo>
                    <a:pt x="66774" y="58094"/>
                    <a:pt x="66548" y="58029"/>
                    <a:pt x="66547" y="58029"/>
                  </a:cubicBezTo>
                  <a:lnTo>
                    <a:pt x="66547" y="58029"/>
                  </a:lnTo>
                  <a:cubicBezTo>
                    <a:pt x="66547" y="58030"/>
                    <a:pt x="66742" y="58127"/>
                    <a:pt x="67098" y="58191"/>
                  </a:cubicBezTo>
                  <a:cubicBezTo>
                    <a:pt x="67251" y="58237"/>
                    <a:pt x="67439" y="58269"/>
                    <a:pt x="67647" y="58269"/>
                  </a:cubicBezTo>
                  <a:cubicBezTo>
                    <a:pt x="67880" y="58269"/>
                    <a:pt x="68137" y="58229"/>
                    <a:pt x="68393" y="58127"/>
                  </a:cubicBezTo>
                  <a:lnTo>
                    <a:pt x="68523" y="58062"/>
                  </a:lnTo>
                  <a:lnTo>
                    <a:pt x="68652" y="58062"/>
                  </a:lnTo>
                  <a:cubicBezTo>
                    <a:pt x="68749" y="58062"/>
                    <a:pt x="68847" y="58062"/>
                    <a:pt x="68944" y="58094"/>
                  </a:cubicBezTo>
                  <a:cubicBezTo>
                    <a:pt x="69008" y="58127"/>
                    <a:pt x="69106" y="58191"/>
                    <a:pt x="69170" y="58224"/>
                  </a:cubicBezTo>
                  <a:cubicBezTo>
                    <a:pt x="69235" y="58289"/>
                    <a:pt x="69300" y="58353"/>
                    <a:pt x="69332" y="58418"/>
                  </a:cubicBezTo>
                  <a:cubicBezTo>
                    <a:pt x="69365" y="58450"/>
                    <a:pt x="69365" y="58450"/>
                    <a:pt x="69397" y="58483"/>
                  </a:cubicBezTo>
                  <a:cubicBezTo>
                    <a:pt x="69008" y="58904"/>
                    <a:pt x="68620" y="59292"/>
                    <a:pt x="68231" y="59681"/>
                  </a:cubicBezTo>
                  <a:lnTo>
                    <a:pt x="67810" y="60005"/>
                  </a:lnTo>
                  <a:lnTo>
                    <a:pt x="67746" y="60070"/>
                  </a:lnTo>
                  <a:cubicBezTo>
                    <a:pt x="67584" y="59972"/>
                    <a:pt x="67357" y="59875"/>
                    <a:pt x="67163" y="59778"/>
                  </a:cubicBezTo>
                  <a:cubicBezTo>
                    <a:pt x="66677" y="59584"/>
                    <a:pt x="66159" y="59454"/>
                    <a:pt x="66159" y="59454"/>
                  </a:cubicBezTo>
                  <a:lnTo>
                    <a:pt x="66159" y="59454"/>
                  </a:lnTo>
                  <a:cubicBezTo>
                    <a:pt x="66159" y="59454"/>
                    <a:pt x="66645" y="59681"/>
                    <a:pt x="67066" y="59972"/>
                  </a:cubicBezTo>
                  <a:cubicBezTo>
                    <a:pt x="67227" y="60070"/>
                    <a:pt x="67357" y="60199"/>
                    <a:pt x="67486" y="60296"/>
                  </a:cubicBezTo>
                  <a:lnTo>
                    <a:pt x="67389" y="60393"/>
                  </a:lnTo>
                  <a:cubicBezTo>
                    <a:pt x="67130" y="60620"/>
                    <a:pt x="66871" y="60976"/>
                    <a:pt x="66612" y="61268"/>
                  </a:cubicBezTo>
                  <a:cubicBezTo>
                    <a:pt x="65705" y="62498"/>
                    <a:pt x="65090" y="63891"/>
                    <a:pt x="64572" y="65283"/>
                  </a:cubicBezTo>
                  <a:cubicBezTo>
                    <a:pt x="64054" y="66708"/>
                    <a:pt x="63665" y="68133"/>
                    <a:pt x="63341" y="69590"/>
                  </a:cubicBezTo>
                  <a:cubicBezTo>
                    <a:pt x="63018" y="70983"/>
                    <a:pt x="62791" y="72375"/>
                    <a:pt x="62532" y="73735"/>
                  </a:cubicBezTo>
                  <a:lnTo>
                    <a:pt x="61172" y="73994"/>
                  </a:lnTo>
                  <a:lnTo>
                    <a:pt x="62435" y="74059"/>
                  </a:lnTo>
                  <a:cubicBezTo>
                    <a:pt x="62305" y="74674"/>
                    <a:pt x="62176" y="75322"/>
                    <a:pt x="62046" y="75937"/>
                  </a:cubicBezTo>
                  <a:cubicBezTo>
                    <a:pt x="62046" y="75937"/>
                    <a:pt x="62014" y="75970"/>
                    <a:pt x="61981" y="75970"/>
                  </a:cubicBezTo>
                  <a:cubicBezTo>
                    <a:pt x="61787" y="76099"/>
                    <a:pt x="61593" y="76326"/>
                    <a:pt x="61366" y="76488"/>
                  </a:cubicBezTo>
                  <a:cubicBezTo>
                    <a:pt x="61269" y="76553"/>
                    <a:pt x="61139" y="76617"/>
                    <a:pt x="61010" y="76650"/>
                  </a:cubicBezTo>
                  <a:cubicBezTo>
                    <a:pt x="60880" y="76714"/>
                    <a:pt x="60783" y="76714"/>
                    <a:pt x="60654" y="76714"/>
                  </a:cubicBezTo>
                  <a:cubicBezTo>
                    <a:pt x="60557" y="76714"/>
                    <a:pt x="60459" y="76682"/>
                    <a:pt x="60427" y="76650"/>
                  </a:cubicBezTo>
                  <a:cubicBezTo>
                    <a:pt x="60362" y="76617"/>
                    <a:pt x="60330" y="76617"/>
                    <a:pt x="60330" y="76617"/>
                  </a:cubicBezTo>
                  <a:lnTo>
                    <a:pt x="60330" y="76617"/>
                  </a:lnTo>
                  <a:cubicBezTo>
                    <a:pt x="60330" y="76617"/>
                    <a:pt x="60362" y="76617"/>
                    <a:pt x="60427" y="76682"/>
                  </a:cubicBezTo>
                  <a:cubicBezTo>
                    <a:pt x="60459" y="76714"/>
                    <a:pt x="60557" y="76747"/>
                    <a:pt x="60654" y="76779"/>
                  </a:cubicBezTo>
                  <a:cubicBezTo>
                    <a:pt x="60718" y="76795"/>
                    <a:pt x="60783" y="76803"/>
                    <a:pt x="60848" y="76803"/>
                  </a:cubicBezTo>
                  <a:cubicBezTo>
                    <a:pt x="60913" y="76803"/>
                    <a:pt x="60978" y="76795"/>
                    <a:pt x="61042" y="76779"/>
                  </a:cubicBezTo>
                  <a:cubicBezTo>
                    <a:pt x="61172" y="76747"/>
                    <a:pt x="61334" y="76714"/>
                    <a:pt x="61463" y="76650"/>
                  </a:cubicBezTo>
                  <a:cubicBezTo>
                    <a:pt x="61658" y="76553"/>
                    <a:pt x="61819" y="76455"/>
                    <a:pt x="61949" y="76391"/>
                  </a:cubicBezTo>
                  <a:lnTo>
                    <a:pt x="61949" y="76391"/>
                  </a:lnTo>
                  <a:cubicBezTo>
                    <a:pt x="61819" y="77006"/>
                    <a:pt x="61690" y="77621"/>
                    <a:pt x="61560" y="78236"/>
                  </a:cubicBezTo>
                  <a:cubicBezTo>
                    <a:pt x="61399" y="78884"/>
                    <a:pt x="61237" y="79564"/>
                    <a:pt x="61107" y="80212"/>
                  </a:cubicBezTo>
                  <a:lnTo>
                    <a:pt x="61075" y="80212"/>
                  </a:lnTo>
                  <a:cubicBezTo>
                    <a:pt x="60945" y="80309"/>
                    <a:pt x="60783" y="80406"/>
                    <a:pt x="60589" y="80503"/>
                  </a:cubicBezTo>
                  <a:cubicBezTo>
                    <a:pt x="60395" y="80600"/>
                    <a:pt x="60168" y="80698"/>
                    <a:pt x="59974" y="80762"/>
                  </a:cubicBezTo>
                  <a:cubicBezTo>
                    <a:pt x="59520" y="80892"/>
                    <a:pt x="59067" y="80957"/>
                    <a:pt x="58743" y="80989"/>
                  </a:cubicBezTo>
                  <a:cubicBezTo>
                    <a:pt x="58624" y="81000"/>
                    <a:pt x="58520" y="81003"/>
                    <a:pt x="58434" y="81003"/>
                  </a:cubicBezTo>
                  <a:cubicBezTo>
                    <a:pt x="58261" y="81003"/>
                    <a:pt x="58160" y="80989"/>
                    <a:pt x="58160" y="80989"/>
                  </a:cubicBezTo>
                  <a:lnTo>
                    <a:pt x="58160" y="80989"/>
                  </a:lnTo>
                  <a:cubicBezTo>
                    <a:pt x="58160" y="80989"/>
                    <a:pt x="58387" y="81054"/>
                    <a:pt x="58743" y="81054"/>
                  </a:cubicBezTo>
                  <a:cubicBezTo>
                    <a:pt x="58824" y="81062"/>
                    <a:pt x="58915" y="81066"/>
                    <a:pt x="59013" y="81066"/>
                  </a:cubicBezTo>
                  <a:cubicBezTo>
                    <a:pt x="59308" y="81066"/>
                    <a:pt x="59666" y="81029"/>
                    <a:pt x="60006" y="80957"/>
                  </a:cubicBezTo>
                  <a:cubicBezTo>
                    <a:pt x="60233" y="80892"/>
                    <a:pt x="60492" y="80827"/>
                    <a:pt x="60686" y="80762"/>
                  </a:cubicBezTo>
                  <a:cubicBezTo>
                    <a:pt x="60783" y="80730"/>
                    <a:pt x="60913" y="80665"/>
                    <a:pt x="61010" y="80633"/>
                  </a:cubicBezTo>
                  <a:lnTo>
                    <a:pt x="61010" y="80633"/>
                  </a:lnTo>
                  <a:cubicBezTo>
                    <a:pt x="60880" y="81183"/>
                    <a:pt x="60751" y="81701"/>
                    <a:pt x="60654" y="82252"/>
                  </a:cubicBezTo>
                  <a:cubicBezTo>
                    <a:pt x="60589" y="82284"/>
                    <a:pt x="60524" y="82317"/>
                    <a:pt x="60459" y="82317"/>
                  </a:cubicBezTo>
                  <a:cubicBezTo>
                    <a:pt x="60103" y="82446"/>
                    <a:pt x="59650" y="82576"/>
                    <a:pt x="59164" y="82608"/>
                  </a:cubicBezTo>
                  <a:cubicBezTo>
                    <a:pt x="59035" y="82616"/>
                    <a:pt x="58907" y="82620"/>
                    <a:pt x="58783" y="82620"/>
                  </a:cubicBezTo>
                  <a:cubicBezTo>
                    <a:pt x="58411" y="82620"/>
                    <a:pt x="58071" y="82584"/>
                    <a:pt x="57804" y="82511"/>
                  </a:cubicBezTo>
                  <a:cubicBezTo>
                    <a:pt x="57448" y="82446"/>
                    <a:pt x="57189" y="82349"/>
                    <a:pt x="57189" y="82349"/>
                  </a:cubicBezTo>
                  <a:lnTo>
                    <a:pt x="57189" y="82349"/>
                  </a:lnTo>
                  <a:cubicBezTo>
                    <a:pt x="57189" y="82349"/>
                    <a:pt x="57415" y="82479"/>
                    <a:pt x="57772" y="82576"/>
                  </a:cubicBezTo>
                  <a:cubicBezTo>
                    <a:pt x="58160" y="82705"/>
                    <a:pt x="58646" y="82802"/>
                    <a:pt x="59164" y="82802"/>
                  </a:cubicBezTo>
                  <a:cubicBezTo>
                    <a:pt x="59230" y="82807"/>
                    <a:pt x="59297" y="82809"/>
                    <a:pt x="59365" y="82809"/>
                  </a:cubicBezTo>
                  <a:cubicBezTo>
                    <a:pt x="59786" y="82809"/>
                    <a:pt x="60215" y="82730"/>
                    <a:pt x="60549" y="82674"/>
                  </a:cubicBezTo>
                  <a:lnTo>
                    <a:pt x="60549" y="82674"/>
                  </a:lnTo>
                  <a:cubicBezTo>
                    <a:pt x="60260" y="83958"/>
                    <a:pt x="59971" y="85242"/>
                    <a:pt x="59682" y="86526"/>
                  </a:cubicBezTo>
                  <a:cubicBezTo>
                    <a:pt x="59617" y="86559"/>
                    <a:pt x="59520" y="86559"/>
                    <a:pt x="59423" y="86591"/>
                  </a:cubicBezTo>
                  <a:cubicBezTo>
                    <a:pt x="59172" y="86647"/>
                    <a:pt x="58823" y="86727"/>
                    <a:pt x="58462" y="86727"/>
                  </a:cubicBezTo>
                  <a:cubicBezTo>
                    <a:pt x="58405" y="86727"/>
                    <a:pt x="58347" y="86725"/>
                    <a:pt x="58290" y="86721"/>
                  </a:cubicBezTo>
                  <a:cubicBezTo>
                    <a:pt x="57901" y="86721"/>
                    <a:pt x="57480" y="86591"/>
                    <a:pt x="57221" y="86429"/>
                  </a:cubicBezTo>
                  <a:cubicBezTo>
                    <a:pt x="57059" y="86365"/>
                    <a:pt x="56962" y="86267"/>
                    <a:pt x="56897" y="86203"/>
                  </a:cubicBezTo>
                  <a:cubicBezTo>
                    <a:pt x="56833" y="86138"/>
                    <a:pt x="56801" y="86106"/>
                    <a:pt x="56800" y="86105"/>
                  </a:cubicBezTo>
                  <a:lnTo>
                    <a:pt x="56800" y="86105"/>
                  </a:lnTo>
                  <a:cubicBezTo>
                    <a:pt x="56801" y="86106"/>
                    <a:pt x="56833" y="86139"/>
                    <a:pt x="56897" y="86235"/>
                  </a:cubicBezTo>
                  <a:cubicBezTo>
                    <a:pt x="56962" y="86300"/>
                    <a:pt x="57027" y="86397"/>
                    <a:pt x="57189" y="86494"/>
                  </a:cubicBezTo>
                  <a:cubicBezTo>
                    <a:pt x="57318" y="86591"/>
                    <a:pt x="57480" y="86688"/>
                    <a:pt x="57642" y="86753"/>
                  </a:cubicBezTo>
                  <a:cubicBezTo>
                    <a:pt x="57836" y="86850"/>
                    <a:pt x="58063" y="86883"/>
                    <a:pt x="58290" y="86915"/>
                  </a:cubicBezTo>
                  <a:cubicBezTo>
                    <a:pt x="58468" y="86942"/>
                    <a:pt x="58651" y="86952"/>
                    <a:pt x="58829" y="86952"/>
                  </a:cubicBezTo>
                  <a:cubicBezTo>
                    <a:pt x="59071" y="86952"/>
                    <a:pt x="59301" y="86934"/>
                    <a:pt x="59488" y="86915"/>
                  </a:cubicBezTo>
                  <a:lnTo>
                    <a:pt x="59585" y="86915"/>
                  </a:lnTo>
                  <a:lnTo>
                    <a:pt x="59520" y="87304"/>
                  </a:lnTo>
                  <a:lnTo>
                    <a:pt x="59456" y="87563"/>
                  </a:lnTo>
                  <a:cubicBezTo>
                    <a:pt x="59456" y="87586"/>
                    <a:pt x="59456" y="87692"/>
                    <a:pt x="59456" y="87692"/>
                  </a:cubicBezTo>
                  <a:lnTo>
                    <a:pt x="59456" y="87757"/>
                  </a:lnTo>
                  <a:lnTo>
                    <a:pt x="59423" y="87887"/>
                  </a:lnTo>
                  <a:cubicBezTo>
                    <a:pt x="59423" y="87919"/>
                    <a:pt x="59423" y="87951"/>
                    <a:pt x="59423" y="87984"/>
                  </a:cubicBezTo>
                  <a:lnTo>
                    <a:pt x="57772" y="87498"/>
                  </a:lnTo>
                  <a:lnTo>
                    <a:pt x="59488" y="88372"/>
                  </a:lnTo>
                  <a:cubicBezTo>
                    <a:pt x="59488" y="88437"/>
                    <a:pt x="59488" y="88469"/>
                    <a:pt x="59520" y="88534"/>
                  </a:cubicBezTo>
                  <a:lnTo>
                    <a:pt x="59650" y="89085"/>
                  </a:lnTo>
                  <a:cubicBezTo>
                    <a:pt x="59909" y="89830"/>
                    <a:pt x="60200" y="90477"/>
                    <a:pt x="60524" y="91125"/>
                  </a:cubicBezTo>
                  <a:cubicBezTo>
                    <a:pt x="60686" y="91416"/>
                    <a:pt x="60848" y="91708"/>
                    <a:pt x="61010" y="91999"/>
                  </a:cubicBezTo>
                  <a:cubicBezTo>
                    <a:pt x="60751" y="91870"/>
                    <a:pt x="60492" y="91708"/>
                    <a:pt x="60200" y="91578"/>
                  </a:cubicBezTo>
                  <a:cubicBezTo>
                    <a:pt x="59779" y="91319"/>
                    <a:pt x="59358" y="91060"/>
                    <a:pt x="59067" y="90833"/>
                  </a:cubicBezTo>
                  <a:cubicBezTo>
                    <a:pt x="58776" y="90639"/>
                    <a:pt x="58581" y="90477"/>
                    <a:pt x="58581" y="90477"/>
                  </a:cubicBezTo>
                  <a:lnTo>
                    <a:pt x="58581" y="90477"/>
                  </a:lnTo>
                  <a:cubicBezTo>
                    <a:pt x="58581" y="90477"/>
                    <a:pt x="58743" y="90639"/>
                    <a:pt x="59035" y="90898"/>
                  </a:cubicBezTo>
                  <a:cubicBezTo>
                    <a:pt x="59294" y="91125"/>
                    <a:pt x="59682" y="91449"/>
                    <a:pt x="60103" y="91740"/>
                  </a:cubicBezTo>
                  <a:cubicBezTo>
                    <a:pt x="60557" y="92064"/>
                    <a:pt x="61010" y="92388"/>
                    <a:pt x="61334" y="92582"/>
                  </a:cubicBezTo>
                  <a:cubicBezTo>
                    <a:pt x="61787" y="93359"/>
                    <a:pt x="62240" y="94136"/>
                    <a:pt x="62759" y="94849"/>
                  </a:cubicBezTo>
                  <a:cubicBezTo>
                    <a:pt x="63180" y="95464"/>
                    <a:pt x="63633" y="96015"/>
                    <a:pt x="64119" y="96565"/>
                  </a:cubicBezTo>
                  <a:cubicBezTo>
                    <a:pt x="64248" y="96695"/>
                    <a:pt x="64345" y="96824"/>
                    <a:pt x="64475" y="96954"/>
                  </a:cubicBezTo>
                  <a:lnTo>
                    <a:pt x="64702" y="97148"/>
                  </a:lnTo>
                  <a:lnTo>
                    <a:pt x="64799" y="97245"/>
                  </a:lnTo>
                  <a:lnTo>
                    <a:pt x="64831" y="97310"/>
                  </a:lnTo>
                  <a:cubicBezTo>
                    <a:pt x="64853" y="97310"/>
                    <a:pt x="64831" y="97296"/>
                    <a:pt x="64833" y="97296"/>
                  </a:cubicBezTo>
                  <a:lnTo>
                    <a:pt x="64833" y="97296"/>
                  </a:lnTo>
                  <a:cubicBezTo>
                    <a:pt x="64835" y="97296"/>
                    <a:pt x="64842" y="97299"/>
                    <a:pt x="64863" y="97310"/>
                  </a:cubicBezTo>
                  <a:lnTo>
                    <a:pt x="65025" y="97504"/>
                  </a:lnTo>
                  <a:cubicBezTo>
                    <a:pt x="65058" y="97569"/>
                    <a:pt x="65090" y="97634"/>
                    <a:pt x="65123" y="97699"/>
                  </a:cubicBezTo>
                  <a:cubicBezTo>
                    <a:pt x="65155" y="97796"/>
                    <a:pt x="65220" y="97958"/>
                    <a:pt x="65284" y="98120"/>
                  </a:cubicBezTo>
                  <a:cubicBezTo>
                    <a:pt x="65414" y="98443"/>
                    <a:pt x="65544" y="98767"/>
                    <a:pt x="65641" y="99123"/>
                  </a:cubicBezTo>
                  <a:cubicBezTo>
                    <a:pt x="65576" y="99091"/>
                    <a:pt x="65511" y="99059"/>
                    <a:pt x="65446" y="99026"/>
                  </a:cubicBezTo>
                  <a:cubicBezTo>
                    <a:pt x="64961" y="98864"/>
                    <a:pt x="64378" y="98573"/>
                    <a:pt x="63795" y="98249"/>
                  </a:cubicBezTo>
                  <a:cubicBezTo>
                    <a:pt x="63503" y="98055"/>
                    <a:pt x="63212" y="97860"/>
                    <a:pt x="62985" y="97699"/>
                  </a:cubicBezTo>
                  <a:cubicBezTo>
                    <a:pt x="62856" y="97569"/>
                    <a:pt x="62726" y="97504"/>
                    <a:pt x="62629" y="97407"/>
                  </a:cubicBezTo>
                  <a:cubicBezTo>
                    <a:pt x="62532" y="97310"/>
                    <a:pt x="62402" y="97213"/>
                    <a:pt x="62338" y="97116"/>
                  </a:cubicBezTo>
                  <a:cubicBezTo>
                    <a:pt x="62143" y="96921"/>
                    <a:pt x="62014" y="96792"/>
                    <a:pt x="61917" y="96662"/>
                  </a:cubicBezTo>
                  <a:lnTo>
                    <a:pt x="61917" y="96662"/>
                  </a:lnTo>
                  <a:cubicBezTo>
                    <a:pt x="61981" y="96792"/>
                    <a:pt x="62111" y="96954"/>
                    <a:pt x="62273" y="97148"/>
                  </a:cubicBezTo>
                  <a:cubicBezTo>
                    <a:pt x="62370" y="97245"/>
                    <a:pt x="62467" y="97342"/>
                    <a:pt x="62564" y="97472"/>
                  </a:cubicBezTo>
                  <a:cubicBezTo>
                    <a:pt x="62661" y="97569"/>
                    <a:pt x="62791" y="97666"/>
                    <a:pt x="62888" y="97796"/>
                  </a:cubicBezTo>
                  <a:cubicBezTo>
                    <a:pt x="63147" y="97990"/>
                    <a:pt x="63406" y="98217"/>
                    <a:pt x="63698" y="98411"/>
                  </a:cubicBezTo>
                  <a:cubicBezTo>
                    <a:pt x="64248" y="98800"/>
                    <a:pt x="64831" y="99123"/>
                    <a:pt x="65317" y="99350"/>
                  </a:cubicBezTo>
                  <a:cubicBezTo>
                    <a:pt x="65479" y="99447"/>
                    <a:pt x="65641" y="99512"/>
                    <a:pt x="65770" y="99577"/>
                  </a:cubicBezTo>
                  <a:cubicBezTo>
                    <a:pt x="65900" y="100030"/>
                    <a:pt x="65997" y="100484"/>
                    <a:pt x="66126" y="100937"/>
                  </a:cubicBezTo>
                  <a:cubicBezTo>
                    <a:pt x="65997" y="101066"/>
                    <a:pt x="65803" y="101293"/>
                    <a:pt x="65479" y="101649"/>
                  </a:cubicBezTo>
                  <a:cubicBezTo>
                    <a:pt x="65479" y="101585"/>
                    <a:pt x="65446" y="101552"/>
                    <a:pt x="65446" y="101520"/>
                  </a:cubicBezTo>
                  <a:cubicBezTo>
                    <a:pt x="65187" y="101002"/>
                    <a:pt x="64410" y="100451"/>
                    <a:pt x="63406" y="100386"/>
                  </a:cubicBezTo>
                  <a:cubicBezTo>
                    <a:pt x="63259" y="100372"/>
                    <a:pt x="63107" y="100365"/>
                    <a:pt x="62950" y="100365"/>
                  </a:cubicBezTo>
                  <a:cubicBezTo>
                    <a:pt x="62042" y="100365"/>
                    <a:pt x="60996" y="100611"/>
                    <a:pt x="59974" y="101164"/>
                  </a:cubicBezTo>
                  <a:cubicBezTo>
                    <a:pt x="59812" y="101228"/>
                    <a:pt x="59682" y="101325"/>
                    <a:pt x="59520" y="101423"/>
                  </a:cubicBezTo>
                  <a:cubicBezTo>
                    <a:pt x="59358" y="101520"/>
                    <a:pt x="59196" y="101617"/>
                    <a:pt x="59067" y="101714"/>
                  </a:cubicBezTo>
                  <a:cubicBezTo>
                    <a:pt x="58905" y="101811"/>
                    <a:pt x="58775" y="101908"/>
                    <a:pt x="58614" y="102038"/>
                  </a:cubicBezTo>
                  <a:cubicBezTo>
                    <a:pt x="58484" y="102135"/>
                    <a:pt x="58322" y="102265"/>
                    <a:pt x="58193" y="102394"/>
                  </a:cubicBezTo>
                  <a:cubicBezTo>
                    <a:pt x="57610" y="102912"/>
                    <a:pt x="57092" y="103495"/>
                    <a:pt x="56509" y="104078"/>
                  </a:cubicBezTo>
                  <a:cubicBezTo>
                    <a:pt x="54242" y="106474"/>
                    <a:pt x="51684" y="109356"/>
                    <a:pt x="48931" y="112400"/>
                  </a:cubicBezTo>
                  <a:cubicBezTo>
                    <a:pt x="46179" y="115477"/>
                    <a:pt x="43232" y="118715"/>
                    <a:pt x="40220" y="121889"/>
                  </a:cubicBezTo>
                  <a:cubicBezTo>
                    <a:pt x="38698" y="123475"/>
                    <a:pt x="37176" y="125062"/>
                    <a:pt x="35589" y="126552"/>
                  </a:cubicBezTo>
                  <a:cubicBezTo>
                    <a:pt x="34035" y="128041"/>
                    <a:pt x="32416" y="129401"/>
                    <a:pt x="30667" y="130535"/>
                  </a:cubicBezTo>
                  <a:cubicBezTo>
                    <a:pt x="28951" y="131636"/>
                    <a:pt x="27235" y="132607"/>
                    <a:pt x="25551" y="133482"/>
                  </a:cubicBezTo>
                  <a:cubicBezTo>
                    <a:pt x="24709" y="133903"/>
                    <a:pt x="23867" y="134291"/>
                    <a:pt x="23057" y="134680"/>
                  </a:cubicBezTo>
                  <a:cubicBezTo>
                    <a:pt x="22248" y="135036"/>
                    <a:pt x="21470" y="135425"/>
                    <a:pt x="20726" y="135716"/>
                  </a:cubicBezTo>
                  <a:cubicBezTo>
                    <a:pt x="19204" y="136396"/>
                    <a:pt x="17811" y="136979"/>
                    <a:pt x="16581" y="137432"/>
                  </a:cubicBezTo>
                  <a:cubicBezTo>
                    <a:pt x="15318" y="137951"/>
                    <a:pt x="14249" y="138339"/>
                    <a:pt x="13342" y="138663"/>
                  </a:cubicBezTo>
                  <a:cubicBezTo>
                    <a:pt x="11529" y="139311"/>
                    <a:pt x="10493" y="139667"/>
                    <a:pt x="10493" y="139667"/>
                  </a:cubicBezTo>
                  <a:cubicBezTo>
                    <a:pt x="10493" y="139667"/>
                    <a:pt x="11529" y="139343"/>
                    <a:pt x="13342" y="138695"/>
                  </a:cubicBezTo>
                  <a:cubicBezTo>
                    <a:pt x="14249" y="138372"/>
                    <a:pt x="15350" y="137951"/>
                    <a:pt x="16581" y="137497"/>
                  </a:cubicBezTo>
                  <a:cubicBezTo>
                    <a:pt x="17843" y="137011"/>
                    <a:pt x="19236" y="136429"/>
                    <a:pt x="20758" y="135781"/>
                  </a:cubicBezTo>
                  <a:cubicBezTo>
                    <a:pt x="21503" y="135457"/>
                    <a:pt x="22280" y="135101"/>
                    <a:pt x="23090" y="134745"/>
                  </a:cubicBezTo>
                  <a:cubicBezTo>
                    <a:pt x="23899" y="134356"/>
                    <a:pt x="24741" y="133967"/>
                    <a:pt x="25583" y="133546"/>
                  </a:cubicBezTo>
                  <a:cubicBezTo>
                    <a:pt x="27267" y="132705"/>
                    <a:pt x="29016" y="131733"/>
                    <a:pt x="30732" y="130632"/>
                  </a:cubicBezTo>
                  <a:cubicBezTo>
                    <a:pt x="32481" y="129499"/>
                    <a:pt x="34132" y="128139"/>
                    <a:pt x="35686" y="126649"/>
                  </a:cubicBezTo>
                  <a:cubicBezTo>
                    <a:pt x="37273" y="125192"/>
                    <a:pt x="38828" y="123605"/>
                    <a:pt x="40350" y="122051"/>
                  </a:cubicBezTo>
                  <a:cubicBezTo>
                    <a:pt x="43394" y="118877"/>
                    <a:pt x="46373" y="115639"/>
                    <a:pt x="49158" y="112595"/>
                  </a:cubicBezTo>
                  <a:cubicBezTo>
                    <a:pt x="51910" y="109551"/>
                    <a:pt x="54501" y="106701"/>
                    <a:pt x="56768" y="104305"/>
                  </a:cubicBezTo>
                  <a:cubicBezTo>
                    <a:pt x="57318" y="103722"/>
                    <a:pt x="57869" y="103171"/>
                    <a:pt x="58419" y="102653"/>
                  </a:cubicBezTo>
                  <a:cubicBezTo>
                    <a:pt x="58549" y="102524"/>
                    <a:pt x="58711" y="102426"/>
                    <a:pt x="58840" y="102329"/>
                  </a:cubicBezTo>
                  <a:cubicBezTo>
                    <a:pt x="59002" y="102200"/>
                    <a:pt x="59132" y="102070"/>
                    <a:pt x="59261" y="102006"/>
                  </a:cubicBezTo>
                  <a:cubicBezTo>
                    <a:pt x="59423" y="101908"/>
                    <a:pt x="59553" y="101811"/>
                    <a:pt x="59715" y="101714"/>
                  </a:cubicBezTo>
                  <a:cubicBezTo>
                    <a:pt x="59844" y="101649"/>
                    <a:pt x="60006" y="101552"/>
                    <a:pt x="60136" y="101487"/>
                  </a:cubicBezTo>
                  <a:cubicBezTo>
                    <a:pt x="61114" y="100971"/>
                    <a:pt x="62092" y="100751"/>
                    <a:pt x="62917" y="100751"/>
                  </a:cubicBezTo>
                  <a:cubicBezTo>
                    <a:pt x="63075" y="100751"/>
                    <a:pt x="63228" y="100759"/>
                    <a:pt x="63374" y="100775"/>
                  </a:cubicBezTo>
                  <a:cubicBezTo>
                    <a:pt x="64281" y="100840"/>
                    <a:pt x="64896" y="101293"/>
                    <a:pt x="65090" y="101682"/>
                  </a:cubicBezTo>
                  <a:cubicBezTo>
                    <a:pt x="65123" y="101811"/>
                    <a:pt x="65155" y="101876"/>
                    <a:pt x="65187" y="101973"/>
                  </a:cubicBezTo>
                  <a:cubicBezTo>
                    <a:pt x="64863" y="102329"/>
                    <a:pt x="64475" y="102750"/>
                    <a:pt x="63989" y="103268"/>
                  </a:cubicBezTo>
                  <a:cubicBezTo>
                    <a:pt x="62597" y="104823"/>
                    <a:pt x="60557" y="107025"/>
                    <a:pt x="58063" y="109615"/>
                  </a:cubicBezTo>
                  <a:cubicBezTo>
                    <a:pt x="56833" y="110911"/>
                    <a:pt x="55472" y="112303"/>
                    <a:pt x="54048" y="113793"/>
                  </a:cubicBezTo>
                  <a:cubicBezTo>
                    <a:pt x="52590" y="115250"/>
                    <a:pt x="51068" y="116772"/>
                    <a:pt x="49449" y="118359"/>
                  </a:cubicBezTo>
                  <a:cubicBezTo>
                    <a:pt x="47830" y="119913"/>
                    <a:pt x="46114" y="121468"/>
                    <a:pt x="44397" y="123087"/>
                  </a:cubicBezTo>
                  <a:cubicBezTo>
                    <a:pt x="43523" y="123896"/>
                    <a:pt x="42681" y="124738"/>
                    <a:pt x="41807" y="125548"/>
                  </a:cubicBezTo>
                  <a:cubicBezTo>
                    <a:pt x="40965" y="126390"/>
                    <a:pt x="40123" y="127232"/>
                    <a:pt x="39249" y="128074"/>
                  </a:cubicBezTo>
                  <a:cubicBezTo>
                    <a:pt x="32448" y="134874"/>
                    <a:pt x="25842" y="141804"/>
                    <a:pt x="20887" y="147018"/>
                  </a:cubicBezTo>
                  <a:cubicBezTo>
                    <a:pt x="15965" y="152264"/>
                    <a:pt x="12695" y="155794"/>
                    <a:pt x="12695" y="155794"/>
                  </a:cubicBezTo>
                  <a:cubicBezTo>
                    <a:pt x="12695" y="155794"/>
                    <a:pt x="16062" y="152361"/>
                    <a:pt x="21114" y="147244"/>
                  </a:cubicBezTo>
                  <a:cubicBezTo>
                    <a:pt x="26134" y="142128"/>
                    <a:pt x="32902" y="135295"/>
                    <a:pt x="39767" y="128624"/>
                  </a:cubicBezTo>
                  <a:cubicBezTo>
                    <a:pt x="40641" y="127782"/>
                    <a:pt x="41515" y="126973"/>
                    <a:pt x="42390" y="126131"/>
                  </a:cubicBezTo>
                  <a:cubicBezTo>
                    <a:pt x="43264" y="125321"/>
                    <a:pt x="44106" y="124512"/>
                    <a:pt x="44980" y="123702"/>
                  </a:cubicBezTo>
                  <a:cubicBezTo>
                    <a:pt x="46729" y="122148"/>
                    <a:pt x="48445" y="120593"/>
                    <a:pt x="50097" y="119039"/>
                  </a:cubicBezTo>
                  <a:cubicBezTo>
                    <a:pt x="51716" y="117452"/>
                    <a:pt x="53303" y="115963"/>
                    <a:pt x="54728" y="114473"/>
                  </a:cubicBezTo>
                  <a:cubicBezTo>
                    <a:pt x="56185" y="113016"/>
                    <a:pt x="57545" y="111623"/>
                    <a:pt x="58775" y="110296"/>
                  </a:cubicBezTo>
                  <a:cubicBezTo>
                    <a:pt x="60038" y="109000"/>
                    <a:pt x="61172" y="107802"/>
                    <a:pt x="62143" y="106701"/>
                  </a:cubicBezTo>
                  <a:cubicBezTo>
                    <a:pt x="63147" y="105632"/>
                    <a:pt x="63989" y="104693"/>
                    <a:pt x="64702" y="103916"/>
                  </a:cubicBezTo>
                  <a:cubicBezTo>
                    <a:pt x="65414" y="103107"/>
                    <a:pt x="65964" y="102459"/>
                    <a:pt x="66353" y="102038"/>
                  </a:cubicBezTo>
                  <a:cubicBezTo>
                    <a:pt x="66353" y="102038"/>
                    <a:pt x="66353" y="102070"/>
                    <a:pt x="66353" y="102070"/>
                  </a:cubicBezTo>
                  <a:cubicBezTo>
                    <a:pt x="66904" y="104758"/>
                    <a:pt x="67325" y="107446"/>
                    <a:pt x="67681" y="110069"/>
                  </a:cubicBezTo>
                  <a:cubicBezTo>
                    <a:pt x="68069" y="112692"/>
                    <a:pt x="68393" y="115250"/>
                    <a:pt x="68685" y="117776"/>
                  </a:cubicBezTo>
                  <a:cubicBezTo>
                    <a:pt x="68847" y="119039"/>
                    <a:pt x="68976" y="120269"/>
                    <a:pt x="69106" y="121500"/>
                  </a:cubicBezTo>
                  <a:cubicBezTo>
                    <a:pt x="69170" y="122083"/>
                    <a:pt x="69235" y="122731"/>
                    <a:pt x="69300" y="123313"/>
                  </a:cubicBezTo>
                  <a:cubicBezTo>
                    <a:pt x="69332" y="123896"/>
                    <a:pt x="69365" y="124512"/>
                    <a:pt x="69429" y="125095"/>
                  </a:cubicBezTo>
                  <a:cubicBezTo>
                    <a:pt x="69624" y="127491"/>
                    <a:pt x="69850" y="129758"/>
                    <a:pt x="70077" y="131960"/>
                  </a:cubicBezTo>
                  <a:cubicBezTo>
                    <a:pt x="70530" y="136364"/>
                    <a:pt x="71016" y="140379"/>
                    <a:pt x="71470" y="143941"/>
                  </a:cubicBezTo>
                  <a:cubicBezTo>
                    <a:pt x="71923" y="147504"/>
                    <a:pt x="72312" y="150612"/>
                    <a:pt x="72668" y="153171"/>
                  </a:cubicBezTo>
                  <a:cubicBezTo>
                    <a:pt x="73380" y="158255"/>
                    <a:pt x="73834" y="161169"/>
                    <a:pt x="73834" y="161169"/>
                  </a:cubicBezTo>
                  <a:cubicBezTo>
                    <a:pt x="73834" y="161169"/>
                    <a:pt x="73510" y="158255"/>
                    <a:pt x="72959" y="153138"/>
                  </a:cubicBezTo>
                  <a:cubicBezTo>
                    <a:pt x="72668" y="150548"/>
                    <a:pt x="72344" y="147439"/>
                    <a:pt x="71955" y="143877"/>
                  </a:cubicBezTo>
                  <a:cubicBezTo>
                    <a:pt x="71599" y="140315"/>
                    <a:pt x="71146" y="136299"/>
                    <a:pt x="70725" y="131895"/>
                  </a:cubicBezTo>
                  <a:cubicBezTo>
                    <a:pt x="70498" y="129693"/>
                    <a:pt x="70304" y="127426"/>
                    <a:pt x="70110" y="125062"/>
                  </a:cubicBezTo>
                  <a:cubicBezTo>
                    <a:pt x="70077" y="124447"/>
                    <a:pt x="70045" y="123864"/>
                    <a:pt x="70012" y="123249"/>
                  </a:cubicBezTo>
                  <a:cubicBezTo>
                    <a:pt x="69980" y="122633"/>
                    <a:pt x="69883" y="122018"/>
                    <a:pt x="69818" y="121403"/>
                  </a:cubicBezTo>
                  <a:cubicBezTo>
                    <a:pt x="69689" y="120205"/>
                    <a:pt x="69559" y="118942"/>
                    <a:pt x="69429" y="117679"/>
                  </a:cubicBezTo>
                  <a:cubicBezTo>
                    <a:pt x="69138" y="115185"/>
                    <a:pt x="68814" y="112595"/>
                    <a:pt x="68426" y="109972"/>
                  </a:cubicBezTo>
                  <a:cubicBezTo>
                    <a:pt x="68069" y="107316"/>
                    <a:pt x="67648" y="104629"/>
                    <a:pt x="67098" y="101908"/>
                  </a:cubicBezTo>
                  <a:cubicBezTo>
                    <a:pt x="66806" y="100548"/>
                    <a:pt x="66515" y="99188"/>
                    <a:pt x="65997" y="97828"/>
                  </a:cubicBezTo>
                  <a:lnTo>
                    <a:pt x="65997" y="97828"/>
                  </a:lnTo>
                  <a:cubicBezTo>
                    <a:pt x="66288" y="97958"/>
                    <a:pt x="66580" y="98120"/>
                    <a:pt x="66871" y="98217"/>
                  </a:cubicBezTo>
                  <a:cubicBezTo>
                    <a:pt x="67454" y="98476"/>
                    <a:pt x="68037" y="98670"/>
                    <a:pt x="68426" y="99123"/>
                  </a:cubicBezTo>
                  <a:cubicBezTo>
                    <a:pt x="68555" y="99221"/>
                    <a:pt x="68620" y="99350"/>
                    <a:pt x="68717" y="99447"/>
                  </a:cubicBezTo>
                  <a:cubicBezTo>
                    <a:pt x="68782" y="99577"/>
                    <a:pt x="68847" y="99706"/>
                    <a:pt x="68911" y="99836"/>
                  </a:cubicBezTo>
                  <a:cubicBezTo>
                    <a:pt x="69073" y="100127"/>
                    <a:pt x="69170" y="100386"/>
                    <a:pt x="69268" y="100678"/>
                  </a:cubicBezTo>
                  <a:cubicBezTo>
                    <a:pt x="69462" y="101228"/>
                    <a:pt x="69559" y="101779"/>
                    <a:pt x="69624" y="102232"/>
                  </a:cubicBezTo>
                  <a:cubicBezTo>
                    <a:pt x="69786" y="103171"/>
                    <a:pt x="69786" y="103819"/>
                    <a:pt x="69786" y="103819"/>
                  </a:cubicBezTo>
                  <a:cubicBezTo>
                    <a:pt x="69786" y="103819"/>
                    <a:pt x="69915" y="103204"/>
                    <a:pt x="69850" y="102232"/>
                  </a:cubicBezTo>
                  <a:cubicBezTo>
                    <a:pt x="69818" y="101746"/>
                    <a:pt x="69753" y="101164"/>
                    <a:pt x="69591" y="100581"/>
                  </a:cubicBezTo>
                  <a:cubicBezTo>
                    <a:pt x="69527" y="100289"/>
                    <a:pt x="69397" y="99965"/>
                    <a:pt x="69300" y="99674"/>
                  </a:cubicBezTo>
                  <a:cubicBezTo>
                    <a:pt x="69235" y="99512"/>
                    <a:pt x="69138" y="99382"/>
                    <a:pt x="69041" y="99221"/>
                  </a:cubicBezTo>
                  <a:cubicBezTo>
                    <a:pt x="68944" y="99091"/>
                    <a:pt x="68879" y="98929"/>
                    <a:pt x="68749" y="98832"/>
                  </a:cubicBezTo>
                  <a:cubicBezTo>
                    <a:pt x="68523" y="98541"/>
                    <a:pt x="68231" y="98346"/>
                    <a:pt x="67940" y="98184"/>
                  </a:cubicBezTo>
                  <a:cubicBezTo>
                    <a:pt x="67648" y="98055"/>
                    <a:pt x="67357" y="97925"/>
                    <a:pt x="67066" y="97796"/>
                  </a:cubicBezTo>
                  <a:cubicBezTo>
                    <a:pt x="66515" y="97569"/>
                    <a:pt x="66029" y="97342"/>
                    <a:pt x="65641" y="97083"/>
                  </a:cubicBezTo>
                  <a:cubicBezTo>
                    <a:pt x="65641" y="97083"/>
                    <a:pt x="65641" y="97083"/>
                    <a:pt x="65641" y="97051"/>
                  </a:cubicBezTo>
                  <a:lnTo>
                    <a:pt x="65576" y="97019"/>
                  </a:lnTo>
                  <a:lnTo>
                    <a:pt x="65414" y="96792"/>
                  </a:lnTo>
                  <a:lnTo>
                    <a:pt x="65414" y="96792"/>
                  </a:lnTo>
                  <a:cubicBezTo>
                    <a:pt x="65396" y="96774"/>
                    <a:pt x="65349" y="96727"/>
                    <a:pt x="65349" y="96727"/>
                  </a:cubicBezTo>
                  <a:lnTo>
                    <a:pt x="65284" y="96662"/>
                  </a:lnTo>
                  <a:lnTo>
                    <a:pt x="65220" y="96598"/>
                  </a:lnTo>
                  <a:lnTo>
                    <a:pt x="65025" y="96403"/>
                  </a:lnTo>
                  <a:cubicBezTo>
                    <a:pt x="64896" y="96306"/>
                    <a:pt x="64799" y="96177"/>
                    <a:pt x="64669" y="96047"/>
                  </a:cubicBezTo>
                  <a:cubicBezTo>
                    <a:pt x="64216" y="95529"/>
                    <a:pt x="63795" y="94978"/>
                    <a:pt x="63406" y="94428"/>
                  </a:cubicBezTo>
                  <a:cubicBezTo>
                    <a:pt x="62597" y="93262"/>
                    <a:pt x="61884" y="92032"/>
                    <a:pt x="61237" y="90801"/>
                  </a:cubicBezTo>
                  <a:cubicBezTo>
                    <a:pt x="60913" y="90153"/>
                    <a:pt x="60621" y="89506"/>
                    <a:pt x="60395" y="88858"/>
                  </a:cubicBezTo>
                  <a:lnTo>
                    <a:pt x="60265" y="88372"/>
                  </a:lnTo>
                  <a:lnTo>
                    <a:pt x="60233" y="88178"/>
                  </a:lnTo>
                  <a:cubicBezTo>
                    <a:pt x="60233" y="88113"/>
                    <a:pt x="60200" y="88048"/>
                    <a:pt x="60233" y="87951"/>
                  </a:cubicBezTo>
                  <a:lnTo>
                    <a:pt x="60233" y="87822"/>
                  </a:lnTo>
                  <a:lnTo>
                    <a:pt x="60233" y="87725"/>
                  </a:lnTo>
                  <a:lnTo>
                    <a:pt x="60297" y="87466"/>
                  </a:lnTo>
                  <a:lnTo>
                    <a:pt x="60395" y="86947"/>
                  </a:lnTo>
                  <a:cubicBezTo>
                    <a:pt x="61042" y="84098"/>
                    <a:pt x="61690" y="81248"/>
                    <a:pt x="62338" y="78398"/>
                  </a:cubicBezTo>
                  <a:cubicBezTo>
                    <a:pt x="62661" y="76973"/>
                    <a:pt x="62953" y="75549"/>
                    <a:pt x="63277" y="74091"/>
                  </a:cubicBezTo>
                  <a:cubicBezTo>
                    <a:pt x="63568" y="72634"/>
                    <a:pt x="63795" y="71177"/>
                    <a:pt x="64151" y="69752"/>
                  </a:cubicBezTo>
                  <a:cubicBezTo>
                    <a:pt x="64475" y="68360"/>
                    <a:pt x="64831" y="66935"/>
                    <a:pt x="65349" y="65575"/>
                  </a:cubicBezTo>
                  <a:cubicBezTo>
                    <a:pt x="65835" y="64215"/>
                    <a:pt x="66418" y="62887"/>
                    <a:pt x="67260" y="61754"/>
                  </a:cubicBezTo>
                  <a:cubicBezTo>
                    <a:pt x="67486" y="61527"/>
                    <a:pt x="67648" y="61268"/>
                    <a:pt x="67940" y="61009"/>
                  </a:cubicBezTo>
                  <a:lnTo>
                    <a:pt x="68167" y="60814"/>
                  </a:lnTo>
                  <a:lnTo>
                    <a:pt x="68199" y="60782"/>
                  </a:lnTo>
                  <a:cubicBezTo>
                    <a:pt x="68199" y="60782"/>
                    <a:pt x="68219" y="60762"/>
                    <a:pt x="68231" y="60750"/>
                  </a:cubicBezTo>
                  <a:lnTo>
                    <a:pt x="68328" y="60652"/>
                  </a:lnTo>
                  <a:lnTo>
                    <a:pt x="68782" y="60296"/>
                  </a:lnTo>
                  <a:cubicBezTo>
                    <a:pt x="69332" y="59778"/>
                    <a:pt x="69850" y="59260"/>
                    <a:pt x="70336" y="58710"/>
                  </a:cubicBezTo>
                  <a:cubicBezTo>
                    <a:pt x="70466" y="58548"/>
                    <a:pt x="70595" y="58418"/>
                    <a:pt x="70692" y="58289"/>
                  </a:cubicBezTo>
                  <a:cubicBezTo>
                    <a:pt x="71243" y="57900"/>
                    <a:pt x="71891" y="57511"/>
                    <a:pt x="72506" y="57090"/>
                  </a:cubicBezTo>
                  <a:cubicBezTo>
                    <a:pt x="72733" y="56928"/>
                    <a:pt x="72959" y="56799"/>
                    <a:pt x="73153" y="56637"/>
                  </a:cubicBezTo>
                  <a:cubicBezTo>
                    <a:pt x="73380" y="56475"/>
                    <a:pt x="73574" y="56281"/>
                    <a:pt x="73769" y="56119"/>
                  </a:cubicBezTo>
                  <a:cubicBezTo>
                    <a:pt x="73963" y="55957"/>
                    <a:pt x="74125" y="55795"/>
                    <a:pt x="74287" y="55601"/>
                  </a:cubicBezTo>
                  <a:cubicBezTo>
                    <a:pt x="74449" y="55439"/>
                    <a:pt x="74578" y="55245"/>
                    <a:pt x="74675" y="55083"/>
                  </a:cubicBezTo>
                  <a:cubicBezTo>
                    <a:pt x="74805" y="54921"/>
                    <a:pt x="74902" y="54759"/>
                    <a:pt x="74999" y="54629"/>
                  </a:cubicBezTo>
                  <a:cubicBezTo>
                    <a:pt x="75064" y="54500"/>
                    <a:pt x="75129" y="54370"/>
                    <a:pt x="75194" y="54241"/>
                  </a:cubicBezTo>
                  <a:cubicBezTo>
                    <a:pt x="75290" y="54048"/>
                    <a:pt x="75354" y="53919"/>
                    <a:pt x="75356" y="53917"/>
                  </a:cubicBezTo>
                  <a:lnTo>
                    <a:pt x="75356" y="53917"/>
                  </a:lnTo>
                  <a:cubicBezTo>
                    <a:pt x="75354" y="53919"/>
                    <a:pt x="75290" y="54048"/>
                    <a:pt x="75161" y="54241"/>
                  </a:cubicBezTo>
                  <a:cubicBezTo>
                    <a:pt x="75129" y="54338"/>
                    <a:pt x="75064" y="54467"/>
                    <a:pt x="74967" y="54597"/>
                  </a:cubicBezTo>
                  <a:cubicBezTo>
                    <a:pt x="74870" y="54726"/>
                    <a:pt x="74773" y="54888"/>
                    <a:pt x="74643" y="55050"/>
                  </a:cubicBezTo>
                  <a:cubicBezTo>
                    <a:pt x="74514" y="55212"/>
                    <a:pt x="74384" y="55374"/>
                    <a:pt x="74222" y="55536"/>
                  </a:cubicBezTo>
                  <a:cubicBezTo>
                    <a:pt x="74060" y="55698"/>
                    <a:pt x="73866" y="55860"/>
                    <a:pt x="73672" y="56022"/>
                  </a:cubicBezTo>
                  <a:cubicBezTo>
                    <a:pt x="73477" y="56184"/>
                    <a:pt x="73283" y="56346"/>
                    <a:pt x="73056" y="56507"/>
                  </a:cubicBezTo>
                  <a:cubicBezTo>
                    <a:pt x="72862" y="56637"/>
                    <a:pt x="72635" y="56799"/>
                    <a:pt x="72409" y="56928"/>
                  </a:cubicBezTo>
                  <a:cubicBezTo>
                    <a:pt x="72020" y="57155"/>
                    <a:pt x="71664" y="57349"/>
                    <a:pt x="71275" y="57576"/>
                  </a:cubicBezTo>
                  <a:cubicBezTo>
                    <a:pt x="71891" y="56799"/>
                    <a:pt x="72473" y="55989"/>
                    <a:pt x="73024" y="55180"/>
                  </a:cubicBezTo>
                  <a:cubicBezTo>
                    <a:pt x="73834" y="53982"/>
                    <a:pt x="74578" y="52719"/>
                    <a:pt x="75291" y="51456"/>
                  </a:cubicBezTo>
                  <a:cubicBezTo>
                    <a:pt x="75615" y="50808"/>
                    <a:pt x="75971" y="50193"/>
                    <a:pt x="76262" y="49513"/>
                  </a:cubicBezTo>
                  <a:cubicBezTo>
                    <a:pt x="76586" y="48865"/>
                    <a:pt x="76845" y="48185"/>
                    <a:pt x="77137" y="47537"/>
                  </a:cubicBezTo>
                  <a:cubicBezTo>
                    <a:pt x="77428" y="46825"/>
                    <a:pt x="77719" y="46145"/>
                    <a:pt x="77979" y="45433"/>
                  </a:cubicBezTo>
                  <a:lnTo>
                    <a:pt x="77979" y="45433"/>
                  </a:lnTo>
                  <a:cubicBezTo>
                    <a:pt x="77914" y="45853"/>
                    <a:pt x="77849" y="46274"/>
                    <a:pt x="77752" y="46728"/>
                  </a:cubicBezTo>
                  <a:cubicBezTo>
                    <a:pt x="77558" y="47926"/>
                    <a:pt x="77331" y="49124"/>
                    <a:pt x="77072" y="49998"/>
                  </a:cubicBezTo>
                  <a:cubicBezTo>
                    <a:pt x="77007" y="50193"/>
                    <a:pt x="76942" y="50387"/>
                    <a:pt x="76878" y="50581"/>
                  </a:cubicBezTo>
                  <a:cubicBezTo>
                    <a:pt x="76845" y="50743"/>
                    <a:pt x="76780" y="50905"/>
                    <a:pt x="76716" y="51035"/>
                  </a:cubicBezTo>
                  <a:cubicBezTo>
                    <a:pt x="76618" y="51261"/>
                    <a:pt x="76554" y="51423"/>
                    <a:pt x="76554" y="51423"/>
                  </a:cubicBezTo>
                  <a:cubicBezTo>
                    <a:pt x="76554" y="51423"/>
                    <a:pt x="76618" y="51261"/>
                    <a:pt x="76748" y="51035"/>
                  </a:cubicBezTo>
                  <a:cubicBezTo>
                    <a:pt x="76813" y="50905"/>
                    <a:pt x="76845" y="50776"/>
                    <a:pt x="76942" y="50581"/>
                  </a:cubicBezTo>
                  <a:cubicBezTo>
                    <a:pt x="77007" y="50419"/>
                    <a:pt x="77072" y="50225"/>
                    <a:pt x="77137" y="49998"/>
                  </a:cubicBezTo>
                  <a:cubicBezTo>
                    <a:pt x="77428" y="49124"/>
                    <a:pt x="77719" y="47958"/>
                    <a:pt x="77979" y="46760"/>
                  </a:cubicBezTo>
                  <a:cubicBezTo>
                    <a:pt x="78173" y="45756"/>
                    <a:pt x="78400" y="44785"/>
                    <a:pt x="78626" y="43975"/>
                  </a:cubicBezTo>
                  <a:cubicBezTo>
                    <a:pt x="79241" y="42583"/>
                    <a:pt x="79889" y="41255"/>
                    <a:pt x="80666" y="39992"/>
                  </a:cubicBezTo>
                  <a:cubicBezTo>
                    <a:pt x="81379" y="38826"/>
                    <a:pt x="82221" y="37790"/>
                    <a:pt x="83063" y="36721"/>
                  </a:cubicBezTo>
                  <a:cubicBezTo>
                    <a:pt x="83905" y="35620"/>
                    <a:pt x="84682" y="34552"/>
                    <a:pt x="85491" y="33483"/>
                  </a:cubicBezTo>
                  <a:cubicBezTo>
                    <a:pt x="85589" y="33321"/>
                    <a:pt x="85718" y="33159"/>
                    <a:pt x="85848" y="32997"/>
                  </a:cubicBezTo>
                  <a:lnTo>
                    <a:pt x="85848" y="32997"/>
                  </a:lnTo>
                  <a:cubicBezTo>
                    <a:pt x="85394" y="33775"/>
                    <a:pt x="85006" y="34617"/>
                    <a:pt x="84908" y="35264"/>
                  </a:cubicBezTo>
                  <a:cubicBezTo>
                    <a:pt x="84747" y="36171"/>
                    <a:pt x="85653" y="37110"/>
                    <a:pt x="86528" y="37628"/>
                  </a:cubicBezTo>
                  <a:cubicBezTo>
                    <a:pt x="87240" y="38049"/>
                    <a:pt x="88114" y="38373"/>
                    <a:pt x="88892" y="38373"/>
                  </a:cubicBezTo>
                  <a:cubicBezTo>
                    <a:pt x="89377" y="38373"/>
                    <a:pt x="89831" y="38243"/>
                    <a:pt x="90219" y="37952"/>
                  </a:cubicBezTo>
                  <a:cubicBezTo>
                    <a:pt x="91871" y="36721"/>
                    <a:pt x="92357" y="33095"/>
                    <a:pt x="92389" y="32965"/>
                  </a:cubicBezTo>
                  <a:lnTo>
                    <a:pt x="92389" y="32868"/>
                  </a:lnTo>
                  <a:lnTo>
                    <a:pt x="92357" y="32803"/>
                  </a:lnTo>
                  <a:cubicBezTo>
                    <a:pt x="92292" y="32706"/>
                    <a:pt x="92195" y="32641"/>
                    <a:pt x="92130" y="32576"/>
                  </a:cubicBezTo>
                  <a:cubicBezTo>
                    <a:pt x="92097" y="32512"/>
                    <a:pt x="92065" y="32447"/>
                    <a:pt x="92033" y="32382"/>
                  </a:cubicBezTo>
                  <a:cubicBezTo>
                    <a:pt x="91871" y="32091"/>
                    <a:pt x="91579" y="31735"/>
                    <a:pt x="91256" y="31443"/>
                  </a:cubicBezTo>
                  <a:cubicBezTo>
                    <a:pt x="91094" y="31281"/>
                    <a:pt x="90932" y="31152"/>
                    <a:pt x="90737" y="31054"/>
                  </a:cubicBezTo>
                  <a:cubicBezTo>
                    <a:pt x="90673" y="30990"/>
                    <a:pt x="90575" y="30957"/>
                    <a:pt x="90478" y="30893"/>
                  </a:cubicBezTo>
                  <a:cubicBezTo>
                    <a:pt x="90414" y="30860"/>
                    <a:pt x="90316" y="30828"/>
                    <a:pt x="90252" y="30795"/>
                  </a:cubicBezTo>
                  <a:cubicBezTo>
                    <a:pt x="90090" y="30731"/>
                    <a:pt x="89960" y="30698"/>
                    <a:pt x="89863" y="30666"/>
                  </a:cubicBezTo>
                  <a:lnTo>
                    <a:pt x="89863" y="30666"/>
                  </a:lnTo>
                  <a:cubicBezTo>
                    <a:pt x="89960" y="30698"/>
                    <a:pt x="90090" y="30763"/>
                    <a:pt x="90219" y="30828"/>
                  </a:cubicBezTo>
                  <a:cubicBezTo>
                    <a:pt x="90316" y="30860"/>
                    <a:pt x="90381" y="30893"/>
                    <a:pt x="90446" y="30957"/>
                  </a:cubicBezTo>
                  <a:cubicBezTo>
                    <a:pt x="90543" y="30990"/>
                    <a:pt x="90640" y="31054"/>
                    <a:pt x="90705" y="31119"/>
                  </a:cubicBezTo>
                  <a:cubicBezTo>
                    <a:pt x="90867" y="31216"/>
                    <a:pt x="91029" y="31346"/>
                    <a:pt x="91191" y="31508"/>
                  </a:cubicBezTo>
                  <a:cubicBezTo>
                    <a:pt x="91385" y="31735"/>
                    <a:pt x="91579" y="31961"/>
                    <a:pt x="91709" y="32155"/>
                  </a:cubicBezTo>
                  <a:cubicBezTo>
                    <a:pt x="90284" y="30990"/>
                    <a:pt x="88568" y="30698"/>
                    <a:pt x="87823" y="30633"/>
                  </a:cubicBezTo>
                  <a:cubicBezTo>
                    <a:pt x="87888" y="30601"/>
                    <a:pt x="87920" y="30569"/>
                    <a:pt x="87952" y="30536"/>
                  </a:cubicBezTo>
                  <a:cubicBezTo>
                    <a:pt x="88017" y="30504"/>
                    <a:pt x="88082" y="30439"/>
                    <a:pt x="88114" y="30407"/>
                  </a:cubicBezTo>
                  <a:cubicBezTo>
                    <a:pt x="88179" y="30374"/>
                    <a:pt x="88212" y="30342"/>
                    <a:pt x="88276" y="30310"/>
                  </a:cubicBezTo>
                  <a:cubicBezTo>
                    <a:pt x="88309" y="30277"/>
                    <a:pt x="88406" y="30277"/>
                    <a:pt x="88471" y="30245"/>
                  </a:cubicBezTo>
                  <a:lnTo>
                    <a:pt x="88535" y="30213"/>
                  </a:lnTo>
                  <a:lnTo>
                    <a:pt x="88665" y="30180"/>
                  </a:lnTo>
                  <a:cubicBezTo>
                    <a:pt x="88956" y="30115"/>
                    <a:pt x="89248" y="30083"/>
                    <a:pt x="89539" y="30083"/>
                  </a:cubicBezTo>
                  <a:cubicBezTo>
                    <a:pt x="89615" y="30079"/>
                    <a:pt x="89690" y="30077"/>
                    <a:pt x="89765" y="30077"/>
                  </a:cubicBezTo>
                  <a:cubicBezTo>
                    <a:pt x="90297" y="30077"/>
                    <a:pt x="90797" y="30180"/>
                    <a:pt x="91223" y="30407"/>
                  </a:cubicBezTo>
                  <a:cubicBezTo>
                    <a:pt x="91482" y="30536"/>
                    <a:pt x="91709" y="30698"/>
                    <a:pt x="91936" y="30893"/>
                  </a:cubicBezTo>
                  <a:cubicBezTo>
                    <a:pt x="92033" y="30990"/>
                    <a:pt x="92097" y="31087"/>
                    <a:pt x="92227" y="31184"/>
                  </a:cubicBezTo>
                  <a:lnTo>
                    <a:pt x="92357" y="31378"/>
                  </a:lnTo>
                  <a:lnTo>
                    <a:pt x="92454" y="31540"/>
                  </a:lnTo>
                  <a:cubicBezTo>
                    <a:pt x="92778" y="31994"/>
                    <a:pt x="92907" y="32576"/>
                    <a:pt x="92939" y="33127"/>
                  </a:cubicBezTo>
                  <a:cubicBezTo>
                    <a:pt x="93037" y="34260"/>
                    <a:pt x="92713" y="35426"/>
                    <a:pt x="92357" y="36560"/>
                  </a:cubicBezTo>
                  <a:cubicBezTo>
                    <a:pt x="91968" y="37661"/>
                    <a:pt x="91515" y="38762"/>
                    <a:pt x="91191" y="39895"/>
                  </a:cubicBezTo>
                  <a:cubicBezTo>
                    <a:pt x="91029" y="40446"/>
                    <a:pt x="90932" y="41028"/>
                    <a:pt x="90835" y="41579"/>
                  </a:cubicBezTo>
                  <a:cubicBezTo>
                    <a:pt x="90737" y="42129"/>
                    <a:pt x="90608" y="42680"/>
                    <a:pt x="90511" y="43230"/>
                  </a:cubicBezTo>
                  <a:cubicBezTo>
                    <a:pt x="90316" y="44299"/>
                    <a:pt x="90122" y="45368"/>
                    <a:pt x="89895" y="46372"/>
                  </a:cubicBezTo>
                  <a:cubicBezTo>
                    <a:pt x="89636" y="47408"/>
                    <a:pt x="89345" y="48379"/>
                    <a:pt x="88924" y="49254"/>
                  </a:cubicBezTo>
                  <a:cubicBezTo>
                    <a:pt x="88017" y="51035"/>
                    <a:pt x="87143" y="52751"/>
                    <a:pt x="86366" y="54370"/>
                  </a:cubicBezTo>
                  <a:cubicBezTo>
                    <a:pt x="85621" y="55989"/>
                    <a:pt x="84908" y="57544"/>
                    <a:pt x="84423" y="59033"/>
                  </a:cubicBezTo>
                  <a:cubicBezTo>
                    <a:pt x="84293" y="59390"/>
                    <a:pt x="84164" y="59811"/>
                    <a:pt x="84099" y="60167"/>
                  </a:cubicBezTo>
                  <a:cubicBezTo>
                    <a:pt x="84034" y="60555"/>
                    <a:pt x="84002" y="60912"/>
                    <a:pt x="83969" y="61268"/>
                  </a:cubicBezTo>
                  <a:cubicBezTo>
                    <a:pt x="83937" y="61365"/>
                    <a:pt x="83937" y="61462"/>
                    <a:pt x="83937" y="61559"/>
                  </a:cubicBezTo>
                  <a:cubicBezTo>
                    <a:pt x="83807" y="61915"/>
                    <a:pt x="83678" y="62369"/>
                    <a:pt x="83484" y="62790"/>
                  </a:cubicBezTo>
                  <a:cubicBezTo>
                    <a:pt x="83289" y="63243"/>
                    <a:pt x="83063" y="63664"/>
                    <a:pt x="82836" y="63956"/>
                  </a:cubicBezTo>
                  <a:cubicBezTo>
                    <a:pt x="82739" y="64117"/>
                    <a:pt x="82642" y="64215"/>
                    <a:pt x="82577" y="64312"/>
                  </a:cubicBezTo>
                  <a:cubicBezTo>
                    <a:pt x="82674" y="64247"/>
                    <a:pt x="82771" y="64150"/>
                    <a:pt x="82901" y="63988"/>
                  </a:cubicBezTo>
                  <a:cubicBezTo>
                    <a:pt x="83127" y="63729"/>
                    <a:pt x="83419" y="63308"/>
                    <a:pt x="83646" y="62887"/>
                  </a:cubicBezTo>
                  <a:cubicBezTo>
                    <a:pt x="83710" y="62790"/>
                    <a:pt x="83775" y="62693"/>
                    <a:pt x="83840" y="62563"/>
                  </a:cubicBezTo>
                  <a:lnTo>
                    <a:pt x="83840" y="62563"/>
                  </a:lnTo>
                  <a:cubicBezTo>
                    <a:pt x="83807" y="62822"/>
                    <a:pt x="83775" y="63049"/>
                    <a:pt x="83743" y="63308"/>
                  </a:cubicBezTo>
                  <a:cubicBezTo>
                    <a:pt x="83743" y="63437"/>
                    <a:pt x="83743" y="63567"/>
                    <a:pt x="83710" y="63696"/>
                  </a:cubicBezTo>
                  <a:cubicBezTo>
                    <a:pt x="83710" y="63761"/>
                    <a:pt x="83678" y="63826"/>
                    <a:pt x="83646" y="63923"/>
                  </a:cubicBezTo>
                  <a:cubicBezTo>
                    <a:pt x="83516" y="64344"/>
                    <a:pt x="83322" y="64927"/>
                    <a:pt x="83063" y="65478"/>
                  </a:cubicBezTo>
                  <a:cubicBezTo>
                    <a:pt x="82933" y="65769"/>
                    <a:pt x="82771" y="66028"/>
                    <a:pt x="82609" y="66255"/>
                  </a:cubicBezTo>
                  <a:cubicBezTo>
                    <a:pt x="82512" y="66384"/>
                    <a:pt x="82447" y="66514"/>
                    <a:pt x="82350" y="66611"/>
                  </a:cubicBezTo>
                  <a:cubicBezTo>
                    <a:pt x="82285" y="66708"/>
                    <a:pt x="82188" y="66805"/>
                    <a:pt x="82124" y="66870"/>
                  </a:cubicBezTo>
                  <a:cubicBezTo>
                    <a:pt x="82026" y="66967"/>
                    <a:pt x="81962" y="67032"/>
                    <a:pt x="81897" y="67097"/>
                  </a:cubicBezTo>
                  <a:cubicBezTo>
                    <a:pt x="81832" y="67161"/>
                    <a:pt x="81735" y="67194"/>
                    <a:pt x="81703" y="67259"/>
                  </a:cubicBezTo>
                  <a:cubicBezTo>
                    <a:pt x="81767" y="67226"/>
                    <a:pt x="81832" y="67194"/>
                    <a:pt x="81897" y="67129"/>
                  </a:cubicBezTo>
                  <a:cubicBezTo>
                    <a:pt x="81994" y="67064"/>
                    <a:pt x="82059" y="67000"/>
                    <a:pt x="82156" y="66935"/>
                  </a:cubicBezTo>
                  <a:cubicBezTo>
                    <a:pt x="82253" y="66838"/>
                    <a:pt x="82350" y="66773"/>
                    <a:pt x="82447" y="66676"/>
                  </a:cubicBezTo>
                  <a:cubicBezTo>
                    <a:pt x="82512" y="66579"/>
                    <a:pt x="82609" y="66449"/>
                    <a:pt x="82706" y="66352"/>
                  </a:cubicBezTo>
                  <a:cubicBezTo>
                    <a:pt x="82901" y="66125"/>
                    <a:pt x="83063" y="65866"/>
                    <a:pt x="83225" y="65575"/>
                  </a:cubicBezTo>
                  <a:cubicBezTo>
                    <a:pt x="83354" y="65348"/>
                    <a:pt x="83484" y="65121"/>
                    <a:pt x="83613" y="64895"/>
                  </a:cubicBezTo>
                  <a:lnTo>
                    <a:pt x="83613" y="64895"/>
                  </a:lnTo>
                  <a:cubicBezTo>
                    <a:pt x="83548" y="65542"/>
                    <a:pt x="83484" y="66158"/>
                    <a:pt x="83419" y="66708"/>
                  </a:cubicBezTo>
                  <a:cubicBezTo>
                    <a:pt x="83322" y="67712"/>
                    <a:pt x="83192" y="68554"/>
                    <a:pt x="83063" y="69234"/>
                  </a:cubicBezTo>
                  <a:cubicBezTo>
                    <a:pt x="82966" y="69914"/>
                    <a:pt x="82836" y="70400"/>
                    <a:pt x="82739" y="70756"/>
                  </a:cubicBezTo>
                  <a:cubicBezTo>
                    <a:pt x="82642" y="71080"/>
                    <a:pt x="82577" y="71274"/>
                    <a:pt x="82577" y="71274"/>
                  </a:cubicBezTo>
                  <a:cubicBezTo>
                    <a:pt x="82577" y="71274"/>
                    <a:pt x="82642" y="71112"/>
                    <a:pt x="82804" y="70788"/>
                  </a:cubicBezTo>
                  <a:cubicBezTo>
                    <a:pt x="82933" y="70432"/>
                    <a:pt x="83127" y="69946"/>
                    <a:pt x="83289" y="69266"/>
                  </a:cubicBezTo>
                  <a:cubicBezTo>
                    <a:pt x="83451" y="68683"/>
                    <a:pt x="83581" y="68003"/>
                    <a:pt x="83743" y="67161"/>
                  </a:cubicBezTo>
                  <a:cubicBezTo>
                    <a:pt x="83807" y="67744"/>
                    <a:pt x="83905" y="68457"/>
                    <a:pt x="83937" y="69202"/>
                  </a:cubicBezTo>
                  <a:cubicBezTo>
                    <a:pt x="83969" y="69979"/>
                    <a:pt x="83969" y="70756"/>
                    <a:pt x="83905" y="71339"/>
                  </a:cubicBezTo>
                  <a:cubicBezTo>
                    <a:pt x="83872" y="71630"/>
                    <a:pt x="83840" y="71889"/>
                    <a:pt x="83807" y="72051"/>
                  </a:cubicBezTo>
                  <a:cubicBezTo>
                    <a:pt x="83872" y="71889"/>
                    <a:pt x="83905" y="71663"/>
                    <a:pt x="83969" y="71371"/>
                  </a:cubicBezTo>
                  <a:cubicBezTo>
                    <a:pt x="84067" y="70788"/>
                    <a:pt x="84131" y="69979"/>
                    <a:pt x="84131" y="69202"/>
                  </a:cubicBezTo>
                  <a:cubicBezTo>
                    <a:pt x="84164" y="68392"/>
                    <a:pt x="84099" y="67615"/>
                    <a:pt x="84067" y="67000"/>
                  </a:cubicBezTo>
                  <a:cubicBezTo>
                    <a:pt x="84002" y="66417"/>
                    <a:pt x="83937" y="66028"/>
                    <a:pt x="83937" y="66028"/>
                  </a:cubicBezTo>
                  <a:cubicBezTo>
                    <a:pt x="84067" y="65218"/>
                    <a:pt x="84196" y="64312"/>
                    <a:pt x="84293" y="63373"/>
                  </a:cubicBezTo>
                  <a:cubicBezTo>
                    <a:pt x="84390" y="62725"/>
                    <a:pt x="84455" y="62045"/>
                    <a:pt x="84552" y="61333"/>
                  </a:cubicBezTo>
                  <a:cubicBezTo>
                    <a:pt x="84585" y="61041"/>
                    <a:pt x="84617" y="60750"/>
                    <a:pt x="84649" y="60458"/>
                  </a:cubicBezTo>
                  <a:cubicBezTo>
                    <a:pt x="84682" y="60879"/>
                    <a:pt x="84714" y="61333"/>
                    <a:pt x="84811" y="61818"/>
                  </a:cubicBezTo>
                  <a:cubicBezTo>
                    <a:pt x="84844" y="61980"/>
                    <a:pt x="84876" y="62174"/>
                    <a:pt x="84908" y="62336"/>
                  </a:cubicBezTo>
                  <a:cubicBezTo>
                    <a:pt x="84941" y="62498"/>
                    <a:pt x="85038" y="62660"/>
                    <a:pt x="85103" y="62790"/>
                  </a:cubicBezTo>
                  <a:cubicBezTo>
                    <a:pt x="85168" y="62919"/>
                    <a:pt x="85200" y="63081"/>
                    <a:pt x="85200" y="63211"/>
                  </a:cubicBezTo>
                  <a:cubicBezTo>
                    <a:pt x="85200" y="63340"/>
                    <a:pt x="85168" y="63502"/>
                    <a:pt x="85135" y="63632"/>
                  </a:cubicBezTo>
                  <a:cubicBezTo>
                    <a:pt x="85038" y="64117"/>
                    <a:pt x="84908" y="64441"/>
                    <a:pt x="84908" y="64441"/>
                  </a:cubicBezTo>
                  <a:cubicBezTo>
                    <a:pt x="84908" y="64441"/>
                    <a:pt x="85038" y="64117"/>
                    <a:pt x="85168" y="63632"/>
                  </a:cubicBezTo>
                  <a:cubicBezTo>
                    <a:pt x="85200" y="63502"/>
                    <a:pt x="85232" y="63373"/>
                    <a:pt x="85232" y="63211"/>
                  </a:cubicBezTo>
                  <a:cubicBezTo>
                    <a:pt x="85232" y="63081"/>
                    <a:pt x="85232" y="62919"/>
                    <a:pt x="85168" y="62757"/>
                  </a:cubicBezTo>
                  <a:cubicBezTo>
                    <a:pt x="85103" y="62595"/>
                    <a:pt x="85006" y="62466"/>
                    <a:pt x="84973" y="62304"/>
                  </a:cubicBezTo>
                  <a:cubicBezTo>
                    <a:pt x="84941" y="62142"/>
                    <a:pt x="84908" y="61980"/>
                    <a:pt x="84908" y="61818"/>
                  </a:cubicBezTo>
                  <a:cubicBezTo>
                    <a:pt x="84811" y="61138"/>
                    <a:pt x="84811" y="60458"/>
                    <a:pt x="84811" y="59940"/>
                  </a:cubicBezTo>
                  <a:cubicBezTo>
                    <a:pt x="84811" y="59908"/>
                    <a:pt x="84811" y="59843"/>
                    <a:pt x="84811" y="59811"/>
                  </a:cubicBezTo>
                  <a:cubicBezTo>
                    <a:pt x="84844" y="59616"/>
                    <a:pt x="84908" y="59422"/>
                    <a:pt x="84973" y="59228"/>
                  </a:cubicBezTo>
                  <a:cubicBezTo>
                    <a:pt x="85297" y="58353"/>
                    <a:pt x="85653" y="57479"/>
                    <a:pt x="86074" y="56540"/>
                  </a:cubicBezTo>
                  <a:lnTo>
                    <a:pt x="86074" y="56540"/>
                  </a:lnTo>
                  <a:cubicBezTo>
                    <a:pt x="86042" y="56961"/>
                    <a:pt x="86042" y="57447"/>
                    <a:pt x="86010" y="57932"/>
                  </a:cubicBezTo>
                  <a:cubicBezTo>
                    <a:pt x="85945" y="58515"/>
                    <a:pt x="85880" y="59130"/>
                    <a:pt x="85848" y="59584"/>
                  </a:cubicBezTo>
                  <a:cubicBezTo>
                    <a:pt x="85783" y="60037"/>
                    <a:pt x="85718" y="60361"/>
                    <a:pt x="85718" y="60361"/>
                  </a:cubicBezTo>
                  <a:cubicBezTo>
                    <a:pt x="85718" y="60361"/>
                    <a:pt x="85783" y="60070"/>
                    <a:pt x="85880" y="59584"/>
                  </a:cubicBezTo>
                  <a:cubicBezTo>
                    <a:pt x="85945" y="59130"/>
                    <a:pt x="86042" y="58548"/>
                    <a:pt x="86107" y="57932"/>
                  </a:cubicBezTo>
                  <a:cubicBezTo>
                    <a:pt x="86171" y="57252"/>
                    <a:pt x="86236" y="56572"/>
                    <a:pt x="86269" y="56119"/>
                  </a:cubicBezTo>
                  <a:cubicBezTo>
                    <a:pt x="86495" y="55633"/>
                    <a:pt x="86722" y="55147"/>
                    <a:pt x="86949" y="54629"/>
                  </a:cubicBezTo>
                  <a:cubicBezTo>
                    <a:pt x="87078" y="54338"/>
                    <a:pt x="87240" y="54046"/>
                    <a:pt x="87370" y="53755"/>
                  </a:cubicBezTo>
                  <a:cubicBezTo>
                    <a:pt x="87402" y="54241"/>
                    <a:pt x="87434" y="54856"/>
                    <a:pt x="87434" y="55471"/>
                  </a:cubicBezTo>
                  <a:cubicBezTo>
                    <a:pt x="87467" y="56119"/>
                    <a:pt x="87467" y="56734"/>
                    <a:pt x="87467" y="57220"/>
                  </a:cubicBezTo>
                  <a:cubicBezTo>
                    <a:pt x="87467" y="57706"/>
                    <a:pt x="87434" y="58029"/>
                    <a:pt x="87434" y="58029"/>
                  </a:cubicBezTo>
                  <a:cubicBezTo>
                    <a:pt x="87434" y="58029"/>
                    <a:pt x="87467" y="57706"/>
                    <a:pt x="87499" y="57220"/>
                  </a:cubicBezTo>
                  <a:cubicBezTo>
                    <a:pt x="87532" y="56734"/>
                    <a:pt x="87532" y="56119"/>
                    <a:pt x="87564" y="55471"/>
                  </a:cubicBezTo>
                  <a:cubicBezTo>
                    <a:pt x="87564" y="54694"/>
                    <a:pt x="87532" y="53917"/>
                    <a:pt x="87532" y="53431"/>
                  </a:cubicBezTo>
                  <a:cubicBezTo>
                    <a:pt x="88147" y="52168"/>
                    <a:pt x="88794" y="50873"/>
                    <a:pt x="89507" y="49545"/>
                  </a:cubicBezTo>
                  <a:cubicBezTo>
                    <a:pt x="90381" y="47635"/>
                    <a:pt x="90770" y="45530"/>
                    <a:pt x="91191" y="43360"/>
                  </a:cubicBezTo>
                  <a:cubicBezTo>
                    <a:pt x="91288" y="42809"/>
                    <a:pt x="91385" y="42259"/>
                    <a:pt x="91482" y="41708"/>
                  </a:cubicBezTo>
                  <a:cubicBezTo>
                    <a:pt x="91579" y="41158"/>
                    <a:pt x="91677" y="40607"/>
                    <a:pt x="91838" y="40057"/>
                  </a:cubicBezTo>
                  <a:cubicBezTo>
                    <a:pt x="92162" y="38988"/>
                    <a:pt x="92616" y="37920"/>
                    <a:pt x="93004" y="36754"/>
                  </a:cubicBezTo>
                  <a:cubicBezTo>
                    <a:pt x="93360" y="35620"/>
                    <a:pt x="93717" y="34422"/>
                    <a:pt x="93652" y="33095"/>
                  </a:cubicBezTo>
                  <a:cubicBezTo>
                    <a:pt x="93619" y="32415"/>
                    <a:pt x="93425" y="31735"/>
                    <a:pt x="93069" y="31152"/>
                  </a:cubicBezTo>
                  <a:cubicBezTo>
                    <a:pt x="93004" y="31087"/>
                    <a:pt x="92972" y="31022"/>
                    <a:pt x="92907" y="30925"/>
                  </a:cubicBezTo>
                  <a:lnTo>
                    <a:pt x="92778" y="30763"/>
                  </a:lnTo>
                  <a:cubicBezTo>
                    <a:pt x="92680" y="30666"/>
                    <a:pt x="92583" y="30536"/>
                    <a:pt x="92486" y="30439"/>
                  </a:cubicBezTo>
                  <a:cubicBezTo>
                    <a:pt x="93069" y="29694"/>
                    <a:pt x="93652" y="28950"/>
                    <a:pt x="94202" y="28172"/>
                  </a:cubicBezTo>
                  <a:cubicBezTo>
                    <a:pt x="94202" y="28140"/>
                    <a:pt x="94202" y="28140"/>
                    <a:pt x="94235" y="28140"/>
                  </a:cubicBezTo>
                  <a:cubicBezTo>
                    <a:pt x="94364" y="28075"/>
                    <a:pt x="94526" y="28043"/>
                    <a:pt x="94688" y="28010"/>
                  </a:cubicBezTo>
                  <a:cubicBezTo>
                    <a:pt x="94785" y="28010"/>
                    <a:pt x="94850" y="28043"/>
                    <a:pt x="94947" y="28043"/>
                  </a:cubicBezTo>
                  <a:cubicBezTo>
                    <a:pt x="95012" y="28043"/>
                    <a:pt x="95109" y="28075"/>
                    <a:pt x="95174" y="28108"/>
                  </a:cubicBezTo>
                  <a:cubicBezTo>
                    <a:pt x="95336" y="28140"/>
                    <a:pt x="95498" y="28205"/>
                    <a:pt x="95595" y="28270"/>
                  </a:cubicBezTo>
                  <a:cubicBezTo>
                    <a:pt x="95854" y="28399"/>
                    <a:pt x="95983" y="28529"/>
                    <a:pt x="95983" y="28529"/>
                  </a:cubicBezTo>
                  <a:cubicBezTo>
                    <a:pt x="95983" y="28529"/>
                    <a:pt x="95854" y="28399"/>
                    <a:pt x="95627" y="28237"/>
                  </a:cubicBezTo>
                  <a:cubicBezTo>
                    <a:pt x="95530" y="28140"/>
                    <a:pt x="95401" y="28043"/>
                    <a:pt x="95239" y="27978"/>
                  </a:cubicBezTo>
                  <a:cubicBezTo>
                    <a:pt x="95141" y="27946"/>
                    <a:pt x="95077" y="27913"/>
                    <a:pt x="94980" y="27881"/>
                  </a:cubicBezTo>
                  <a:cubicBezTo>
                    <a:pt x="94882" y="27849"/>
                    <a:pt x="94785" y="27816"/>
                    <a:pt x="94688" y="27816"/>
                  </a:cubicBezTo>
                  <a:lnTo>
                    <a:pt x="94429" y="27816"/>
                  </a:lnTo>
                  <a:cubicBezTo>
                    <a:pt x="94526" y="27654"/>
                    <a:pt x="94656" y="27492"/>
                    <a:pt x="94753" y="27298"/>
                  </a:cubicBezTo>
                  <a:cubicBezTo>
                    <a:pt x="94915" y="27071"/>
                    <a:pt x="95044" y="26845"/>
                    <a:pt x="95174" y="26618"/>
                  </a:cubicBezTo>
                  <a:cubicBezTo>
                    <a:pt x="95239" y="26780"/>
                    <a:pt x="95336" y="26909"/>
                    <a:pt x="95498" y="27007"/>
                  </a:cubicBezTo>
                  <a:cubicBezTo>
                    <a:pt x="95660" y="27136"/>
                    <a:pt x="95854" y="27201"/>
                    <a:pt x="96048" y="27233"/>
                  </a:cubicBezTo>
                  <a:cubicBezTo>
                    <a:pt x="96210" y="27266"/>
                    <a:pt x="96372" y="27298"/>
                    <a:pt x="96502" y="27395"/>
                  </a:cubicBezTo>
                  <a:cubicBezTo>
                    <a:pt x="96631" y="27460"/>
                    <a:pt x="96696" y="27525"/>
                    <a:pt x="96728" y="27622"/>
                  </a:cubicBezTo>
                  <a:cubicBezTo>
                    <a:pt x="96793" y="27687"/>
                    <a:pt x="96793" y="27751"/>
                    <a:pt x="96793" y="27751"/>
                  </a:cubicBezTo>
                  <a:cubicBezTo>
                    <a:pt x="96793" y="27751"/>
                    <a:pt x="96793" y="27687"/>
                    <a:pt x="96761" y="27590"/>
                  </a:cubicBezTo>
                  <a:cubicBezTo>
                    <a:pt x="96728" y="27525"/>
                    <a:pt x="96663" y="27428"/>
                    <a:pt x="96534" y="27330"/>
                  </a:cubicBezTo>
                  <a:cubicBezTo>
                    <a:pt x="96275" y="27136"/>
                    <a:pt x="95854" y="27104"/>
                    <a:pt x="95627" y="26845"/>
                  </a:cubicBezTo>
                  <a:cubicBezTo>
                    <a:pt x="95465" y="26683"/>
                    <a:pt x="95368" y="26488"/>
                    <a:pt x="95336" y="26294"/>
                  </a:cubicBezTo>
                  <a:cubicBezTo>
                    <a:pt x="95368" y="26197"/>
                    <a:pt x="95433" y="26068"/>
                    <a:pt x="95498" y="25938"/>
                  </a:cubicBezTo>
                  <a:cubicBezTo>
                    <a:pt x="95530" y="25841"/>
                    <a:pt x="95530" y="25776"/>
                    <a:pt x="95562" y="25679"/>
                  </a:cubicBezTo>
                  <a:lnTo>
                    <a:pt x="95627" y="25452"/>
                  </a:lnTo>
                  <a:cubicBezTo>
                    <a:pt x="95789" y="24869"/>
                    <a:pt x="96081" y="24254"/>
                    <a:pt x="96372" y="23704"/>
                  </a:cubicBezTo>
                  <a:cubicBezTo>
                    <a:pt x="96955" y="22538"/>
                    <a:pt x="97635" y="21437"/>
                    <a:pt x="98315" y="20336"/>
                  </a:cubicBezTo>
                  <a:cubicBezTo>
                    <a:pt x="98995" y="19299"/>
                    <a:pt x="99675" y="18263"/>
                    <a:pt x="100388" y="17259"/>
                  </a:cubicBezTo>
                  <a:lnTo>
                    <a:pt x="100517" y="17259"/>
                  </a:lnTo>
                  <a:cubicBezTo>
                    <a:pt x="100744" y="17259"/>
                    <a:pt x="101003" y="17389"/>
                    <a:pt x="101003" y="17389"/>
                  </a:cubicBezTo>
                  <a:cubicBezTo>
                    <a:pt x="101003" y="17389"/>
                    <a:pt x="100808" y="17195"/>
                    <a:pt x="100582" y="17065"/>
                  </a:cubicBezTo>
                  <a:lnTo>
                    <a:pt x="100549" y="17065"/>
                  </a:lnTo>
                  <a:lnTo>
                    <a:pt x="100549" y="17033"/>
                  </a:lnTo>
                  <a:lnTo>
                    <a:pt x="100582" y="17000"/>
                  </a:lnTo>
                  <a:cubicBezTo>
                    <a:pt x="100614" y="16838"/>
                    <a:pt x="100679" y="16644"/>
                    <a:pt x="100744" y="16482"/>
                  </a:cubicBezTo>
                  <a:cubicBezTo>
                    <a:pt x="100841" y="16450"/>
                    <a:pt x="100938" y="16417"/>
                    <a:pt x="101035" y="16385"/>
                  </a:cubicBezTo>
                  <a:cubicBezTo>
                    <a:pt x="101083" y="16376"/>
                    <a:pt x="101130" y="16372"/>
                    <a:pt x="101176" y="16372"/>
                  </a:cubicBezTo>
                  <a:cubicBezTo>
                    <a:pt x="101286" y="16372"/>
                    <a:pt x="101387" y="16394"/>
                    <a:pt x="101456" y="16417"/>
                  </a:cubicBezTo>
                  <a:cubicBezTo>
                    <a:pt x="101553" y="16482"/>
                    <a:pt x="101586" y="16579"/>
                    <a:pt x="101586" y="16579"/>
                  </a:cubicBezTo>
                  <a:cubicBezTo>
                    <a:pt x="101586" y="16579"/>
                    <a:pt x="101586" y="16482"/>
                    <a:pt x="101489" y="16385"/>
                  </a:cubicBezTo>
                  <a:cubicBezTo>
                    <a:pt x="101391" y="16288"/>
                    <a:pt x="101229" y="16223"/>
                    <a:pt x="101035" y="16191"/>
                  </a:cubicBezTo>
                  <a:lnTo>
                    <a:pt x="100873" y="16191"/>
                  </a:lnTo>
                  <a:cubicBezTo>
                    <a:pt x="101035" y="15802"/>
                    <a:pt x="101165" y="15381"/>
                    <a:pt x="101327" y="14993"/>
                  </a:cubicBezTo>
                  <a:cubicBezTo>
                    <a:pt x="101359" y="15057"/>
                    <a:pt x="101424" y="15154"/>
                    <a:pt x="101489" y="15219"/>
                  </a:cubicBezTo>
                  <a:cubicBezTo>
                    <a:pt x="101812" y="15705"/>
                    <a:pt x="102298" y="15996"/>
                    <a:pt x="102298" y="15996"/>
                  </a:cubicBezTo>
                  <a:cubicBezTo>
                    <a:pt x="102298" y="15996"/>
                    <a:pt x="102201" y="15899"/>
                    <a:pt x="102071" y="15737"/>
                  </a:cubicBezTo>
                  <a:cubicBezTo>
                    <a:pt x="101942" y="15608"/>
                    <a:pt x="101780" y="15381"/>
                    <a:pt x="101650" y="15122"/>
                  </a:cubicBezTo>
                  <a:cubicBezTo>
                    <a:pt x="101586" y="14993"/>
                    <a:pt x="101553" y="14863"/>
                    <a:pt x="101521" y="14766"/>
                  </a:cubicBezTo>
                  <a:cubicBezTo>
                    <a:pt x="101489" y="14701"/>
                    <a:pt x="101489" y="14636"/>
                    <a:pt x="101489" y="14604"/>
                  </a:cubicBezTo>
                  <a:cubicBezTo>
                    <a:pt x="101715" y="14053"/>
                    <a:pt x="101942" y="13503"/>
                    <a:pt x="102169" y="12952"/>
                  </a:cubicBezTo>
                  <a:cubicBezTo>
                    <a:pt x="102460" y="12305"/>
                    <a:pt x="102751" y="11625"/>
                    <a:pt x="103108" y="11042"/>
                  </a:cubicBezTo>
                  <a:cubicBezTo>
                    <a:pt x="103464" y="10427"/>
                    <a:pt x="103885" y="9844"/>
                    <a:pt x="104306" y="9261"/>
                  </a:cubicBezTo>
                  <a:cubicBezTo>
                    <a:pt x="105180" y="8127"/>
                    <a:pt x="106119" y="6994"/>
                    <a:pt x="107123" y="5990"/>
                  </a:cubicBezTo>
                  <a:cubicBezTo>
                    <a:pt x="107382" y="5763"/>
                    <a:pt x="107641" y="5504"/>
                    <a:pt x="107900" y="5310"/>
                  </a:cubicBezTo>
                  <a:cubicBezTo>
                    <a:pt x="108159" y="5083"/>
                    <a:pt x="108483" y="4889"/>
                    <a:pt x="108710" y="4824"/>
                  </a:cubicBezTo>
                  <a:cubicBezTo>
                    <a:pt x="108861" y="4771"/>
                    <a:pt x="109023" y="4747"/>
                    <a:pt x="109189" y="4747"/>
                  </a:cubicBezTo>
                  <a:cubicBezTo>
                    <a:pt x="109627" y="4747"/>
                    <a:pt x="110101" y="4913"/>
                    <a:pt x="110523" y="5148"/>
                  </a:cubicBezTo>
                  <a:cubicBezTo>
                    <a:pt x="111074" y="5440"/>
                    <a:pt x="111527" y="5958"/>
                    <a:pt x="111624" y="6541"/>
                  </a:cubicBezTo>
                  <a:cubicBezTo>
                    <a:pt x="111624" y="6573"/>
                    <a:pt x="111624" y="6638"/>
                    <a:pt x="111624" y="6703"/>
                  </a:cubicBezTo>
                  <a:cubicBezTo>
                    <a:pt x="111260" y="6478"/>
                    <a:pt x="110654" y="6230"/>
                    <a:pt x="109951" y="6230"/>
                  </a:cubicBezTo>
                  <a:cubicBezTo>
                    <a:pt x="109842" y="6230"/>
                    <a:pt x="109730" y="6236"/>
                    <a:pt x="109617" y="6249"/>
                  </a:cubicBezTo>
                  <a:cubicBezTo>
                    <a:pt x="109681" y="6217"/>
                    <a:pt x="109746" y="6217"/>
                    <a:pt x="109811" y="6184"/>
                  </a:cubicBezTo>
                  <a:cubicBezTo>
                    <a:pt x="109908" y="6152"/>
                    <a:pt x="110038" y="6120"/>
                    <a:pt x="110167" y="6120"/>
                  </a:cubicBezTo>
                  <a:cubicBezTo>
                    <a:pt x="110254" y="6109"/>
                    <a:pt x="110340" y="6104"/>
                    <a:pt x="110424" y="6104"/>
                  </a:cubicBezTo>
                  <a:cubicBezTo>
                    <a:pt x="110844" y="6104"/>
                    <a:pt x="111203" y="6217"/>
                    <a:pt x="111203" y="6217"/>
                  </a:cubicBezTo>
                  <a:cubicBezTo>
                    <a:pt x="111203" y="6217"/>
                    <a:pt x="110718" y="6022"/>
                    <a:pt x="110167" y="6022"/>
                  </a:cubicBezTo>
                  <a:cubicBezTo>
                    <a:pt x="110038" y="6022"/>
                    <a:pt x="109908" y="6022"/>
                    <a:pt x="109779" y="6055"/>
                  </a:cubicBezTo>
                  <a:cubicBezTo>
                    <a:pt x="109649" y="6087"/>
                    <a:pt x="109519" y="6120"/>
                    <a:pt x="109422" y="6152"/>
                  </a:cubicBezTo>
                  <a:cubicBezTo>
                    <a:pt x="109325" y="6217"/>
                    <a:pt x="109260" y="6249"/>
                    <a:pt x="109228" y="6314"/>
                  </a:cubicBezTo>
                  <a:cubicBezTo>
                    <a:pt x="109163" y="6346"/>
                    <a:pt x="109131" y="6379"/>
                    <a:pt x="109131" y="6379"/>
                  </a:cubicBezTo>
                  <a:cubicBezTo>
                    <a:pt x="109099" y="6379"/>
                    <a:pt x="109034" y="6411"/>
                    <a:pt x="108969" y="6411"/>
                  </a:cubicBezTo>
                  <a:lnTo>
                    <a:pt x="108904" y="6476"/>
                  </a:lnTo>
                  <a:cubicBezTo>
                    <a:pt x="108710" y="6670"/>
                    <a:pt x="106929" y="8548"/>
                    <a:pt x="107220" y="9649"/>
                  </a:cubicBezTo>
                  <a:cubicBezTo>
                    <a:pt x="107415" y="10362"/>
                    <a:pt x="108354" y="10783"/>
                    <a:pt x="108742" y="10945"/>
                  </a:cubicBezTo>
                  <a:cubicBezTo>
                    <a:pt x="109066" y="11042"/>
                    <a:pt x="109455" y="11139"/>
                    <a:pt x="109779" y="11139"/>
                  </a:cubicBezTo>
                  <a:cubicBezTo>
                    <a:pt x="109746" y="11171"/>
                    <a:pt x="109746" y="11204"/>
                    <a:pt x="109746" y="11204"/>
                  </a:cubicBezTo>
                  <a:lnTo>
                    <a:pt x="109617" y="11204"/>
                  </a:lnTo>
                  <a:cubicBezTo>
                    <a:pt x="109293" y="11204"/>
                    <a:pt x="108904" y="11171"/>
                    <a:pt x="108516" y="11074"/>
                  </a:cubicBezTo>
                  <a:cubicBezTo>
                    <a:pt x="108127" y="10977"/>
                    <a:pt x="107738" y="10815"/>
                    <a:pt x="107479" y="10653"/>
                  </a:cubicBezTo>
                  <a:lnTo>
                    <a:pt x="107479" y="10653"/>
                  </a:lnTo>
                  <a:cubicBezTo>
                    <a:pt x="107706" y="10848"/>
                    <a:pt x="108095" y="11042"/>
                    <a:pt x="108483" y="11171"/>
                  </a:cubicBezTo>
                  <a:cubicBezTo>
                    <a:pt x="108872" y="11268"/>
                    <a:pt x="109293" y="11366"/>
                    <a:pt x="109584" y="11398"/>
                  </a:cubicBezTo>
                  <a:lnTo>
                    <a:pt x="109649" y="11398"/>
                  </a:lnTo>
                  <a:cubicBezTo>
                    <a:pt x="109617" y="11463"/>
                    <a:pt x="109552" y="11560"/>
                    <a:pt x="109519" y="11657"/>
                  </a:cubicBezTo>
                  <a:cubicBezTo>
                    <a:pt x="109487" y="11625"/>
                    <a:pt x="109422" y="11625"/>
                    <a:pt x="109358" y="11625"/>
                  </a:cubicBezTo>
                  <a:cubicBezTo>
                    <a:pt x="109163" y="11625"/>
                    <a:pt x="108904" y="11592"/>
                    <a:pt x="108645" y="11528"/>
                  </a:cubicBezTo>
                  <a:cubicBezTo>
                    <a:pt x="108386" y="11463"/>
                    <a:pt x="108127" y="11333"/>
                    <a:pt x="107933" y="11236"/>
                  </a:cubicBezTo>
                  <a:cubicBezTo>
                    <a:pt x="107868" y="11204"/>
                    <a:pt x="107771" y="11171"/>
                    <a:pt x="107738" y="11107"/>
                  </a:cubicBezTo>
                  <a:cubicBezTo>
                    <a:pt x="107706" y="11074"/>
                    <a:pt x="107674" y="11074"/>
                    <a:pt x="107674" y="11074"/>
                  </a:cubicBezTo>
                  <a:lnTo>
                    <a:pt x="107674" y="11074"/>
                  </a:lnTo>
                  <a:cubicBezTo>
                    <a:pt x="107674" y="11074"/>
                    <a:pt x="107674" y="11074"/>
                    <a:pt x="107738" y="11139"/>
                  </a:cubicBezTo>
                  <a:cubicBezTo>
                    <a:pt x="107771" y="11171"/>
                    <a:pt x="107836" y="11204"/>
                    <a:pt x="107933" y="11268"/>
                  </a:cubicBezTo>
                  <a:cubicBezTo>
                    <a:pt x="108095" y="11398"/>
                    <a:pt x="108354" y="11528"/>
                    <a:pt x="108613" y="11625"/>
                  </a:cubicBezTo>
                  <a:cubicBezTo>
                    <a:pt x="108872" y="11722"/>
                    <a:pt x="109131" y="11754"/>
                    <a:pt x="109325" y="11787"/>
                  </a:cubicBezTo>
                  <a:cubicBezTo>
                    <a:pt x="109358" y="11819"/>
                    <a:pt x="109390" y="11819"/>
                    <a:pt x="109455" y="11819"/>
                  </a:cubicBezTo>
                  <a:cubicBezTo>
                    <a:pt x="109358" y="11981"/>
                    <a:pt x="109260" y="12143"/>
                    <a:pt x="109196" y="12337"/>
                  </a:cubicBezTo>
                  <a:cubicBezTo>
                    <a:pt x="108872" y="12985"/>
                    <a:pt x="108548" y="13632"/>
                    <a:pt x="108289" y="14345"/>
                  </a:cubicBezTo>
                  <a:cubicBezTo>
                    <a:pt x="108224" y="14507"/>
                    <a:pt x="108159" y="14733"/>
                    <a:pt x="108095" y="14895"/>
                  </a:cubicBezTo>
                  <a:cubicBezTo>
                    <a:pt x="108062" y="15057"/>
                    <a:pt x="107998" y="15219"/>
                    <a:pt x="107933" y="15381"/>
                  </a:cubicBezTo>
                  <a:lnTo>
                    <a:pt x="107900" y="15478"/>
                  </a:lnTo>
                  <a:cubicBezTo>
                    <a:pt x="107738" y="15316"/>
                    <a:pt x="107479" y="15187"/>
                    <a:pt x="107220" y="15122"/>
                  </a:cubicBezTo>
                  <a:cubicBezTo>
                    <a:pt x="107026" y="15057"/>
                    <a:pt x="106864" y="15057"/>
                    <a:pt x="106735" y="15025"/>
                  </a:cubicBezTo>
                  <a:cubicBezTo>
                    <a:pt x="106573" y="15025"/>
                    <a:pt x="106443" y="15025"/>
                    <a:pt x="106314" y="15057"/>
                  </a:cubicBezTo>
                  <a:cubicBezTo>
                    <a:pt x="106184" y="15057"/>
                    <a:pt x="106087" y="15090"/>
                    <a:pt x="106022" y="15090"/>
                  </a:cubicBezTo>
                  <a:cubicBezTo>
                    <a:pt x="105957" y="15090"/>
                    <a:pt x="105893" y="15122"/>
                    <a:pt x="105893" y="15122"/>
                  </a:cubicBezTo>
                  <a:lnTo>
                    <a:pt x="106022" y="15122"/>
                  </a:lnTo>
                  <a:cubicBezTo>
                    <a:pt x="106065" y="15122"/>
                    <a:pt x="106123" y="15108"/>
                    <a:pt x="106195" y="15108"/>
                  </a:cubicBezTo>
                  <a:cubicBezTo>
                    <a:pt x="106231" y="15108"/>
                    <a:pt x="106270" y="15111"/>
                    <a:pt x="106314" y="15122"/>
                  </a:cubicBezTo>
                  <a:cubicBezTo>
                    <a:pt x="106411" y="15122"/>
                    <a:pt x="106573" y="15122"/>
                    <a:pt x="106702" y="15154"/>
                  </a:cubicBezTo>
                  <a:cubicBezTo>
                    <a:pt x="106864" y="15187"/>
                    <a:pt x="106994" y="15252"/>
                    <a:pt x="107123" y="15316"/>
                  </a:cubicBezTo>
                  <a:cubicBezTo>
                    <a:pt x="107415" y="15414"/>
                    <a:pt x="107641" y="15640"/>
                    <a:pt x="107771" y="15802"/>
                  </a:cubicBezTo>
                  <a:lnTo>
                    <a:pt x="107803" y="15802"/>
                  </a:lnTo>
                  <a:lnTo>
                    <a:pt x="107641" y="16223"/>
                  </a:lnTo>
                  <a:cubicBezTo>
                    <a:pt x="107609" y="16223"/>
                    <a:pt x="107544" y="16191"/>
                    <a:pt x="107479" y="16158"/>
                  </a:cubicBezTo>
                  <a:cubicBezTo>
                    <a:pt x="107285" y="16126"/>
                    <a:pt x="107058" y="16061"/>
                    <a:pt x="106832" y="16029"/>
                  </a:cubicBezTo>
                  <a:cubicBezTo>
                    <a:pt x="106605" y="15996"/>
                    <a:pt x="106378" y="15996"/>
                    <a:pt x="106184" y="15996"/>
                  </a:cubicBezTo>
                  <a:lnTo>
                    <a:pt x="105893" y="15996"/>
                  </a:lnTo>
                  <a:cubicBezTo>
                    <a:pt x="105893" y="15996"/>
                    <a:pt x="106022" y="16029"/>
                    <a:pt x="106184" y="16061"/>
                  </a:cubicBezTo>
                  <a:cubicBezTo>
                    <a:pt x="106346" y="16094"/>
                    <a:pt x="106573" y="16158"/>
                    <a:pt x="106767" y="16223"/>
                  </a:cubicBezTo>
                  <a:cubicBezTo>
                    <a:pt x="106994" y="16320"/>
                    <a:pt x="107188" y="16417"/>
                    <a:pt x="107350" y="16482"/>
                  </a:cubicBezTo>
                  <a:cubicBezTo>
                    <a:pt x="107415" y="16547"/>
                    <a:pt x="107479" y="16579"/>
                    <a:pt x="107512" y="16612"/>
                  </a:cubicBezTo>
                  <a:cubicBezTo>
                    <a:pt x="107479" y="16709"/>
                    <a:pt x="107447" y="16806"/>
                    <a:pt x="107415" y="16903"/>
                  </a:cubicBezTo>
                  <a:lnTo>
                    <a:pt x="107285" y="16903"/>
                  </a:lnTo>
                  <a:cubicBezTo>
                    <a:pt x="107026" y="16838"/>
                    <a:pt x="106702" y="16774"/>
                    <a:pt x="106411" y="16676"/>
                  </a:cubicBezTo>
                  <a:cubicBezTo>
                    <a:pt x="106087" y="16579"/>
                    <a:pt x="105763" y="16417"/>
                    <a:pt x="105569" y="16288"/>
                  </a:cubicBezTo>
                  <a:cubicBezTo>
                    <a:pt x="105504" y="16255"/>
                    <a:pt x="105472" y="16223"/>
                    <a:pt x="105439" y="16191"/>
                  </a:cubicBezTo>
                  <a:cubicBezTo>
                    <a:pt x="105374" y="16158"/>
                    <a:pt x="105342" y="16126"/>
                    <a:pt x="105342" y="16094"/>
                  </a:cubicBezTo>
                  <a:cubicBezTo>
                    <a:pt x="105278" y="16029"/>
                    <a:pt x="105246" y="15997"/>
                    <a:pt x="105245" y="15996"/>
                  </a:cubicBezTo>
                  <a:lnTo>
                    <a:pt x="105245" y="15996"/>
                  </a:lnTo>
                  <a:cubicBezTo>
                    <a:pt x="105246" y="15997"/>
                    <a:pt x="105278" y="16029"/>
                    <a:pt x="105310" y="16094"/>
                  </a:cubicBezTo>
                  <a:cubicBezTo>
                    <a:pt x="105342" y="16126"/>
                    <a:pt x="105374" y="16158"/>
                    <a:pt x="105407" y="16223"/>
                  </a:cubicBezTo>
                  <a:cubicBezTo>
                    <a:pt x="105439" y="16255"/>
                    <a:pt x="105472" y="16288"/>
                    <a:pt x="105536" y="16320"/>
                  </a:cubicBezTo>
                  <a:cubicBezTo>
                    <a:pt x="105698" y="16515"/>
                    <a:pt x="106022" y="16709"/>
                    <a:pt x="106314" y="16871"/>
                  </a:cubicBezTo>
                  <a:cubicBezTo>
                    <a:pt x="106670" y="17033"/>
                    <a:pt x="107026" y="17162"/>
                    <a:pt x="107285" y="17259"/>
                  </a:cubicBezTo>
                  <a:cubicBezTo>
                    <a:pt x="107285" y="17292"/>
                    <a:pt x="107253" y="17356"/>
                    <a:pt x="107220" y="17421"/>
                  </a:cubicBezTo>
                  <a:lnTo>
                    <a:pt x="107091" y="17421"/>
                  </a:lnTo>
                  <a:cubicBezTo>
                    <a:pt x="107010" y="17437"/>
                    <a:pt x="106905" y="17446"/>
                    <a:pt x="106791" y="17446"/>
                  </a:cubicBezTo>
                  <a:cubicBezTo>
                    <a:pt x="106678" y="17446"/>
                    <a:pt x="106556" y="17437"/>
                    <a:pt x="106443" y="17421"/>
                  </a:cubicBezTo>
                  <a:cubicBezTo>
                    <a:pt x="106184" y="17389"/>
                    <a:pt x="105957" y="17356"/>
                    <a:pt x="105795" y="17292"/>
                  </a:cubicBezTo>
                  <a:cubicBezTo>
                    <a:pt x="105602" y="17227"/>
                    <a:pt x="105505" y="17163"/>
                    <a:pt x="105504" y="17162"/>
                  </a:cubicBezTo>
                  <a:lnTo>
                    <a:pt x="105504" y="17162"/>
                  </a:lnTo>
                  <a:cubicBezTo>
                    <a:pt x="105505" y="17163"/>
                    <a:pt x="105602" y="17228"/>
                    <a:pt x="105763" y="17324"/>
                  </a:cubicBezTo>
                  <a:cubicBezTo>
                    <a:pt x="105925" y="17421"/>
                    <a:pt x="106152" y="17551"/>
                    <a:pt x="106411" y="17616"/>
                  </a:cubicBezTo>
                  <a:cubicBezTo>
                    <a:pt x="106637" y="17680"/>
                    <a:pt x="106896" y="17745"/>
                    <a:pt x="107091" y="17777"/>
                  </a:cubicBezTo>
                  <a:cubicBezTo>
                    <a:pt x="106767" y="18684"/>
                    <a:pt x="106443" y="19623"/>
                    <a:pt x="106152" y="20562"/>
                  </a:cubicBezTo>
                  <a:cubicBezTo>
                    <a:pt x="105698" y="21922"/>
                    <a:pt x="105245" y="23315"/>
                    <a:pt x="104856" y="24740"/>
                  </a:cubicBezTo>
                  <a:cubicBezTo>
                    <a:pt x="104662" y="25452"/>
                    <a:pt x="104500" y="26165"/>
                    <a:pt x="104371" y="26909"/>
                  </a:cubicBezTo>
                  <a:cubicBezTo>
                    <a:pt x="104306" y="27266"/>
                    <a:pt x="104241" y="27622"/>
                    <a:pt x="104209" y="27978"/>
                  </a:cubicBezTo>
                  <a:cubicBezTo>
                    <a:pt x="103982" y="27849"/>
                    <a:pt x="103691" y="27816"/>
                    <a:pt x="103432" y="27816"/>
                  </a:cubicBezTo>
                  <a:lnTo>
                    <a:pt x="103172" y="27816"/>
                  </a:lnTo>
                  <a:cubicBezTo>
                    <a:pt x="103075" y="27816"/>
                    <a:pt x="103011" y="27849"/>
                    <a:pt x="102913" y="27849"/>
                  </a:cubicBezTo>
                  <a:cubicBezTo>
                    <a:pt x="102751" y="27881"/>
                    <a:pt x="102622" y="27913"/>
                    <a:pt x="102492" y="27946"/>
                  </a:cubicBezTo>
                  <a:cubicBezTo>
                    <a:pt x="102266" y="28043"/>
                    <a:pt x="102104" y="28075"/>
                    <a:pt x="102104" y="28075"/>
                  </a:cubicBezTo>
                  <a:cubicBezTo>
                    <a:pt x="102104" y="28075"/>
                    <a:pt x="102266" y="28043"/>
                    <a:pt x="102525" y="28010"/>
                  </a:cubicBezTo>
                  <a:cubicBezTo>
                    <a:pt x="102622" y="28010"/>
                    <a:pt x="102784" y="27978"/>
                    <a:pt x="102946" y="27978"/>
                  </a:cubicBezTo>
                  <a:lnTo>
                    <a:pt x="103172" y="27978"/>
                  </a:lnTo>
                  <a:cubicBezTo>
                    <a:pt x="103205" y="27994"/>
                    <a:pt x="103245" y="27994"/>
                    <a:pt x="103286" y="27994"/>
                  </a:cubicBezTo>
                  <a:cubicBezTo>
                    <a:pt x="103326" y="27994"/>
                    <a:pt x="103367" y="27994"/>
                    <a:pt x="103399" y="28010"/>
                  </a:cubicBezTo>
                  <a:cubicBezTo>
                    <a:pt x="103723" y="28043"/>
                    <a:pt x="104014" y="28172"/>
                    <a:pt x="104144" y="28334"/>
                  </a:cubicBezTo>
                  <a:lnTo>
                    <a:pt x="104176" y="28334"/>
                  </a:lnTo>
                  <a:cubicBezTo>
                    <a:pt x="104176" y="28431"/>
                    <a:pt x="104176" y="28496"/>
                    <a:pt x="104176" y="28561"/>
                  </a:cubicBezTo>
                  <a:lnTo>
                    <a:pt x="104144" y="28852"/>
                  </a:lnTo>
                  <a:lnTo>
                    <a:pt x="104112" y="29047"/>
                  </a:lnTo>
                  <a:lnTo>
                    <a:pt x="102719" y="28788"/>
                  </a:lnTo>
                  <a:lnTo>
                    <a:pt x="102719" y="28788"/>
                  </a:lnTo>
                  <a:lnTo>
                    <a:pt x="104047" y="29371"/>
                  </a:lnTo>
                  <a:cubicBezTo>
                    <a:pt x="104014" y="29565"/>
                    <a:pt x="103950" y="29759"/>
                    <a:pt x="103917" y="29986"/>
                  </a:cubicBezTo>
                  <a:cubicBezTo>
                    <a:pt x="103885" y="29986"/>
                    <a:pt x="103852" y="29953"/>
                    <a:pt x="103788" y="29953"/>
                  </a:cubicBezTo>
                  <a:cubicBezTo>
                    <a:pt x="103658" y="29921"/>
                    <a:pt x="103496" y="29889"/>
                    <a:pt x="103302" y="29824"/>
                  </a:cubicBezTo>
                  <a:cubicBezTo>
                    <a:pt x="102978" y="29694"/>
                    <a:pt x="102654" y="29468"/>
                    <a:pt x="102654" y="29468"/>
                  </a:cubicBezTo>
                  <a:lnTo>
                    <a:pt x="102654" y="29468"/>
                  </a:lnTo>
                  <a:cubicBezTo>
                    <a:pt x="102654" y="29468"/>
                    <a:pt x="102881" y="29759"/>
                    <a:pt x="103205" y="29986"/>
                  </a:cubicBezTo>
                  <a:cubicBezTo>
                    <a:pt x="103367" y="30115"/>
                    <a:pt x="103561" y="30213"/>
                    <a:pt x="103691" y="30277"/>
                  </a:cubicBezTo>
                  <a:cubicBezTo>
                    <a:pt x="103755" y="30310"/>
                    <a:pt x="103788" y="30310"/>
                    <a:pt x="103820" y="30342"/>
                  </a:cubicBezTo>
                  <a:cubicBezTo>
                    <a:pt x="103788" y="30472"/>
                    <a:pt x="103755" y="30601"/>
                    <a:pt x="103691" y="30731"/>
                  </a:cubicBezTo>
                  <a:cubicBezTo>
                    <a:pt x="103626" y="30698"/>
                    <a:pt x="103529" y="30666"/>
                    <a:pt x="103432" y="30633"/>
                  </a:cubicBezTo>
                  <a:cubicBezTo>
                    <a:pt x="103140" y="30536"/>
                    <a:pt x="102784" y="30439"/>
                    <a:pt x="102428" y="30310"/>
                  </a:cubicBezTo>
                  <a:cubicBezTo>
                    <a:pt x="102071" y="30180"/>
                    <a:pt x="101715" y="29986"/>
                    <a:pt x="101521" y="29759"/>
                  </a:cubicBezTo>
                  <a:cubicBezTo>
                    <a:pt x="101424" y="29662"/>
                    <a:pt x="101391" y="29565"/>
                    <a:pt x="101327" y="29468"/>
                  </a:cubicBezTo>
                  <a:lnTo>
                    <a:pt x="101327" y="29468"/>
                  </a:lnTo>
                  <a:cubicBezTo>
                    <a:pt x="101359" y="29565"/>
                    <a:pt x="101391" y="29662"/>
                    <a:pt x="101489" y="29792"/>
                  </a:cubicBezTo>
                  <a:cubicBezTo>
                    <a:pt x="101650" y="30051"/>
                    <a:pt x="101974" y="30310"/>
                    <a:pt x="102330" y="30504"/>
                  </a:cubicBezTo>
                  <a:cubicBezTo>
                    <a:pt x="102687" y="30698"/>
                    <a:pt x="103043" y="30828"/>
                    <a:pt x="103302" y="30957"/>
                  </a:cubicBezTo>
                  <a:cubicBezTo>
                    <a:pt x="103432" y="31022"/>
                    <a:pt x="103529" y="31054"/>
                    <a:pt x="103593" y="31087"/>
                  </a:cubicBezTo>
                  <a:cubicBezTo>
                    <a:pt x="103593" y="31119"/>
                    <a:pt x="103593" y="31119"/>
                    <a:pt x="103593" y="31152"/>
                  </a:cubicBezTo>
                  <a:cubicBezTo>
                    <a:pt x="103529" y="31281"/>
                    <a:pt x="103496" y="31378"/>
                    <a:pt x="103464" y="31508"/>
                  </a:cubicBezTo>
                  <a:lnTo>
                    <a:pt x="102233" y="31054"/>
                  </a:lnTo>
                  <a:lnTo>
                    <a:pt x="103367" y="31832"/>
                  </a:lnTo>
                  <a:cubicBezTo>
                    <a:pt x="103205" y="32285"/>
                    <a:pt x="103043" y="32738"/>
                    <a:pt x="102881" y="33192"/>
                  </a:cubicBezTo>
                  <a:cubicBezTo>
                    <a:pt x="102395" y="34584"/>
                    <a:pt x="101877" y="35944"/>
                    <a:pt x="101359" y="37304"/>
                  </a:cubicBezTo>
                  <a:cubicBezTo>
                    <a:pt x="100323" y="39992"/>
                    <a:pt x="99222" y="42712"/>
                    <a:pt x="98218" y="45465"/>
                  </a:cubicBezTo>
                  <a:cubicBezTo>
                    <a:pt x="98056" y="45951"/>
                    <a:pt x="97862" y="46469"/>
                    <a:pt x="97700" y="46987"/>
                  </a:cubicBezTo>
                  <a:cubicBezTo>
                    <a:pt x="97732" y="46793"/>
                    <a:pt x="97732" y="46566"/>
                    <a:pt x="97765" y="46339"/>
                  </a:cubicBezTo>
                  <a:cubicBezTo>
                    <a:pt x="97894" y="45627"/>
                    <a:pt x="98024" y="44947"/>
                    <a:pt x="98121" y="44429"/>
                  </a:cubicBezTo>
                  <a:cubicBezTo>
                    <a:pt x="98217" y="43914"/>
                    <a:pt x="98314" y="43591"/>
                    <a:pt x="98315" y="43587"/>
                  </a:cubicBezTo>
                  <a:lnTo>
                    <a:pt x="98315" y="43587"/>
                  </a:lnTo>
                  <a:cubicBezTo>
                    <a:pt x="98314" y="43591"/>
                    <a:pt x="98217" y="43914"/>
                    <a:pt x="98056" y="44429"/>
                  </a:cubicBezTo>
                  <a:cubicBezTo>
                    <a:pt x="97894" y="44914"/>
                    <a:pt x="97732" y="45594"/>
                    <a:pt x="97570" y="46307"/>
                  </a:cubicBezTo>
                  <a:cubicBezTo>
                    <a:pt x="97441" y="46987"/>
                    <a:pt x="97311" y="47699"/>
                    <a:pt x="97246" y="48217"/>
                  </a:cubicBezTo>
                  <a:cubicBezTo>
                    <a:pt x="97214" y="48347"/>
                    <a:pt x="97214" y="48476"/>
                    <a:pt x="97214" y="48606"/>
                  </a:cubicBezTo>
                  <a:cubicBezTo>
                    <a:pt x="97117" y="48962"/>
                    <a:pt x="97052" y="49318"/>
                    <a:pt x="96987" y="49707"/>
                  </a:cubicBezTo>
                  <a:cubicBezTo>
                    <a:pt x="96923" y="50452"/>
                    <a:pt x="96858" y="51132"/>
                    <a:pt x="96728" y="51844"/>
                  </a:cubicBezTo>
                  <a:cubicBezTo>
                    <a:pt x="96663" y="52201"/>
                    <a:pt x="96599" y="52557"/>
                    <a:pt x="96534" y="52913"/>
                  </a:cubicBezTo>
                  <a:cubicBezTo>
                    <a:pt x="96437" y="53237"/>
                    <a:pt x="96340" y="53593"/>
                    <a:pt x="96178" y="53917"/>
                  </a:cubicBezTo>
                  <a:cubicBezTo>
                    <a:pt x="96437" y="53658"/>
                    <a:pt x="96631" y="53334"/>
                    <a:pt x="96793" y="53010"/>
                  </a:cubicBezTo>
                  <a:cubicBezTo>
                    <a:pt x="96955" y="52654"/>
                    <a:pt x="97084" y="52298"/>
                    <a:pt x="97182" y="51941"/>
                  </a:cubicBezTo>
                  <a:cubicBezTo>
                    <a:pt x="97408" y="51229"/>
                    <a:pt x="97505" y="50484"/>
                    <a:pt x="97603" y="49772"/>
                  </a:cubicBezTo>
                  <a:cubicBezTo>
                    <a:pt x="97667" y="49092"/>
                    <a:pt x="97894" y="48412"/>
                    <a:pt x="98121" y="47732"/>
                  </a:cubicBezTo>
                  <a:cubicBezTo>
                    <a:pt x="98315" y="47019"/>
                    <a:pt x="98574" y="46339"/>
                    <a:pt x="98801" y="45659"/>
                  </a:cubicBezTo>
                  <a:cubicBezTo>
                    <a:pt x="99837" y="42939"/>
                    <a:pt x="100938" y="40251"/>
                    <a:pt x="101974" y="37531"/>
                  </a:cubicBezTo>
                  <a:cubicBezTo>
                    <a:pt x="102525" y="36171"/>
                    <a:pt x="103043" y="34811"/>
                    <a:pt x="103529" y="33451"/>
                  </a:cubicBezTo>
                  <a:cubicBezTo>
                    <a:pt x="103788" y="32738"/>
                    <a:pt x="104014" y="32058"/>
                    <a:pt x="104241" y="31346"/>
                  </a:cubicBezTo>
                  <a:cubicBezTo>
                    <a:pt x="104468" y="30633"/>
                    <a:pt x="104662" y="29953"/>
                    <a:pt x="104792" y="29176"/>
                  </a:cubicBezTo>
                  <a:lnTo>
                    <a:pt x="104856" y="28885"/>
                  </a:lnTo>
                  <a:lnTo>
                    <a:pt x="104856" y="28626"/>
                  </a:lnTo>
                  <a:cubicBezTo>
                    <a:pt x="104889" y="28399"/>
                    <a:pt x="104889" y="28270"/>
                    <a:pt x="104921" y="28075"/>
                  </a:cubicBezTo>
                  <a:cubicBezTo>
                    <a:pt x="104954" y="27751"/>
                    <a:pt x="104986" y="27395"/>
                    <a:pt x="105051" y="27039"/>
                  </a:cubicBezTo>
                  <a:cubicBezTo>
                    <a:pt x="105213" y="26327"/>
                    <a:pt x="105374" y="25647"/>
                    <a:pt x="105569" y="24934"/>
                  </a:cubicBezTo>
                  <a:cubicBezTo>
                    <a:pt x="105925" y="23542"/>
                    <a:pt x="106378" y="22149"/>
                    <a:pt x="106864" y="20789"/>
                  </a:cubicBezTo>
                  <a:cubicBezTo>
                    <a:pt x="107317" y="19429"/>
                    <a:pt x="107803" y="18037"/>
                    <a:pt x="108289" y="16676"/>
                  </a:cubicBezTo>
                  <a:lnTo>
                    <a:pt x="108678" y="15640"/>
                  </a:lnTo>
                  <a:cubicBezTo>
                    <a:pt x="108710" y="15478"/>
                    <a:pt x="108775" y="15284"/>
                    <a:pt x="108839" y="15090"/>
                  </a:cubicBezTo>
                  <a:cubicBezTo>
                    <a:pt x="108872" y="14928"/>
                    <a:pt x="108937" y="14798"/>
                    <a:pt x="109001" y="14604"/>
                  </a:cubicBezTo>
                  <a:cubicBezTo>
                    <a:pt x="109228" y="13956"/>
                    <a:pt x="109552" y="13309"/>
                    <a:pt x="109876" y="12661"/>
                  </a:cubicBezTo>
                  <a:cubicBezTo>
                    <a:pt x="110523" y="11333"/>
                    <a:pt x="111171" y="10038"/>
                    <a:pt x="111786" y="8710"/>
                  </a:cubicBezTo>
                  <a:cubicBezTo>
                    <a:pt x="111916" y="8354"/>
                    <a:pt x="112078" y="8030"/>
                    <a:pt x="112207" y="7642"/>
                  </a:cubicBezTo>
                  <a:cubicBezTo>
                    <a:pt x="112272" y="7480"/>
                    <a:pt x="112337" y="7318"/>
                    <a:pt x="112369" y="7091"/>
                  </a:cubicBezTo>
                  <a:cubicBezTo>
                    <a:pt x="112402" y="6864"/>
                    <a:pt x="112402" y="6638"/>
                    <a:pt x="112369" y="6411"/>
                  </a:cubicBezTo>
                  <a:cubicBezTo>
                    <a:pt x="112304" y="6022"/>
                    <a:pt x="112143" y="5666"/>
                    <a:pt x="111916" y="5375"/>
                  </a:cubicBezTo>
                  <a:cubicBezTo>
                    <a:pt x="111981" y="5278"/>
                    <a:pt x="112045" y="5213"/>
                    <a:pt x="112175" y="5083"/>
                  </a:cubicBezTo>
                  <a:cubicBezTo>
                    <a:pt x="112499" y="4760"/>
                    <a:pt x="112952" y="4306"/>
                    <a:pt x="113665" y="3788"/>
                  </a:cubicBezTo>
                  <a:cubicBezTo>
                    <a:pt x="113988" y="3561"/>
                    <a:pt x="114377" y="3302"/>
                    <a:pt x="114830" y="3173"/>
                  </a:cubicBezTo>
                  <a:cubicBezTo>
                    <a:pt x="115105" y="3094"/>
                    <a:pt x="115415" y="3052"/>
                    <a:pt x="115739" y="3052"/>
                  </a:cubicBezTo>
                  <a:cubicBezTo>
                    <a:pt x="115950" y="3052"/>
                    <a:pt x="116168" y="3070"/>
                    <a:pt x="116385" y="3108"/>
                  </a:cubicBezTo>
                  <a:cubicBezTo>
                    <a:pt x="116935" y="3205"/>
                    <a:pt x="117518" y="3399"/>
                    <a:pt x="117971" y="3788"/>
                  </a:cubicBezTo>
                  <a:cubicBezTo>
                    <a:pt x="118198" y="4015"/>
                    <a:pt x="118392" y="4241"/>
                    <a:pt x="118490" y="4500"/>
                  </a:cubicBezTo>
                  <a:cubicBezTo>
                    <a:pt x="118554" y="4630"/>
                    <a:pt x="118587" y="4760"/>
                    <a:pt x="118587" y="4921"/>
                  </a:cubicBezTo>
                  <a:cubicBezTo>
                    <a:pt x="118554" y="4889"/>
                    <a:pt x="118490" y="4857"/>
                    <a:pt x="118457" y="4824"/>
                  </a:cubicBezTo>
                  <a:cubicBezTo>
                    <a:pt x="118425" y="4792"/>
                    <a:pt x="118392" y="4727"/>
                    <a:pt x="118328" y="4695"/>
                  </a:cubicBezTo>
                  <a:cubicBezTo>
                    <a:pt x="118263" y="4598"/>
                    <a:pt x="118133" y="4500"/>
                    <a:pt x="118004" y="4403"/>
                  </a:cubicBezTo>
                  <a:cubicBezTo>
                    <a:pt x="117874" y="4339"/>
                    <a:pt x="117745" y="4274"/>
                    <a:pt x="117583" y="4241"/>
                  </a:cubicBezTo>
                  <a:cubicBezTo>
                    <a:pt x="117214" y="4125"/>
                    <a:pt x="116833" y="4102"/>
                    <a:pt x="116587" y="4102"/>
                  </a:cubicBezTo>
                  <a:cubicBezTo>
                    <a:pt x="116424" y="4102"/>
                    <a:pt x="116320" y="4112"/>
                    <a:pt x="116320" y="4112"/>
                  </a:cubicBezTo>
                  <a:cubicBezTo>
                    <a:pt x="116320" y="4112"/>
                    <a:pt x="116482" y="4112"/>
                    <a:pt x="116709" y="4144"/>
                  </a:cubicBezTo>
                  <a:cubicBezTo>
                    <a:pt x="116935" y="4177"/>
                    <a:pt x="117259" y="4209"/>
                    <a:pt x="117550" y="4339"/>
                  </a:cubicBezTo>
                  <a:cubicBezTo>
                    <a:pt x="117680" y="4371"/>
                    <a:pt x="117810" y="4468"/>
                    <a:pt x="117939" y="4533"/>
                  </a:cubicBezTo>
                  <a:cubicBezTo>
                    <a:pt x="117971" y="4565"/>
                    <a:pt x="118004" y="4598"/>
                    <a:pt x="118036" y="4630"/>
                  </a:cubicBezTo>
                  <a:cubicBezTo>
                    <a:pt x="117672" y="4484"/>
                    <a:pt x="117217" y="4357"/>
                    <a:pt x="116670" y="4357"/>
                  </a:cubicBezTo>
                  <a:cubicBezTo>
                    <a:pt x="116488" y="4357"/>
                    <a:pt x="116296" y="4371"/>
                    <a:pt x="116093" y="4403"/>
                  </a:cubicBezTo>
                  <a:lnTo>
                    <a:pt x="116028" y="4403"/>
                  </a:lnTo>
                  <a:lnTo>
                    <a:pt x="115964" y="4468"/>
                  </a:lnTo>
                  <a:cubicBezTo>
                    <a:pt x="115867" y="4565"/>
                    <a:pt x="113470" y="7253"/>
                    <a:pt x="114053" y="8775"/>
                  </a:cubicBezTo>
                  <a:cubicBezTo>
                    <a:pt x="114280" y="9358"/>
                    <a:pt x="114733" y="9747"/>
                    <a:pt x="115348" y="9876"/>
                  </a:cubicBezTo>
                  <a:cubicBezTo>
                    <a:pt x="115510" y="9908"/>
                    <a:pt x="115640" y="9908"/>
                    <a:pt x="115802" y="9908"/>
                  </a:cubicBezTo>
                  <a:cubicBezTo>
                    <a:pt x="116061" y="9908"/>
                    <a:pt x="116320" y="9876"/>
                    <a:pt x="116579" y="9779"/>
                  </a:cubicBezTo>
                  <a:lnTo>
                    <a:pt x="116579" y="9779"/>
                  </a:lnTo>
                  <a:cubicBezTo>
                    <a:pt x="116514" y="9941"/>
                    <a:pt x="116449" y="10135"/>
                    <a:pt x="116385" y="10297"/>
                  </a:cubicBezTo>
                  <a:cubicBezTo>
                    <a:pt x="116352" y="10265"/>
                    <a:pt x="116352" y="10265"/>
                    <a:pt x="116320" y="10265"/>
                  </a:cubicBezTo>
                  <a:cubicBezTo>
                    <a:pt x="116190" y="10265"/>
                    <a:pt x="116061" y="10232"/>
                    <a:pt x="115899" y="10232"/>
                  </a:cubicBezTo>
                  <a:cubicBezTo>
                    <a:pt x="115737" y="10200"/>
                    <a:pt x="115575" y="10200"/>
                    <a:pt x="115413" y="10167"/>
                  </a:cubicBezTo>
                  <a:cubicBezTo>
                    <a:pt x="115251" y="10135"/>
                    <a:pt x="115057" y="10103"/>
                    <a:pt x="114927" y="10070"/>
                  </a:cubicBezTo>
                  <a:cubicBezTo>
                    <a:pt x="114766" y="10038"/>
                    <a:pt x="114636" y="10006"/>
                    <a:pt x="114506" y="9941"/>
                  </a:cubicBezTo>
                  <a:cubicBezTo>
                    <a:pt x="114409" y="9876"/>
                    <a:pt x="114312" y="9844"/>
                    <a:pt x="114247" y="9779"/>
                  </a:cubicBezTo>
                  <a:cubicBezTo>
                    <a:pt x="114183" y="9747"/>
                    <a:pt x="114151" y="9715"/>
                    <a:pt x="114150" y="9714"/>
                  </a:cubicBezTo>
                  <a:lnTo>
                    <a:pt x="114150" y="9714"/>
                  </a:lnTo>
                  <a:cubicBezTo>
                    <a:pt x="114151" y="9715"/>
                    <a:pt x="114183" y="9747"/>
                    <a:pt x="114215" y="9811"/>
                  </a:cubicBezTo>
                  <a:cubicBezTo>
                    <a:pt x="114247" y="9844"/>
                    <a:pt x="114280" y="9876"/>
                    <a:pt x="114312" y="9941"/>
                  </a:cubicBezTo>
                  <a:cubicBezTo>
                    <a:pt x="114345" y="9973"/>
                    <a:pt x="114409" y="10006"/>
                    <a:pt x="114474" y="10038"/>
                  </a:cubicBezTo>
                  <a:cubicBezTo>
                    <a:pt x="114571" y="10103"/>
                    <a:pt x="114701" y="10200"/>
                    <a:pt x="114863" y="10232"/>
                  </a:cubicBezTo>
                  <a:cubicBezTo>
                    <a:pt x="115025" y="10297"/>
                    <a:pt x="115187" y="10329"/>
                    <a:pt x="115381" y="10362"/>
                  </a:cubicBezTo>
                  <a:cubicBezTo>
                    <a:pt x="115570" y="10400"/>
                    <a:pt x="115771" y="10415"/>
                    <a:pt x="115957" y="10415"/>
                  </a:cubicBezTo>
                  <a:cubicBezTo>
                    <a:pt x="116089" y="10415"/>
                    <a:pt x="116213" y="10408"/>
                    <a:pt x="116320" y="10394"/>
                  </a:cubicBezTo>
                  <a:lnTo>
                    <a:pt x="116320" y="10394"/>
                  </a:lnTo>
                  <a:cubicBezTo>
                    <a:pt x="116093" y="10977"/>
                    <a:pt x="115834" y="11592"/>
                    <a:pt x="115607" y="12208"/>
                  </a:cubicBezTo>
                  <a:cubicBezTo>
                    <a:pt x="115446" y="12629"/>
                    <a:pt x="115316" y="13082"/>
                    <a:pt x="115187" y="13535"/>
                  </a:cubicBezTo>
                  <a:cubicBezTo>
                    <a:pt x="115057" y="14021"/>
                    <a:pt x="114992" y="14474"/>
                    <a:pt x="114863" y="14895"/>
                  </a:cubicBezTo>
                  <a:cubicBezTo>
                    <a:pt x="114733" y="15414"/>
                    <a:pt x="114506" y="15964"/>
                    <a:pt x="114280" y="16482"/>
                  </a:cubicBezTo>
                  <a:cubicBezTo>
                    <a:pt x="114247" y="16450"/>
                    <a:pt x="114247" y="16450"/>
                    <a:pt x="114215" y="16417"/>
                  </a:cubicBezTo>
                  <a:cubicBezTo>
                    <a:pt x="114018" y="16276"/>
                    <a:pt x="113722" y="16185"/>
                    <a:pt x="113414" y="16185"/>
                  </a:cubicBezTo>
                  <a:cubicBezTo>
                    <a:pt x="113368" y="16185"/>
                    <a:pt x="113322" y="16187"/>
                    <a:pt x="113276" y="16191"/>
                  </a:cubicBezTo>
                  <a:lnTo>
                    <a:pt x="113017" y="16191"/>
                  </a:lnTo>
                  <a:cubicBezTo>
                    <a:pt x="112920" y="16191"/>
                    <a:pt x="112855" y="16223"/>
                    <a:pt x="112790" y="16223"/>
                  </a:cubicBezTo>
                  <a:cubicBezTo>
                    <a:pt x="112628" y="16255"/>
                    <a:pt x="112466" y="16288"/>
                    <a:pt x="112369" y="16320"/>
                  </a:cubicBezTo>
                  <a:cubicBezTo>
                    <a:pt x="112110" y="16417"/>
                    <a:pt x="111948" y="16450"/>
                    <a:pt x="111948" y="16450"/>
                  </a:cubicBezTo>
                  <a:cubicBezTo>
                    <a:pt x="111948" y="16450"/>
                    <a:pt x="112143" y="16417"/>
                    <a:pt x="112369" y="16385"/>
                  </a:cubicBezTo>
                  <a:cubicBezTo>
                    <a:pt x="112499" y="16385"/>
                    <a:pt x="112628" y="16353"/>
                    <a:pt x="112790" y="16353"/>
                  </a:cubicBezTo>
                  <a:lnTo>
                    <a:pt x="113017" y="16353"/>
                  </a:lnTo>
                  <a:cubicBezTo>
                    <a:pt x="113114" y="16353"/>
                    <a:pt x="113179" y="16353"/>
                    <a:pt x="113276" y="16385"/>
                  </a:cubicBezTo>
                  <a:cubicBezTo>
                    <a:pt x="113567" y="16417"/>
                    <a:pt x="113859" y="16547"/>
                    <a:pt x="114021" y="16709"/>
                  </a:cubicBezTo>
                  <a:cubicBezTo>
                    <a:pt x="114053" y="16741"/>
                    <a:pt x="114085" y="16774"/>
                    <a:pt x="114118" y="16806"/>
                  </a:cubicBezTo>
                  <a:cubicBezTo>
                    <a:pt x="114053" y="16968"/>
                    <a:pt x="113988" y="17097"/>
                    <a:pt x="113924" y="17259"/>
                  </a:cubicBezTo>
                  <a:lnTo>
                    <a:pt x="113956" y="17162"/>
                  </a:lnTo>
                  <a:lnTo>
                    <a:pt x="112143" y="16806"/>
                  </a:lnTo>
                  <a:lnTo>
                    <a:pt x="113794" y="17551"/>
                  </a:lnTo>
                  <a:cubicBezTo>
                    <a:pt x="113697" y="17680"/>
                    <a:pt x="113632" y="17810"/>
                    <a:pt x="113567" y="17972"/>
                  </a:cubicBezTo>
                  <a:cubicBezTo>
                    <a:pt x="113503" y="17939"/>
                    <a:pt x="113405" y="17907"/>
                    <a:pt x="113276" y="17875"/>
                  </a:cubicBezTo>
                  <a:cubicBezTo>
                    <a:pt x="112984" y="17777"/>
                    <a:pt x="112628" y="17680"/>
                    <a:pt x="112272" y="17551"/>
                  </a:cubicBezTo>
                  <a:cubicBezTo>
                    <a:pt x="111916" y="17389"/>
                    <a:pt x="111560" y="17195"/>
                    <a:pt x="111365" y="17000"/>
                  </a:cubicBezTo>
                  <a:cubicBezTo>
                    <a:pt x="111268" y="16871"/>
                    <a:pt x="111203" y="16774"/>
                    <a:pt x="111171" y="16709"/>
                  </a:cubicBezTo>
                  <a:lnTo>
                    <a:pt x="111171" y="16709"/>
                  </a:lnTo>
                  <a:cubicBezTo>
                    <a:pt x="111203" y="16774"/>
                    <a:pt x="111236" y="16903"/>
                    <a:pt x="111333" y="17033"/>
                  </a:cubicBezTo>
                  <a:cubicBezTo>
                    <a:pt x="111495" y="17292"/>
                    <a:pt x="111819" y="17518"/>
                    <a:pt x="112175" y="17713"/>
                  </a:cubicBezTo>
                  <a:cubicBezTo>
                    <a:pt x="112531" y="17907"/>
                    <a:pt x="112887" y="18069"/>
                    <a:pt x="113146" y="18198"/>
                  </a:cubicBezTo>
                  <a:cubicBezTo>
                    <a:pt x="113244" y="18231"/>
                    <a:pt x="113341" y="18263"/>
                    <a:pt x="113405" y="18296"/>
                  </a:cubicBezTo>
                  <a:cubicBezTo>
                    <a:pt x="113341" y="18425"/>
                    <a:pt x="113276" y="18555"/>
                    <a:pt x="113211" y="18684"/>
                  </a:cubicBezTo>
                  <a:lnTo>
                    <a:pt x="112078" y="18263"/>
                  </a:lnTo>
                  <a:lnTo>
                    <a:pt x="113082" y="18976"/>
                  </a:lnTo>
                  <a:cubicBezTo>
                    <a:pt x="112887" y="19364"/>
                    <a:pt x="112725" y="19753"/>
                    <a:pt x="112563" y="20141"/>
                  </a:cubicBezTo>
                  <a:cubicBezTo>
                    <a:pt x="112207" y="21081"/>
                    <a:pt x="111916" y="22052"/>
                    <a:pt x="111689" y="23056"/>
                  </a:cubicBezTo>
                  <a:cubicBezTo>
                    <a:pt x="111495" y="24027"/>
                    <a:pt x="111333" y="25031"/>
                    <a:pt x="111171" y="26003"/>
                  </a:cubicBezTo>
                  <a:cubicBezTo>
                    <a:pt x="111009" y="27007"/>
                    <a:pt x="110847" y="27978"/>
                    <a:pt x="110718" y="28982"/>
                  </a:cubicBezTo>
                  <a:cubicBezTo>
                    <a:pt x="110685" y="29176"/>
                    <a:pt x="110653" y="29371"/>
                    <a:pt x="110621" y="29565"/>
                  </a:cubicBezTo>
                  <a:cubicBezTo>
                    <a:pt x="110491" y="29500"/>
                    <a:pt x="110329" y="29435"/>
                    <a:pt x="110200" y="29403"/>
                  </a:cubicBezTo>
                  <a:cubicBezTo>
                    <a:pt x="110038" y="29371"/>
                    <a:pt x="109876" y="29338"/>
                    <a:pt x="109714" y="29338"/>
                  </a:cubicBezTo>
                  <a:cubicBezTo>
                    <a:pt x="109660" y="29327"/>
                    <a:pt x="109609" y="29324"/>
                    <a:pt x="109561" y="29324"/>
                  </a:cubicBezTo>
                  <a:cubicBezTo>
                    <a:pt x="109466" y="29324"/>
                    <a:pt x="109379" y="29338"/>
                    <a:pt x="109293" y="29338"/>
                  </a:cubicBezTo>
                  <a:cubicBezTo>
                    <a:pt x="109163" y="29338"/>
                    <a:pt x="109066" y="29371"/>
                    <a:pt x="109001" y="29371"/>
                  </a:cubicBezTo>
                  <a:cubicBezTo>
                    <a:pt x="108937" y="29403"/>
                    <a:pt x="108904" y="29403"/>
                    <a:pt x="108904" y="29403"/>
                  </a:cubicBezTo>
                  <a:lnTo>
                    <a:pt x="109001" y="29403"/>
                  </a:lnTo>
                  <a:cubicBezTo>
                    <a:pt x="109045" y="29403"/>
                    <a:pt x="109102" y="29389"/>
                    <a:pt x="109174" y="29389"/>
                  </a:cubicBezTo>
                  <a:cubicBezTo>
                    <a:pt x="109210" y="29389"/>
                    <a:pt x="109250" y="29392"/>
                    <a:pt x="109293" y="29403"/>
                  </a:cubicBezTo>
                  <a:cubicBezTo>
                    <a:pt x="109422" y="29403"/>
                    <a:pt x="109552" y="29435"/>
                    <a:pt x="109681" y="29468"/>
                  </a:cubicBezTo>
                  <a:cubicBezTo>
                    <a:pt x="109843" y="29500"/>
                    <a:pt x="109973" y="29532"/>
                    <a:pt x="110135" y="29597"/>
                  </a:cubicBezTo>
                  <a:cubicBezTo>
                    <a:pt x="110297" y="29662"/>
                    <a:pt x="110459" y="29759"/>
                    <a:pt x="110556" y="29889"/>
                  </a:cubicBezTo>
                  <a:cubicBezTo>
                    <a:pt x="110556" y="30083"/>
                    <a:pt x="110523" y="30277"/>
                    <a:pt x="110491" y="30472"/>
                  </a:cubicBezTo>
                  <a:lnTo>
                    <a:pt x="110459" y="30472"/>
                  </a:lnTo>
                  <a:cubicBezTo>
                    <a:pt x="110297" y="30407"/>
                    <a:pt x="110070" y="30342"/>
                    <a:pt x="109811" y="30310"/>
                  </a:cubicBezTo>
                  <a:cubicBezTo>
                    <a:pt x="109584" y="30277"/>
                    <a:pt x="109358" y="30277"/>
                    <a:pt x="109196" y="30277"/>
                  </a:cubicBezTo>
                  <a:lnTo>
                    <a:pt x="108904" y="30277"/>
                  </a:lnTo>
                  <a:cubicBezTo>
                    <a:pt x="108904" y="30277"/>
                    <a:pt x="109001" y="30310"/>
                    <a:pt x="109163" y="30342"/>
                  </a:cubicBezTo>
                  <a:cubicBezTo>
                    <a:pt x="109358" y="30374"/>
                    <a:pt x="109552" y="30439"/>
                    <a:pt x="109779" y="30504"/>
                  </a:cubicBezTo>
                  <a:cubicBezTo>
                    <a:pt x="109973" y="30601"/>
                    <a:pt x="110167" y="30698"/>
                    <a:pt x="110329" y="30763"/>
                  </a:cubicBezTo>
                  <a:cubicBezTo>
                    <a:pt x="110361" y="30795"/>
                    <a:pt x="110394" y="30795"/>
                    <a:pt x="110394" y="30828"/>
                  </a:cubicBezTo>
                  <a:cubicBezTo>
                    <a:pt x="110394" y="30957"/>
                    <a:pt x="110361" y="31054"/>
                    <a:pt x="110329" y="31184"/>
                  </a:cubicBezTo>
                  <a:lnTo>
                    <a:pt x="110264" y="31184"/>
                  </a:lnTo>
                  <a:cubicBezTo>
                    <a:pt x="110038" y="31119"/>
                    <a:pt x="109714" y="31054"/>
                    <a:pt x="109390" y="30957"/>
                  </a:cubicBezTo>
                  <a:cubicBezTo>
                    <a:pt x="109066" y="30860"/>
                    <a:pt x="108742" y="30731"/>
                    <a:pt x="108548" y="30569"/>
                  </a:cubicBezTo>
                  <a:cubicBezTo>
                    <a:pt x="108483" y="30536"/>
                    <a:pt x="108451" y="30504"/>
                    <a:pt x="108418" y="30472"/>
                  </a:cubicBezTo>
                  <a:cubicBezTo>
                    <a:pt x="108386" y="30439"/>
                    <a:pt x="108354" y="30407"/>
                    <a:pt x="108321" y="30374"/>
                  </a:cubicBezTo>
                  <a:lnTo>
                    <a:pt x="108321" y="30374"/>
                  </a:lnTo>
                  <a:cubicBezTo>
                    <a:pt x="108321" y="30407"/>
                    <a:pt x="108354" y="30472"/>
                    <a:pt x="108386" y="30504"/>
                  </a:cubicBezTo>
                  <a:cubicBezTo>
                    <a:pt x="108418" y="30536"/>
                    <a:pt x="108451" y="30569"/>
                    <a:pt x="108516" y="30633"/>
                  </a:cubicBezTo>
                  <a:cubicBezTo>
                    <a:pt x="108710" y="30795"/>
                    <a:pt x="109001" y="30990"/>
                    <a:pt x="109293" y="31152"/>
                  </a:cubicBezTo>
                  <a:cubicBezTo>
                    <a:pt x="109649" y="31314"/>
                    <a:pt x="110005" y="31443"/>
                    <a:pt x="110264" y="31540"/>
                  </a:cubicBezTo>
                  <a:cubicBezTo>
                    <a:pt x="110264" y="31605"/>
                    <a:pt x="110232" y="31637"/>
                    <a:pt x="110232" y="31702"/>
                  </a:cubicBezTo>
                  <a:cubicBezTo>
                    <a:pt x="110167" y="31702"/>
                    <a:pt x="110135" y="31702"/>
                    <a:pt x="110102" y="31735"/>
                  </a:cubicBezTo>
                  <a:cubicBezTo>
                    <a:pt x="109908" y="31735"/>
                    <a:pt x="109681" y="31735"/>
                    <a:pt x="109422" y="31702"/>
                  </a:cubicBezTo>
                  <a:cubicBezTo>
                    <a:pt x="109196" y="31670"/>
                    <a:pt x="108937" y="31637"/>
                    <a:pt x="108775" y="31573"/>
                  </a:cubicBezTo>
                  <a:cubicBezTo>
                    <a:pt x="108613" y="31508"/>
                    <a:pt x="108483" y="31443"/>
                    <a:pt x="108483" y="31443"/>
                  </a:cubicBezTo>
                  <a:lnTo>
                    <a:pt x="108483" y="31443"/>
                  </a:lnTo>
                  <a:cubicBezTo>
                    <a:pt x="108483" y="31443"/>
                    <a:pt x="108580" y="31508"/>
                    <a:pt x="108742" y="31637"/>
                  </a:cubicBezTo>
                  <a:cubicBezTo>
                    <a:pt x="108904" y="31735"/>
                    <a:pt x="109131" y="31832"/>
                    <a:pt x="109390" y="31896"/>
                  </a:cubicBezTo>
                  <a:cubicBezTo>
                    <a:pt x="109617" y="31994"/>
                    <a:pt x="109876" y="32026"/>
                    <a:pt x="110070" y="32058"/>
                  </a:cubicBezTo>
                  <a:lnTo>
                    <a:pt x="110135" y="32058"/>
                  </a:lnTo>
                  <a:cubicBezTo>
                    <a:pt x="110070" y="32220"/>
                    <a:pt x="110038" y="32350"/>
                    <a:pt x="110005" y="32512"/>
                  </a:cubicBezTo>
                  <a:cubicBezTo>
                    <a:pt x="109973" y="32512"/>
                    <a:pt x="109940" y="32512"/>
                    <a:pt x="109908" y="32479"/>
                  </a:cubicBezTo>
                  <a:cubicBezTo>
                    <a:pt x="109649" y="32415"/>
                    <a:pt x="109260" y="32285"/>
                    <a:pt x="108904" y="32155"/>
                  </a:cubicBezTo>
                  <a:cubicBezTo>
                    <a:pt x="108548" y="32026"/>
                    <a:pt x="108224" y="31832"/>
                    <a:pt x="108030" y="31605"/>
                  </a:cubicBezTo>
                  <a:cubicBezTo>
                    <a:pt x="107933" y="31508"/>
                    <a:pt x="107868" y="31411"/>
                    <a:pt x="107836" y="31314"/>
                  </a:cubicBezTo>
                  <a:cubicBezTo>
                    <a:pt x="107803" y="31249"/>
                    <a:pt x="107771" y="31216"/>
                    <a:pt x="107771" y="31216"/>
                  </a:cubicBezTo>
                  <a:lnTo>
                    <a:pt x="107771" y="31216"/>
                  </a:lnTo>
                  <a:cubicBezTo>
                    <a:pt x="107771" y="31216"/>
                    <a:pt x="107771" y="31249"/>
                    <a:pt x="107803" y="31346"/>
                  </a:cubicBezTo>
                  <a:cubicBezTo>
                    <a:pt x="107836" y="31411"/>
                    <a:pt x="107900" y="31540"/>
                    <a:pt x="107965" y="31637"/>
                  </a:cubicBezTo>
                  <a:cubicBezTo>
                    <a:pt x="108159" y="31896"/>
                    <a:pt x="108483" y="32155"/>
                    <a:pt x="108807" y="32350"/>
                  </a:cubicBezTo>
                  <a:cubicBezTo>
                    <a:pt x="109163" y="32544"/>
                    <a:pt x="109519" y="32674"/>
                    <a:pt x="109811" y="32803"/>
                  </a:cubicBezTo>
                  <a:cubicBezTo>
                    <a:pt x="109843" y="32836"/>
                    <a:pt x="109843" y="32836"/>
                    <a:pt x="109876" y="32836"/>
                  </a:cubicBezTo>
                  <a:cubicBezTo>
                    <a:pt x="109681" y="33418"/>
                    <a:pt x="109455" y="34001"/>
                    <a:pt x="109228" y="34552"/>
                  </a:cubicBezTo>
                  <a:cubicBezTo>
                    <a:pt x="108872" y="35459"/>
                    <a:pt x="108483" y="36333"/>
                    <a:pt x="108095" y="37175"/>
                  </a:cubicBezTo>
                  <a:cubicBezTo>
                    <a:pt x="107350" y="38891"/>
                    <a:pt x="106605" y="40543"/>
                    <a:pt x="105925" y="42129"/>
                  </a:cubicBezTo>
                  <a:cubicBezTo>
                    <a:pt x="105245" y="43749"/>
                    <a:pt x="104824" y="45335"/>
                    <a:pt x="104468" y="46793"/>
                  </a:cubicBezTo>
                  <a:cubicBezTo>
                    <a:pt x="104273" y="47635"/>
                    <a:pt x="104079" y="48444"/>
                    <a:pt x="103950" y="49189"/>
                  </a:cubicBezTo>
                  <a:cubicBezTo>
                    <a:pt x="103885" y="48768"/>
                    <a:pt x="103820" y="48250"/>
                    <a:pt x="103820" y="47732"/>
                  </a:cubicBezTo>
                  <a:cubicBezTo>
                    <a:pt x="103788" y="47052"/>
                    <a:pt x="103820" y="46339"/>
                    <a:pt x="103885" y="45821"/>
                  </a:cubicBezTo>
                  <a:cubicBezTo>
                    <a:pt x="103950" y="45303"/>
                    <a:pt x="104014" y="44979"/>
                    <a:pt x="104014" y="44979"/>
                  </a:cubicBezTo>
                  <a:lnTo>
                    <a:pt x="104014" y="44979"/>
                  </a:lnTo>
                  <a:cubicBezTo>
                    <a:pt x="104014" y="44979"/>
                    <a:pt x="103917" y="45303"/>
                    <a:pt x="103820" y="45821"/>
                  </a:cubicBezTo>
                  <a:cubicBezTo>
                    <a:pt x="103723" y="46339"/>
                    <a:pt x="103658" y="47019"/>
                    <a:pt x="103626" y="47732"/>
                  </a:cubicBezTo>
                  <a:cubicBezTo>
                    <a:pt x="103593" y="48444"/>
                    <a:pt x="103593" y="49157"/>
                    <a:pt x="103658" y="49675"/>
                  </a:cubicBezTo>
                  <a:cubicBezTo>
                    <a:pt x="103691" y="49869"/>
                    <a:pt x="103723" y="50063"/>
                    <a:pt x="103755" y="50225"/>
                  </a:cubicBezTo>
                  <a:cubicBezTo>
                    <a:pt x="103723" y="50419"/>
                    <a:pt x="103691" y="50646"/>
                    <a:pt x="103658" y="50840"/>
                  </a:cubicBezTo>
                  <a:cubicBezTo>
                    <a:pt x="103561" y="51456"/>
                    <a:pt x="103496" y="52006"/>
                    <a:pt x="103496" y="52589"/>
                  </a:cubicBezTo>
                  <a:cubicBezTo>
                    <a:pt x="103496" y="52719"/>
                    <a:pt x="103496" y="52848"/>
                    <a:pt x="103496" y="52945"/>
                  </a:cubicBezTo>
                  <a:cubicBezTo>
                    <a:pt x="103496" y="53107"/>
                    <a:pt x="103496" y="53204"/>
                    <a:pt x="103464" y="53302"/>
                  </a:cubicBezTo>
                  <a:cubicBezTo>
                    <a:pt x="103464" y="53528"/>
                    <a:pt x="103399" y="53755"/>
                    <a:pt x="103367" y="53949"/>
                  </a:cubicBezTo>
                  <a:cubicBezTo>
                    <a:pt x="103205" y="54759"/>
                    <a:pt x="102946" y="55406"/>
                    <a:pt x="102751" y="55827"/>
                  </a:cubicBezTo>
                  <a:cubicBezTo>
                    <a:pt x="102590" y="56248"/>
                    <a:pt x="102460" y="56475"/>
                    <a:pt x="102460" y="56475"/>
                  </a:cubicBezTo>
                  <a:cubicBezTo>
                    <a:pt x="102460" y="56475"/>
                    <a:pt x="102654" y="56313"/>
                    <a:pt x="102946" y="55925"/>
                  </a:cubicBezTo>
                  <a:cubicBezTo>
                    <a:pt x="103237" y="55568"/>
                    <a:pt x="103626" y="54953"/>
                    <a:pt x="103917" y="54079"/>
                  </a:cubicBezTo>
                  <a:cubicBezTo>
                    <a:pt x="104047" y="53658"/>
                    <a:pt x="104112" y="53107"/>
                    <a:pt x="104112" y="52589"/>
                  </a:cubicBezTo>
                  <a:cubicBezTo>
                    <a:pt x="104112" y="52071"/>
                    <a:pt x="104176" y="51520"/>
                    <a:pt x="104273" y="50938"/>
                  </a:cubicBezTo>
                  <a:cubicBezTo>
                    <a:pt x="104435" y="49739"/>
                    <a:pt x="104727" y="48412"/>
                    <a:pt x="105083" y="46955"/>
                  </a:cubicBezTo>
                  <a:cubicBezTo>
                    <a:pt x="105472" y="45497"/>
                    <a:pt x="105893" y="43943"/>
                    <a:pt x="106540" y="42389"/>
                  </a:cubicBezTo>
                  <a:cubicBezTo>
                    <a:pt x="107220" y="40834"/>
                    <a:pt x="107998" y="39183"/>
                    <a:pt x="108742" y="37466"/>
                  </a:cubicBezTo>
                  <a:cubicBezTo>
                    <a:pt x="109131" y="36624"/>
                    <a:pt x="109519" y="35750"/>
                    <a:pt x="109876" y="34843"/>
                  </a:cubicBezTo>
                  <a:cubicBezTo>
                    <a:pt x="110264" y="33937"/>
                    <a:pt x="110621" y="33030"/>
                    <a:pt x="110912" y="32058"/>
                  </a:cubicBezTo>
                  <a:cubicBezTo>
                    <a:pt x="111074" y="31443"/>
                    <a:pt x="111171" y="30828"/>
                    <a:pt x="111268" y="30213"/>
                  </a:cubicBezTo>
                  <a:lnTo>
                    <a:pt x="111301" y="30213"/>
                  </a:lnTo>
                  <a:cubicBezTo>
                    <a:pt x="111301" y="30213"/>
                    <a:pt x="111301" y="30180"/>
                    <a:pt x="111301" y="30180"/>
                  </a:cubicBezTo>
                  <a:cubicBezTo>
                    <a:pt x="111333" y="29824"/>
                    <a:pt x="111398" y="29468"/>
                    <a:pt x="111462" y="29079"/>
                  </a:cubicBezTo>
                  <a:cubicBezTo>
                    <a:pt x="111624" y="28108"/>
                    <a:pt x="111754" y="27136"/>
                    <a:pt x="111916" y="26132"/>
                  </a:cubicBezTo>
                  <a:cubicBezTo>
                    <a:pt x="112240" y="24157"/>
                    <a:pt x="112563" y="22214"/>
                    <a:pt x="113276" y="20433"/>
                  </a:cubicBezTo>
                  <a:cubicBezTo>
                    <a:pt x="113859" y="18943"/>
                    <a:pt x="114668" y="17583"/>
                    <a:pt x="115251" y="16094"/>
                  </a:cubicBezTo>
                  <a:cubicBezTo>
                    <a:pt x="115251" y="16353"/>
                    <a:pt x="115316" y="16612"/>
                    <a:pt x="115510" y="16806"/>
                  </a:cubicBezTo>
                  <a:cubicBezTo>
                    <a:pt x="115867" y="17195"/>
                    <a:pt x="116255" y="17389"/>
                    <a:pt x="116709" y="17389"/>
                  </a:cubicBezTo>
                  <a:cubicBezTo>
                    <a:pt x="116870" y="17389"/>
                    <a:pt x="117032" y="17356"/>
                    <a:pt x="117162" y="17324"/>
                  </a:cubicBezTo>
                  <a:lnTo>
                    <a:pt x="117162" y="17324"/>
                  </a:lnTo>
                  <a:cubicBezTo>
                    <a:pt x="117162" y="17356"/>
                    <a:pt x="117129" y="17389"/>
                    <a:pt x="117129" y="17421"/>
                  </a:cubicBezTo>
                  <a:cubicBezTo>
                    <a:pt x="117129" y="17421"/>
                    <a:pt x="117032" y="17454"/>
                    <a:pt x="116870" y="17486"/>
                  </a:cubicBezTo>
                  <a:cubicBezTo>
                    <a:pt x="116709" y="17518"/>
                    <a:pt x="116514" y="17551"/>
                    <a:pt x="116288" y="17551"/>
                  </a:cubicBezTo>
                  <a:cubicBezTo>
                    <a:pt x="116093" y="17551"/>
                    <a:pt x="115867" y="17518"/>
                    <a:pt x="115705" y="17454"/>
                  </a:cubicBezTo>
                  <a:cubicBezTo>
                    <a:pt x="115640" y="17454"/>
                    <a:pt x="115575" y="17421"/>
                    <a:pt x="115510" y="17389"/>
                  </a:cubicBezTo>
                  <a:cubicBezTo>
                    <a:pt x="115478" y="17389"/>
                    <a:pt x="115446" y="17357"/>
                    <a:pt x="115446" y="17357"/>
                  </a:cubicBezTo>
                  <a:lnTo>
                    <a:pt x="115446" y="17357"/>
                  </a:lnTo>
                  <a:cubicBezTo>
                    <a:pt x="115446" y="17357"/>
                    <a:pt x="115478" y="17389"/>
                    <a:pt x="115510" y="17421"/>
                  </a:cubicBezTo>
                  <a:cubicBezTo>
                    <a:pt x="115543" y="17454"/>
                    <a:pt x="115607" y="17486"/>
                    <a:pt x="115672" y="17518"/>
                  </a:cubicBezTo>
                  <a:cubicBezTo>
                    <a:pt x="115834" y="17616"/>
                    <a:pt x="116028" y="17713"/>
                    <a:pt x="116255" y="17745"/>
                  </a:cubicBezTo>
                  <a:cubicBezTo>
                    <a:pt x="116514" y="17810"/>
                    <a:pt x="116741" y="17842"/>
                    <a:pt x="116903" y="17842"/>
                  </a:cubicBezTo>
                  <a:cubicBezTo>
                    <a:pt x="116935" y="17842"/>
                    <a:pt x="116968" y="17842"/>
                    <a:pt x="117000" y="17810"/>
                  </a:cubicBezTo>
                  <a:lnTo>
                    <a:pt x="117000" y="17810"/>
                  </a:lnTo>
                  <a:cubicBezTo>
                    <a:pt x="116449" y="19429"/>
                    <a:pt x="115899" y="21242"/>
                    <a:pt x="115381" y="23153"/>
                  </a:cubicBezTo>
                  <a:cubicBezTo>
                    <a:pt x="115284" y="23056"/>
                    <a:pt x="115187" y="22959"/>
                    <a:pt x="115089" y="22894"/>
                  </a:cubicBezTo>
                  <a:cubicBezTo>
                    <a:pt x="114895" y="22764"/>
                    <a:pt x="114636" y="22667"/>
                    <a:pt x="114474" y="22603"/>
                  </a:cubicBezTo>
                  <a:cubicBezTo>
                    <a:pt x="114280" y="22570"/>
                    <a:pt x="114150" y="22570"/>
                    <a:pt x="114150" y="22570"/>
                  </a:cubicBezTo>
                  <a:lnTo>
                    <a:pt x="114150" y="22570"/>
                  </a:lnTo>
                  <a:cubicBezTo>
                    <a:pt x="114150" y="22570"/>
                    <a:pt x="114280" y="22635"/>
                    <a:pt x="114409" y="22732"/>
                  </a:cubicBezTo>
                  <a:cubicBezTo>
                    <a:pt x="114571" y="22797"/>
                    <a:pt x="114798" y="22926"/>
                    <a:pt x="114992" y="23056"/>
                  </a:cubicBezTo>
                  <a:cubicBezTo>
                    <a:pt x="115122" y="23153"/>
                    <a:pt x="115251" y="23250"/>
                    <a:pt x="115348" y="23347"/>
                  </a:cubicBezTo>
                  <a:cubicBezTo>
                    <a:pt x="115316" y="23477"/>
                    <a:pt x="115284" y="23574"/>
                    <a:pt x="115251" y="23671"/>
                  </a:cubicBezTo>
                  <a:cubicBezTo>
                    <a:pt x="115187" y="23639"/>
                    <a:pt x="115122" y="23574"/>
                    <a:pt x="115025" y="23509"/>
                  </a:cubicBezTo>
                  <a:cubicBezTo>
                    <a:pt x="114927" y="23444"/>
                    <a:pt x="114830" y="23380"/>
                    <a:pt x="114701" y="23347"/>
                  </a:cubicBezTo>
                  <a:cubicBezTo>
                    <a:pt x="114442" y="23218"/>
                    <a:pt x="114183" y="23185"/>
                    <a:pt x="113988" y="23153"/>
                  </a:cubicBezTo>
                  <a:cubicBezTo>
                    <a:pt x="113924" y="23142"/>
                    <a:pt x="113866" y="23139"/>
                    <a:pt x="113818" y="23139"/>
                  </a:cubicBezTo>
                  <a:cubicBezTo>
                    <a:pt x="113722" y="23139"/>
                    <a:pt x="113665" y="23153"/>
                    <a:pt x="113665" y="23153"/>
                  </a:cubicBezTo>
                  <a:cubicBezTo>
                    <a:pt x="113665" y="23153"/>
                    <a:pt x="113794" y="23185"/>
                    <a:pt x="113956" y="23283"/>
                  </a:cubicBezTo>
                  <a:cubicBezTo>
                    <a:pt x="114150" y="23347"/>
                    <a:pt x="114377" y="23412"/>
                    <a:pt x="114604" y="23509"/>
                  </a:cubicBezTo>
                  <a:cubicBezTo>
                    <a:pt x="114830" y="23606"/>
                    <a:pt x="115057" y="23704"/>
                    <a:pt x="115219" y="23833"/>
                  </a:cubicBezTo>
                  <a:cubicBezTo>
                    <a:pt x="115122" y="24092"/>
                    <a:pt x="115057" y="24384"/>
                    <a:pt x="114992" y="24675"/>
                  </a:cubicBezTo>
                  <a:cubicBezTo>
                    <a:pt x="114960" y="24643"/>
                    <a:pt x="114960" y="24643"/>
                    <a:pt x="114927" y="24643"/>
                  </a:cubicBezTo>
                  <a:cubicBezTo>
                    <a:pt x="114863" y="24578"/>
                    <a:pt x="114798" y="24513"/>
                    <a:pt x="114733" y="24481"/>
                  </a:cubicBezTo>
                  <a:cubicBezTo>
                    <a:pt x="114604" y="24351"/>
                    <a:pt x="114474" y="24254"/>
                    <a:pt x="114345" y="24157"/>
                  </a:cubicBezTo>
                  <a:cubicBezTo>
                    <a:pt x="114247" y="24092"/>
                    <a:pt x="114150" y="24027"/>
                    <a:pt x="114150" y="24027"/>
                  </a:cubicBezTo>
                  <a:lnTo>
                    <a:pt x="114150" y="24027"/>
                  </a:lnTo>
                  <a:cubicBezTo>
                    <a:pt x="114150" y="24027"/>
                    <a:pt x="114183" y="24125"/>
                    <a:pt x="114280" y="24254"/>
                  </a:cubicBezTo>
                  <a:cubicBezTo>
                    <a:pt x="114345" y="24351"/>
                    <a:pt x="114474" y="24513"/>
                    <a:pt x="114604" y="24643"/>
                  </a:cubicBezTo>
                  <a:cubicBezTo>
                    <a:pt x="114733" y="24707"/>
                    <a:pt x="114830" y="24772"/>
                    <a:pt x="114960" y="24837"/>
                  </a:cubicBezTo>
                  <a:cubicBezTo>
                    <a:pt x="114927" y="24934"/>
                    <a:pt x="114895" y="25031"/>
                    <a:pt x="114863" y="25128"/>
                  </a:cubicBezTo>
                  <a:cubicBezTo>
                    <a:pt x="114798" y="25128"/>
                    <a:pt x="114701" y="25096"/>
                    <a:pt x="114604" y="25064"/>
                  </a:cubicBezTo>
                  <a:cubicBezTo>
                    <a:pt x="114506" y="25031"/>
                    <a:pt x="114377" y="24999"/>
                    <a:pt x="114280" y="24966"/>
                  </a:cubicBezTo>
                  <a:cubicBezTo>
                    <a:pt x="113826" y="24772"/>
                    <a:pt x="113438" y="24448"/>
                    <a:pt x="113438" y="24448"/>
                  </a:cubicBezTo>
                  <a:lnTo>
                    <a:pt x="113438" y="24448"/>
                  </a:lnTo>
                  <a:cubicBezTo>
                    <a:pt x="113438" y="24448"/>
                    <a:pt x="113470" y="24578"/>
                    <a:pt x="113600" y="24740"/>
                  </a:cubicBezTo>
                  <a:cubicBezTo>
                    <a:pt x="113762" y="24869"/>
                    <a:pt x="113956" y="25031"/>
                    <a:pt x="114215" y="25128"/>
                  </a:cubicBezTo>
                  <a:cubicBezTo>
                    <a:pt x="114312" y="25193"/>
                    <a:pt x="114442" y="25226"/>
                    <a:pt x="114571" y="25258"/>
                  </a:cubicBezTo>
                  <a:lnTo>
                    <a:pt x="114830" y="25258"/>
                  </a:lnTo>
                  <a:cubicBezTo>
                    <a:pt x="114830" y="25323"/>
                    <a:pt x="114798" y="25420"/>
                    <a:pt x="114766" y="25485"/>
                  </a:cubicBezTo>
                  <a:cubicBezTo>
                    <a:pt x="114053" y="28302"/>
                    <a:pt x="113308" y="31314"/>
                    <a:pt x="112628" y="34325"/>
                  </a:cubicBezTo>
                  <a:cubicBezTo>
                    <a:pt x="112628" y="34293"/>
                    <a:pt x="112628" y="34293"/>
                    <a:pt x="112596" y="34260"/>
                  </a:cubicBezTo>
                  <a:cubicBezTo>
                    <a:pt x="112563" y="34196"/>
                    <a:pt x="112499" y="34131"/>
                    <a:pt x="112402" y="34066"/>
                  </a:cubicBezTo>
                  <a:cubicBezTo>
                    <a:pt x="112337" y="34001"/>
                    <a:pt x="112240" y="33937"/>
                    <a:pt x="112143" y="33904"/>
                  </a:cubicBezTo>
                  <a:cubicBezTo>
                    <a:pt x="111981" y="33807"/>
                    <a:pt x="111754" y="33775"/>
                    <a:pt x="111592" y="33775"/>
                  </a:cubicBezTo>
                  <a:cubicBezTo>
                    <a:pt x="111462" y="33775"/>
                    <a:pt x="111333" y="33807"/>
                    <a:pt x="111333" y="33807"/>
                  </a:cubicBezTo>
                  <a:cubicBezTo>
                    <a:pt x="111333" y="33807"/>
                    <a:pt x="111462" y="33839"/>
                    <a:pt x="111592" y="33872"/>
                  </a:cubicBezTo>
                  <a:cubicBezTo>
                    <a:pt x="111722" y="33937"/>
                    <a:pt x="111916" y="34001"/>
                    <a:pt x="112078" y="34098"/>
                  </a:cubicBezTo>
                  <a:cubicBezTo>
                    <a:pt x="112240" y="34163"/>
                    <a:pt x="112402" y="34260"/>
                    <a:pt x="112499" y="34358"/>
                  </a:cubicBezTo>
                  <a:cubicBezTo>
                    <a:pt x="112563" y="34358"/>
                    <a:pt x="112596" y="34390"/>
                    <a:pt x="112628" y="34422"/>
                  </a:cubicBezTo>
                  <a:cubicBezTo>
                    <a:pt x="112596" y="34584"/>
                    <a:pt x="112531" y="34714"/>
                    <a:pt x="112499" y="34876"/>
                  </a:cubicBezTo>
                  <a:cubicBezTo>
                    <a:pt x="112499" y="34973"/>
                    <a:pt x="112466" y="35070"/>
                    <a:pt x="112466" y="35167"/>
                  </a:cubicBezTo>
                  <a:cubicBezTo>
                    <a:pt x="112434" y="35102"/>
                    <a:pt x="112402" y="35070"/>
                    <a:pt x="112337" y="35005"/>
                  </a:cubicBezTo>
                  <a:cubicBezTo>
                    <a:pt x="112272" y="34908"/>
                    <a:pt x="112143" y="34779"/>
                    <a:pt x="112045" y="34714"/>
                  </a:cubicBezTo>
                  <a:cubicBezTo>
                    <a:pt x="111916" y="34617"/>
                    <a:pt x="111786" y="34519"/>
                    <a:pt x="111657" y="34487"/>
                  </a:cubicBezTo>
                  <a:cubicBezTo>
                    <a:pt x="111527" y="34422"/>
                    <a:pt x="111398" y="34390"/>
                    <a:pt x="111268" y="34390"/>
                  </a:cubicBezTo>
                  <a:cubicBezTo>
                    <a:pt x="111041" y="34390"/>
                    <a:pt x="110912" y="34487"/>
                    <a:pt x="110912" y="34487"/>
                  </a:cubicBezTo>
                  <a:cubicBezTo>
                    <a:pt x="110912" y="34487"/>
                    <a:pt x="110952" y="34479"/>
                    <a:pt x="111017" y="34479"/>
                  </a:cubicBezTo>
                  <a:cubicBezTo>
                    <a:pt x="111082" y="34479"/>
                    <a:pt x="111171" y="34487"/>
                    <a:pt x="111268" y="34519"/>
                  </a:cubicBezTo>
                  <a:cubicBezTo>
                    <a:pt x="111365" y="34519"/>
                    <a:pt x="111462" y="34584"/>
                    <a:pt x="111592" y="34649"/>
                  </a:cubicBezTo>
                  <a:cubicBezTo>
                    <a:pt x="111689" y="34714"/>
                    <a:pt x="111819" y="34779"/>
                    <a:pt x="111916" y="34843"/>
                  </a:cubicBezTo>
                  <a:cubicBezTo>
                    <a:pt x="112013" y="34940"/>
                    <a:pt x="112110" y="35038"/>
                    <a:pt x="112207" y="35135"/>
                  </a:cubicBezTo>
                  <a:cubicBezTo>
                    <a:pt x="112304" y="35199"/>
                    <a:pt x="112337" y="35264"/>
                    <a:pt x="112402" y="35329"/>
                  </a:cubicBezTo>
                  <a:cubicBezTo>
                    <a:pt x="112337" y="35588"/>
                    <a:pt x="112304" y="35880"/>
                    <a:pt x="112240" y="36139"/>
                  </a:cubicBezTo>
                  <a:cubicBezTo>
                    <a:pt x="112143" y="36009"/>
                    <a:pt x="112045" y="35880"/>
                    <a:pt x="111948" y="35750"/>
                  </a:cubicBezTo>
                  <a:cubicBezTo>
                    <a:pt x="111786" y="35588"/>
                    <a:pt x="111624" y="35394"/>
                    <a:pt x="111527" y="35264"/>
                  </a:cubicBezTo>
                  <a:cubicBezTo>
                    <a:pt x="111398" y="35135"/>
                    <a:pt x="111333" y="35038"/>
                    <a:pt x="111333" y="35038"/>
                  </a:cubicBezTo>
                  <a:lnTo>
                    <a:pt x="111333" y="35038"/>
                  </a:lnTo>
                  <a:cubicBezTo>
                    <a:pt x="111333" y="35038"/>
                    <a:pt x="111365" y="35167"/>
                    <a:pt x="111430" y="35329"/>
                  </a:cubicBezTo>
                  <a:cubicBezTo>
                    <a:pt x="111495" y="35491"/>
                    <a:pt x="111624" y="35685"/>
                    <a:pt x="111786" y="35880"/>
                  </a:cubicBezTo>
                  <a:cubicBezTo>
                    <a:pt x="111916" y="36041"/>
                    <a:pt x="112045" y="36203"/>
                    <a:pt x="112207" y="36301"/>
                  </a:cubicBezTo>
                  <a:cubicBezTo>
                    <a:pt x="112143" y="36527"/>
                    <a:pt x="112110" y="36786"/>
                    <a:pt x="112045" y="37013"/>
                  </a:cubicBezTo>
                  <a:lnTo>
                    <a:pt x="112013" y="37013"/>
                  </a:lnTo>
                  <a:cubicBezTo>
                    <a:pt x="111786" y="36916"/>
                    <a:pt x="111560" y="36689"/>
                    <a:pt x="111365" y="36430"/>
                  </a:cubicBezTo>
                  <a:cubicBezTo>
                    <a:pt x="111236" y="36333"/>
                    <a:pt x="111139" y="36203"/>
                    <a:pt x="111041" y="36074"/>
                  </a:cubicBezTo>
                  <a:cubicBezTo>
                    <a:pt x="110944" y="35977"/>
                    <a:pt x="110815" y="35880"/>
                    <a:pt x="110718" y="35782"/>
                  </a:cubicBezTo>
                  <a:cubicBezTo>
                    <a:pt x="110621" y="35718"/>
                    <a:pt x="110491" y="35685"/>
                    <a:pt x="110426" y="35653"/>
                  </a:cubicBezTo>
                  <a:lnTo>
                    <a:pt x="110329" y="35653"/>
                  </a:lnTo>
                  <a:cubicBezTo>
                    <a:pt x="110329" y="35653"/>
                    <a:pt x="110361" y="35685"/>
                    <a:pt x="110426" y="35718"/>
                  </a:cubicBezTo>
                  <a:cubicBezTo>
                    <a:pt x="110491" y="35750"/>
                    <a:pt x="110556" y="35815"/>
                    <a:pt x="110653" y="35880"/>
                  </a:cubicBezTo>
                  <a:cubicBezTo>
                    <a:pt x="110815" y="36041"/>
                    <a:pt x="110977" y="36333"/>
                    <a:pt x="111203" y="36560"/>
                  </a:cubicBezTo>
                  <a:cubicBezTo>
                    <a:pt x="111301" y="36689"/>
                    <a:pt x="111430" y="36819"/>
                    <a:pt x="111560" y="36916"/>
                  </a:cubicBezTo>
                  <a:cubicBezTo>
                    <a:pt x="111689" y="37013"/>
                    <a:pt x="111851" y="37078"/>
                    <a:pt x="111948" y="37110"/>
                  </a:cubicBezTo>
                  <a:lnTo>
                    <a:pt x="112013" y="37110"/>
                  </a:lnTo>
                  <a:cubicBezTo>
                    <a:pt x="111851" y="37952"/>
                    <a:pt x="111657" y="38794"/>
                    <a:pt x="111462" y="39636"/>
                  </a:cubicBezTo>
                  <a:cubicBezTo>
                    <a:pt x="111398" y="40025"/>
                    <a:pt x="111301" y="40446"/>
                    <a:pt x="111236" y="40834"/>
                  </a:cubicBezTo>
                  <a:lnTo>
                    <a:pt x="111171" y="41093"/>
                  </a:lnTo>
                  <a:lnTo>
                    <a:pt x="111074" y="41385"/>
                  </a:lnTo>
                  <a:lnTo>
                    <a:pt x="110912" y="41935"/>
                  </a:lnTo>
                  <a:cubicBezTo>
                    <a:pt x="110685" y="42712"/>
                    <a:pt x="110459" y="43457"/>
                    <a:pt x="110232" y="44170"/>
                  </a:cubicBezTo>
                  <a:cubicBezTo>
                    <a:pt x="109746" y="45627"/>
                    <a:pt x="109325" y="47052"/>
                    <a:pt x="108969" y="48444"/>
                  </a:cubicBezTo>
                  <a:cubicBezTo>
                    <a:pt x="108807" y="49124"/>
                    <a:pt x="108645" y="49804"/>
                    <a:pt x="108548" y="50484"/>
                  </a:cubicBezTo>
                  <a:cubicBezTo>
                    <a:pt x="108548" y="50614"/>
                    <a:pt x="108548" y="50743"/>
                    <a:pt x="108516" y="50840"/>
                  </a:cubicBezTo>
                  <a:cubicBezTo>
                    <a:pt x="108418" y="50031"/>
                    <a:pt x="108257" y="49092"/>
                    <a:pt x="108095" y="48185"/>
                  </a:cubicBezTo>
                  <a:lnTo>
                    <a:pt x="108030" y="47926"/>
                  </a:lnTo>
                  <a:cubicBezTo>
                    <a:pt x="108030" y="47861"/>
                    <a:pt x="108030" y="47732"/>
                    <a:pt x="108030" y="47667"/>
                  </a:cubicBezTo>
                  <a:cubicBezTo>
                    <a:pt x="108030" y="47505"/>
                    <a:pt x="108062" y="47311"/>
                    <a:pt x="108095" y="47149"/>
                  </a:cubicBezTo>
                  <a:cubicBezTo>
                    <a:pt x="108127" y="46793"/>
                    <a:pt x="108192" y="46469"/>
                    <a:pt x="108257" y="46113"/>
                  </a:cubicBezTo>
                  <a:cubicBezTo>
                    <a:pt x="108386" y="45465"/>
                    <a:pt x="108516" y="44850"/>
                    <a:pt x="108645" y="44331"/>
                  </a:cubicBezTo>
                  <a:cubicBezTo>
                    <a:pt x="108870" y="43270"/>
                    <a:pt x="109032" y="42592"/>
                    <a:pt x="109034" y="42583"/>
                  </a:cubicBezTo>
                  <a:lnTo>
                    <a:pt x="109034" y="42583"/>
                  </a:lnTo>
                  <a:cubicBezTo>
                    <a:pt x="109032" y="42592"/>
                    <a:pt x="108870" y="43270"/>
                    <a:pt x="108580" y="44299"/>
                  </a:cubicBezTo>
                  <a:cubicBezTo>
                    <a:pt x="108451" y="44817"/>
                    <a:pt x="108289" y="45433"/>
                    <a:pt x="108127" y="46113"/>
                  </a:cubicBezTo>
                  <a:cubicBezTo>
                    <a:pt x="108062" y="46436"/>
                    <a:pt x="107998" y="46760"/>
                    <a:pt x="107933" y="47116"/>
                  </a:cubicBezTo>
                  <a:cubicBezTo>
                    <a:pt x="107900" y="47311"/>
                    <a:pt x="107868" y="47473"/>
                    <a:pt x="107836" y="47667"/>
                  </a:cubicBezTo>
                  <a:cubicBezTo>
                    <a:pt x="107836" y="47764"/>
                    <a:pt x="107836" y="47829"/>
                    <a:pt x="107836" y="47958"/>
                  </a:cubicBezTo>
                  <a:lnTo>
                    <a:pt x="107900" y="48217"/>
                  </a:lnTo>
                  <a:cubicBezTo>
                    <a:pt x="108095" y="49642"/>
                    <a:pt x="108257" y="51067"/>
                    <a:pt x="108354" y="52136"/>
                  </a:cubicBezTo>
                  <a:cubicBezTo>
                    <a:pt x="108386" y="52524"/>
                    <a:pt x="108386" y="52881"/>
                    <a:pt x="108418" y="53140"/>
                  </a:cubicBezTo>
                  <a:cubicBezTo>
                    <a:pt x="108289" y="54046"/>
                    <a:pt x="108159" y="54921"/>
                    <a:pt x="107998" y="55698"/>
                  </a:cubicBezTo>
                  <a:cubicBezTo>
                    <a:pt x="107803" y="56669"/>
                    <a:pt x="107641" y="57511"/>
                    <a:pt x="107447" y="58224"/>
                  </a:cubicBezTo>
                  <a:cubicBezTo>
                    <a:pt x="107285" y="58904"/>
                    <a:pt x="107123" y="59454"/>
                    <a:pt x="106994" y="59811"/>
                  </a:cubicBezTo>
                  <a:cubicBezTo>
                    <a:pt x="106929" y="60005"/>
                    <a:pt x="106896" y="60134"/>
                    <a:pt x="106832" y="60199"/>
                  </a:cubicBezTo>
                  <a:cubicBezTo>
                    <a:pt x="106799" y="60296"/>
                    <a:pt x="106767" y="60361"/>
                    <a:pt x="106767" y="60361"/>
                  </a:cubicBezTo>
                  <a:cubicBezTo>
                    <a:pt x="106767" y="60361"/>
                    <a:pt x="106799" y="60296"/>
                    <a:pt x="106864" y="60232"/>
                  </a:cubicBezTo>
                  <a:cubicBezTo>
                    <a:pt x="106929" y="60134"/>
                    <a:pt x="106994" y="60005"/>
                    <a:pt x="107091" y="59843"/>
                  </a:cubicBezTo>
                  <a:cubicBezTo>
                    <a:pt x="107253" y="59487"/>
                    <a:pt x="107479" y="58969"/>
                    <a:pt x="107706" y="58289"/>
                  </a:cubicBezTo>
                  <a:cubicBezTo>
                    <a:pt x="107933" y="57608"/>
                    <a:pt x="108192" y="56767"/>
                    <a:pt x="108451" y="55795"/>
                  </a:cubicBezTo>
                  <a:cubicBezTo>
                    <a:pt x="108678" y="54824"/>
                    <a:pt x="108937" y="53723"/>
                    <a:pt x="109066" y="52460"/>
                  </a:cubicBezTo>
                  <a:cubicBezTo>
                    <a:pt x="109099" y="52168"/>
                    <a:pt x="109131" y="51812"/>
                    <a:pt x="109131" y="51488"/>
                  </a:cubicBezTo>
                  <a:lnTo>
                    <a:pt x="109131" y="51261"/>
                  </a:lnTo>
                  <a:cubicBezTo>
                    <a:pt x="109131" y="51164"/>
                    <a:pt x="109099" y="51100"/>
                    <a:pt x="109131" y="51035"/>
                  </a:cubicBezTo>
                  <a:cubicBezTo>
                    <a:pt x="109131" y="50873"/>
                    <a:pt x="109131" y="50711"/>
                    <a:pt x="109163" y="50581"/>
                  </a:cubicBezTo>
                  <a:cubicBezTo>
                    <a:pt x="109260" y="49934"/>
                    <a:pt x="109422" y="49286"/>
                    <a:pt x="109584" y="48606"/>
                  </a:cubicBezTo>
                  <a:cubicBezTo>
                    <a:pt x="109940" y="47246"/>
                    <a:pt x="110394" y="45821"/>
                    <a:pt x="110847" y="44364"/>
                  </a:cubicBezTo>
                  <a:cubicBezTo>
                    <a:pt x="111074" y="43651"/>
                    <a:pt x="111333" y="42907"/>
                    <a:pt x="111560" y="42129"/>
                  </a:cubicBezTo>
                  <a:lnTo>
                    <a:pt x="111754" y="41579"/>
                  </a:lnTo>
                  <a:lnTo>
                    <a:pt x="111819" y="41255"/>
                  </a:lnTo>
                  <a:lnTo>
                    <a:pt x="111883" y="40964"/>
                  </a:lnTo>
                  <a:cubicBezTo>
                    <a:pt x="111981" y="40575"/>
                    <a:pt x="112078" y="40186"/>
                    <a:pt x="112143" y="39798"/>
                  </a:cubicBezTo>
                  <a:cubicBezTo>
                    <a:pt x="112499" y="38211"/>
                    <a:pt x="112855" y="36624"/>
                    <a:pt x="113244" y="35038"/>
                  </a:cubicBezTo>
                  <a:cubicBezTo>
                    <a:pt x="113665" y="33127"/>
                    <a:pt x="114118" y="31281"/>
                    <a:pt x="114539" y="29435"/>
                  </a:cubicBezTo>
                  <a:lnTo>
                    <a:pt x="114604" y="29435"/>
                  </a:lnTo>
                  <a:cubicBezTo>
                    <a:pt x="114830" y="29468"/>
                    <a:pt x="115154" y="29532"/>
                    <a:pt x="115446" y="29824"/>
                  </a:cubicBezTo>
                  <a:cubicBezTo>
                    <a:pt x="115607" y="29953"/>
                    <a:pt x="115737" y="30148"/>
                    <a:pt x="115834" y="30407"/>
                  </a:cubicBezTo>
                  <a:cubicBezTo>
                    <a:pt x="115867" y="30472"/>
                    <a:pt x="115899" y="30536"/>
                    <a:pt x="115899" y="30633"/>
                  </a:cubicBezTo>
                  <a:cubicBezTo>
                    <a:pt x="115736" y="30563"/>
                    <a:pt x="115539" y="30510"/>
                    <a:pt x="115344" y="30510"/>
                  </a:cubicBezTo>
                  <a:cubicBezTo>
                    <a:pt x="115269" y="30510"/>
                    <a:pt x="115194" y="30518"/>
                    <a:pt x="115122" y="30536"/>
                  </a:cubicBezTo>
                  <a:cubicBezTo>
                    <a:pt x="114863" y="30569"/>
                    <a:pt x="114668" y="30731"/>
                    <a:pt x="114539" y="30957"/>
                  </a:cubicBezTo>
                  <a:cubicBezTo>
                    <a:pt x="114442" y="31152"/>
                    <a:pt x="113567" y="32933"/>
                    <a:pt x="114183" y="33710"/>
                  </a:cubicBezTo>
                  <a:cubicBezTo>
                    <a:pt x="114474" y="34034"/>
                    <a:pt x="114830" y="34131"/>
                    <a:pt x="115154" y="34131"/>
                  </a:cubicBezTo>
                  <a:lnTo>
                    <a:pt x="115413" y="34131"/>
                  </a:lnTo>
                  <a:cubicBezTo>
                    <a:pt x="115413" y="34196"/>
                    <a:pt x="115381" y="34260"/>
                    <a:pt x="115381" y="34325"/>
                  </a:cubicBezTo>
                  <a:lnTo>
                    <a:pt x="115348" y="34325"/>
                  </a:lnTo>
                  <a:cubicBezTo>
                    <a:pt x="115284" y="34358"/>
                    <a:pt x="115187" y="34390"/>
                    <a:pt x="115089" y="34390"/>
                  </a:cubicBezTo>
                  <a:cubicBezTo>
                    <a:pt x="114992" y="34422"/>
                    <a:pt x="114895" y="34455"/>
                    <a:pt x="114798" y="34455"/>
                  </a:cubicBezTo>
                  <a:cubicBezTo>
                    <a:pt x="114604" y="34422"/>
                    <a:pt x="114409" y="34260"/>
                    <a:pt x="114312" y="34163"/>
                  </a:cubicBezTo>
                  <a:cubicBezTo>
                    <a:pt x="114184" y="34035"/>
                    <a:pt x="114119" y="33938"/>
                    <a:pt x="114118" y="33937"/>
                  </a:cubicBezTo>
                  <a:lnTo>
                    <a:pt x="114118" y="33937"/>
                  </a:lnTo>
                  <a:cubicBezTo>
                    <a:pt x="114119" y="33938"/>
                    <a:pt x="114184" y="34035"/>
                    <a:pt x="114280" y="34163"/>
                  </a:cubicBezTo>
                  <a:cubicBezTo>
                    <a:pt x="114377" y="34293"/>
                    <a:pt x="114539" y="34487"/>
                    <a:pt x="114798" y="34552"/>
                  </a:cubicBezTo>
                  <a:cubicBezTo>
                    <a:pt x="114841" y="34563"/>
                    <a:pt x="114881" y="34566"/>
                    <a:pt x="114918" y="34566"/>
                  </a:cubicBezTo>
                  <a:cubicBezTo>
                    <a:pt x="114992" y="34566"/>
                    <a:pt x="115057" y="34552"/>
                    <a:pt x="115122" y="34552"/>
                  </a:cubicBezTo>
                  <a:cubicBezTo>
                    <a:pt x="115187" y="34519"/>
                    <a:pt x="115251" y="34519"/>
                    <a:pt x="115316" y="34487"/>
                  </a:cubicBezTo>
                  <a:lnTo>
                    <a:pt x="115316" y="34487"/>
                  </a:lnTo>
                  <a:cubicBezTo>
                    <a:pt x="115316" y="34584"/>
                    <a:pt x="115284" y="34649"/>
                    <a:pt x="115251" y="34714"/>
                  </a:cubicBezTo>
                  <a:cubicBezTo>
                    <a:pt x="115122" y="34746"/>
                    <a:pt x="114960" y="34746"/>
                    <a:pt x="114798" y="34746"/>
                  </a:cubicBezTo>
                  <a:cubicBezTo>
                    <a:pt x="114636" y="34714"/>
                    <a:pt x="114442" y="34681"/>
                    <a:pt x="114345" y="34617"/>
                  </a:cubicBezTo>
                  <a:cubicBezTo>
                    <a:pt x="114215" y="34552"/>
                    <a:pt x="114150" y="34519"/>
                    <a:pt x="114150" y="34519"/>
                  </a:cubicBezTo>
                  <a:lnTo>
                    <a:pt x="114150" y="34519"/>
                  </a:lnTo>
                  <a:cubicBezTo>
                    <a:pt x="114150" y="34519"/>
                    <a:pt x="114215" y="34584"/>
                    <a:pt x="114312" y="34649"/>
                  </a:cubicBezTo>
                  <a:cubicBezTo>
                    <a:pt x="114442" y="34714"/>
                    <a:pt x="114604" y="34779"/>
                    <a:pt x="114766" y="34843"/>
                  </a:cubicBezTo>
                  <a:cubicBezTo>
                    <a:pt x="114927" y="34876"/>
                    <a:pt x="115089" y="34876"/>
                    <a:pt x="115219" y="34876"/>
                  </a:cubicBezTo>
                  <a:cubicBezTo>
                    <a:pt x="114863" y="36171"/>
                    <a:pt x="114442" y="37563"/>
                    <a:pt x="114053" y="39150"/>
                  </a:cubicBezTo>
                  <a:cubicBezTo>
                    <a:pt x="113988" y="39150"/>
                    <a:pt x="113956" y="39150"/>
                    <a:pt x="113924" y="39118"/>
                  </a:cubicBezTo>
                  <a:cubicBezTo>
                    <a:pt x="113859" y="39085"/>
                    <a:pt x="113859" y="39085"/>
                    <a:pt x="113794" y="39085"/>
                  </a:cubicBezTo>
                  <a:cubicBezTo>
                    <a:pt x="113762" y="39069"/>
                    <a:pt x="113737" y="39061"/>
                    <a:pt x="113717" y="39061"/>
                  </a:cubicBezTo>
                  <a:cubicBezTo>
                    <a:pt x="113697" y="39061"/>
                    <a:pt x="113681" y="39069"/>
                    <a:pt x="113665" y="39085"/>
                  </a:cubicBezTo>
                  <a:cubicBezTo>
                    <a:pt x="113470" y="39085"/>
                    <a:pt x="113341" y="39150"/>
                    <a:pt x="113211" y="39183"/>
                  </a:cubicBezTo>
                  <a:cubicBezTo>
                    <a:pt x="113114" y="39183"/>
                    <a:pt x="113017" y="39150"/>
                    <a:pt x="113017" y="39150"/>
                  </a:cubicBezTo>
                  <a:lnTo>
                    <a:pt x="113017" y="39150"/>
                  </a:lnTo>
                  <a:cubicBezTo>
                    <a:pt x="113017" y="39150"/>
                    <a:pt x="113082" y="39215"/>
                    <a:pt x="113211" y="39215"/>
                  </a:cubicBezTo>
                  <a:cubicBezTo>
                    <a:pt x="113341" y="39215"/>
                    <a:pt x="113503" y="39183"/>
                    <a:pt x="113665" y="39183"/>
                  </a:cubicBezTo>
                  <a:lnTo>
                    <a:pt x="113762" y="39183"/>
                  </a:lnTo>
                  <a:cubicBezTo>
                    <a:pt x="113794" y="39183"/>
                    <a:pt x="113826" y="39215"/>
                    <a:pt x="113859" y="39247"/>
                  </a:cubicBezTo>
                  <a:cubicBezTo>
                    <a:pt x="113891" y="39280"/>
                    <a:pt x="113956" y="39280"/>
                    <a:pt x="113988" y="39312"/>
                  </a:cubicBezTo>
                  <a:cubicBezTo>
                    <a:pt x="113988" y="39409"/>
                    <a:pt x="113956" y="39506"/>
                    <a:pt x="113924" y="39604"/>
                  </a:cubicBezTo>
                  <a:cubicBezTo>
                    <a:pt x="113891" y="39604"/>
                    <a:pt x="113891" y="39604"/>
                    <a:pt x="113826" y="39571"/>
                  </a:cubicBezTo>
                  <a:cubicBezTo>
                    <a:pt x="113729" y="39539"/>
                    <a:pt x="113600" y="39506"/>
                    <a:pt x="113470" y="39506"/>
                  </a:cubicBezTo>
                  <a:lnTo>
                    <a:pt x="113114" y="39506"/>
                  </a:lnTo>
                  <a:cubicBezTo>
                    <a:pt x="113017" y="39474"/>
                    <a:pt x="112952" y="39474"/>
                    <a:pt x="112952" y="39474"/>
                  </a:cubicBezTo>
                  <a:lnTo>
                    <a:pt x="112952" y="39474"/>
                  </a:lnTo>
                  <a:cubicBezTo>
                    <a:pt x="112952" y="39474"/>
                    <a:pt x="113017" y="39506"/>
                    <a:pt x="113114" y="39539"/>
                  </a:cubicBezTo>
                  <a:cubicBezTo>
                    <a:pt x="113179" y="39571"/>
                    <a:pt x="113341" y="39571"/>
                    <a:pt x="113438" y="39604"/>
                  </a:cubicBezTo>
                  <a:cubicBezTo>
                    <a:pt x="113567" y="39636"/>
                    <a:pt x="113697" y="39668"/>
                    <a:pt x="113762" y="39733"/>
                  </a:cubicBezTo>
                  <a:cubicBezTo>
                    <a:pt x="113826" y="39765"/>
                    <a:pt x="113859" y="39798"/>
                    <a:pt x="113859" y="39798"/>
                  </a:cubicBezTo>
                  <a:cubicBezTo>
                    <a:pt x="113859" y="39927"/>
                    <a:pt x="113826" y="40057"/>
                    <a:pt x="113794" y="40154"/>
                  </a:cubicBezTo>
                  <a:cubicBezTo>
                    <a:pt x="113762" y="40219"/>
                    <a:pt x="113762" y="40284"/>
                    <a:pt x="113762" y="40316"/>
                  </a:cubicBezTo>
                  <a:lnTo>
                    <a:pt x="113762" y="40219"/>
                  </a:lnTo>
                  <a:lnTo>
                    <a:pt x="113600" y="40219"/>
                  </a:lnTo>
                  <a:cubicBezTo>
                    <a:pt x="113503" y="40186"/>
                    <a:pt x="113341" y="40154"/>
                    <a:pt x="113211" y="40122"/>
                  </a:cubicBezTo>
                  <a:cubicBezTo>
                    <a:pt x="112952" y="40025"/>
                    <a:pt x="112758" y="39798"/>
                    <a:pt x="112758" y="39798"/>
                  </a:cubicBezTo>
                  <a:lnTo>
                    <a:pt x="112758" y="39798"/>
                  </a:lnTo>
                  <a:cubicBezTo>
                    <a:pt x="112758" y="39798"/>
                    <a:pt x="112920" y="40057"/>
                    <a:pt x="113179" y="40186"/>
                  </a:cubicBezTo>
                  <a:cubicBezTo>
                    <a:pt x="113308" y="40284"/>
                    <a:pt x="113438" y="40348"/>
                    <a:pt x="113567" y="40381"/>
                  </a:cubicBezTo>
                  <a:cubicBezTo>
                    <a:pt x="113632" y="40413"/>
                    <a:pt x="113697" y="40413"/>
                    <a:pt x="113729" y="40413"/>
                  </a:cubicBezTo>
                  <a:cubicBezTo>
                    <a:pt x="113697" y="40543"/>
                    <a:pt x="113665" y="40672"/>
                    <a:pt x="113632" y="40802"/>
                  </a:cubicBezTo>
                  <a:lnTo>
                    <a:pt x="113632" y="40769"/>
                  </a:lnTo>
                  <a:lnTo>
                    <a:pt x="113503" y="40769"/>
                  </a:lnTo>
                  <a:cubicBezTo>
                    <a:pt x="113405" y="40769"/>
                    <a:pt x="113308" y="40769"/>
                    <a:pt x="113179" y="40737"/>
                  </a:cubicBezTo>
                  <a:cubicBezTo>
                    <a:pt x="112952" y="40705"/>
                    <a:pt x="112790" y="40543"/>
                    <a:pt x="112790" y="40543"/>
                  </a:cubicBezTo>
                  <a:lnTo>
                    <a:pt x="112790" y="40543"/>
                  </a:lnTo>
                  <a:cubicBezTo>
                    <a:pt x="112790" y="40543"/>
                    <a:pt x="112920" y="40737"/>
                    <a:pt x="113146" y="40834"/>
                  </a:cubicBezTo>
                  <a:cubicBezTo>
                    <a:pt x="113308" y="40931"/>
                    <a:pt x="113535" y="40964"/>
                    <a:pt x="113600" y="40964"/>
                  </a:cubicBezTo>
                  <a:cubicBezTo>
                    <a:pt x="113600" y="41028"/>
                    <a:pt x="113567" y="41093"/>
                    <a:pt x="113567" y="41158"/>
                  </a:cubicBezTo>
                  <a:cubicBezTo>
                    <a:pt x="113503" y="41482"/>
                    <a:pt x="113438" y="41870"/>
                    <a:pt x="113438" y="42194"/>
                  </a:cubicBezTo>
                  <a:cubicBezTo>
                    <a:pt x="113373" y="42809"/>
                    <a:pt x="113179" y="43554"/>
                    <a:pt x="113017" y="44234"/>
                  </a:cubicBezTo>
                  <a:cubicBezTo>
                    <a:pt x="112920" y="44623"/>
                    <a:pt x="112823" y="45012"/>
                    <a:pt x="112693" y="45400"/>
                  </a:cubicBezTo>
                  <a:cubicBezTo>
                    <a:pt x="112563" y="45335"/>
                    <a:pt x="112369" y="45271"/>
                    <a:pt x="112175" y="45238"/>
                  </a:cubicBezTo>
                  <a:cubicBezTo>
                    <a:pt x="111981" y="45206"/>
                    <a:pt x="111754" y="45173"/>
                    <a:pt x="111624" y="45173"/>
                  </a:cubicBezTo>
                  <a:cubicBezTo>
                    <a:pt x="111463" y="45141"/>
                    <a:pt x="111365" y="45141"/>
                    <a:pt x="111365" y="45141"/>
                  </a:cubicBezTo>
                  <a:lnTo>
                    <a:pt x="111365" y="45141"/>
                  </a:lnTo>
                  <a:cubicBezTo>
                    <a:pt x="111365" y="45141"/>
                    <a:pt x="111462" y="45173"/>
                    <a:pt x="111624" y="45206"/>
                  </a:cubicBezTo>
                  <a:cubicBezTo>
                    <a:pt x="111754" y="45238"/>
                    <a:pt x="111948" y="45271"/>
                    <a:pt x="112143" y="45335"/>
                  </a:cubicBezTo>
                  <a:cubicBezTo>
                    <a:pt x="112337" y="45368"/>
                    <a:pt x="112499" y="45465"/>
                    <a:pt x="112628" y="45562"/>
                  </a:cubicBezTo>
                  <a:cubicBezTo>
                    <a:pt x="112628" y="45562"/>
                    <a:pt x="112661" y="45562"/>
                    <a:pt x="112661" y="45594"/>
                  </a:cubicBezTo>
                  <a:cubicBezTo>
                    <a:pt x="112628" y="45692"/>
                    <a:pt x="112596" y="45789"/>
                    <a:pt x="112563" y="45886"/>
                  </a:cubicBezTo>
                  <a:cubicBezTo>
                    <a:pt x="112499" y="45853"/>
                    <a:pt x="112402" y="45821"/>
                    <a:pt x="112304" y="45821"/>
                  </a:cubicBezTo>
                  <a:cubicBezTo>
                    <a:pt x="112207" y="45821"/>
                    <a:pt x="112110" y="45789"/>
                    <a:pt x="112045" y="45789"/>
                  </a:cubicBezTo>
                  <a:cubicBezTo>
                    <a:pt x="111981" y="45756"/>
                    <a:pt x="111916" y="45724"/>
                    <a:pt x="111916" y="45724"/>
                  </a:cubicBezTo>
                  <a:lnTo>
                    <a:pt x="111916" y="45724"/>
                  </a:lnTo>
                  <a:cubicBezTo>
                    <a:pt x="111916" y="45724"/>
                    <a:pt x="111948" y="45756"/>
                    <a:pt x="112045" y="45821"/>
                  </a:cubicBezTo>
                  <a:cubicBezTo>
                    <a:pt x="112110" y="45853"/>
                    <a:pt x="112207" y="45886"/>
                    <a:pt x="112272" y="45918"/>
                  </a:cubicBezTo>
                  <a:cubicBezTo>
                    <a:pt x="112369" y="45951"/>
                    <a:pt x="112466" y="45983"/>
                    <a:pt x="112499" y="46015"/>
                  </a:cubicBezTo>
                  <a:cubicBezTo>
                    <a:pt x="112499" y="46048"/>
                    <a:pt x="112531" y="46048"/>
                    <a:pt x="112531" y="46080"/>
                  </a:cubicBezTo>
                  <a:cubicBezTo>
                    <a:pt x="112499" y="46113"/>
                    <a:pt x="112499" y="46177"/>
                    <a:pt x="112499" y="46210"/>
                  </a:cubicBezTo>
                  <a:lnTo>
                    <a:pt x="111916" y="46048"/>
                  </a:lnTo>
                  <a:lnTo>
                    <a:pt x="112434" y="46339"/>
                  </a:lnTo>
                  <a:cubicBezTo>
                    <a:pt x="112434" y="46436"/>
                    <a:pt x="112402" y="46534"/>
                    <a:pt x="112369" y="46631"/>
                  </a:cubicBezTo>
                  <a:cubicBezTo>
                    <a:pt x="112337" y="46598"/>
                    <a:pt x="112337" y="46598"/>
                    <a:pt x="112304" y="46598"/>
                  </a:cubicBezTo>
                  <a:cubicBezTo>
                    <a:pt x="112175" y="46598"/>
                    <a:pt x="112013" y="46534"/>
                    <a:pt x="111883" y="46469"/>
                  </a:cubicBezTo>
                  <a:cubicBezTo>
                    <a:pt x="111592" y="46307"/>
                    <a:pt x="111365" y="46048"/>
                    <a:pt x="111365" y="46048"/>
                  </a:cubicBezTo>
                  <a:lnTo>
                    <a:pt x="111365" y="46048"/>
                  </a:lnTo>
                  <a:cubicBezTo>
                    <a:pt x="111365" y="46048"/>
                    <a:pt x="111527" y="46339"/>
                    <a:pt x="111819" y="46566"/>
                  </a:cubicBezTo>
                  <a:cubicBezTo>
                    <a:pt x="111981" y="46663"/>
                    <a:pt x="112143" y="46728"/>
                    <a:pt x="112272" y="46760"/>
                  </a:cubicBezTo>
                  <a:cubicBezTo>
                    <a:pt x="112272" y="46793"/>
                    <a:pt x="112304" y="46793"/>
                    <a:pt x="112337" y="46793"/>
                  </a:cubicBezTo>
                  <a:cubicBezTo>
                    <a:pt x="112304" y="46890"/>
                    <a:pt x="112272" y="46987"/>
                    <a:pt x="112240" y="47116"/>
                  </a:cubicBezTo>
                  <a:cubicBezTo>
                    <a:pt x="112078" y="47084"/>
                    <a:pt x="111754" y="47019"/>
                    <a:pt x="111462" y="46955"/>
                  </a:cubicBezTo>
                  <a:cubicBezTo>
                    <a:pt x="111365" y="46922"/>
                    <a:pt x="111236" y="46890"/>
                    <a:pt x="111171" y="46825"/>
                  </a:cubicBezTo>
                  <a:cubicBezTo>
                    <a:pt x="111106" y="46760"/>
                    <a:pt x="111074" y="46631"/>
                    <a:pt x="111041" y="46566"/>
                  </a:cubicBezTo>
                  <a:cubicBezTo>
                    <a:pt x="111041" y="46469"/>
                    <a:pt x="111009" y="46404"/>
                    <a:pt x="110977" y="46339"/>
                  </a:cubicBezTo>
                  <a:cubicBezTo>
                    <a:pt x="110945" y="46308"/>
                    <a:pt x="110944" y="46277"/>
                    <a:pt x="110944" y="46275"/>
                  </a:cubicBezTo>
                  <a:lnTo>
                    <a:pt x="110944" y="46275"/>
                  </a:lnTo>
                  <a:cubicBezTo>
                    <a:pt x="110944" y="46277"/>
                    <a:pt x="110945" y="46309"/>
                    <a:pt x="110977" y="46372"/>
                  </a:cubicBezTo>
                  <a:cubicBezTo>
                    <a:pt x="110977" y="46404"/>
                    <a:pt x="111009" y="46469"/>
                    <a:pt x="111009" y="46566"/>
                  </a:cubicBezTo>
                  <a:cubicBezTo>
                    <a:pt x="111041" y="46663"/>
                    <a:pt x="111074" y="46760"/>
                    <a:pt x="111139" y="46857"/>
                  </a:cubicBezTo>
                  <a:cubicBezTo>
                    <a:pt x="111203" y="46955"/>
                    <a:pt x="111333" y="46987"/>
                    <a:pt x="111430" y="47052"/>
                  </a:cubicBezTo>
                  <a:cubicBezTo>
                    <a:pt x="111657" y="47116"/>
                    <a:pt x="111883" y="47181"/>
                    <a:pt x="112078" y="47246"/>
                  </a:cubicBezTo>
                  <a:cubicBezTo>
                    <a:pt x="112110" y="47246"/>
                    <a:pt x="112143" y="47278"/>
                    <a:pt x="112207" y="47278"/>
                  </a:cubicBezTo>
                  <a:cubicBezTo>
                    <a:pt x="112078" y="47732"/>
                    <a:pt x="111948" y="48217"/>
                    <a:pt x="111819" y="48703"/>
                  </a:cubicBezTo>
                  <a:cubicBezTo>
                    <a:pt x="111657" y="49513"/>
                    <a:pt x="111560" y="50322"/>
                    <a:pt x="111430" y="51132"/>
                  </a:cubicBezTo>
                  <a:cubicBezTo>
                    <a:pt x="111301" y="51974"/>
                    <a:pt x="111171" y="52816"/>
                    <a:pt x="111041" y="53658"/>
                  </a:cubicBezTo>
                  <a:cubicBezTo>
                    <a:pt x="110750" y="55374"/>
                    <a:pt x="110459" y="57123"/>
                    <a:pt x="110135" y="58936"/>
                  </a:cubicBezTo>
                  <a:cubicBezTo>
                    <a:pt x="109940" y="59843"/>
                    <a:pt x="109779" y="60750"/>
                    <a:pt x="109552" y="61656"/>
                  </a:cubicBezTo>
                  <a:cubicBezTo>
                    <a:pt x="109455" y="62110"/>
                    <a:pt x="109325" y="62563"/>
                    <a:pt x="109163" y="62952"/>
                  </a:cubicBezTo>
                  <a:cubicBezTo>
                    <a:pt x="108969" y="63405"/>
                    <a:pt x="108775" y="63826"/>
                    <a:pt x="108548" y="64247"/>
                  </a:cubicBezTo>
                  <a:cubicBezTo>
                    <a:pt x="107674" y="65963"/>
                    <a:pt x="106702" y="67744"/>
                    <a:pt x="106152" y="69720"/>
                  </a:cubicBezTo>
                  <a:lnTo>
                    <a:pt x="106055" y="70076"/>
                  </a:lnTo>
                  <a:lnTo>
                    <a:pt x="106022" y="70173"/>
                  </a:lnTo>
                  <a:cubicBezTo>
                    <a:pt x="106022" y="70173"/>
                    <a:pt x="106001" y="70215"/>
                    <a:pt x="106010" y="70215"/>
                  </a:cubicBezTo>
                  <a:cubicBezTo>
                    <a:pt x="106012" y="70215"/>
                    <a:pt x="106016" y="70212"/>
                    <a:pt x="106022" y="70205"/>
                  </a:cubicBezTo>
                  <a:lnTo>
                    <a:pt x="106022" y="70205"/>
                  </a:lnTo>
                  <a:lnTo>
                    <a:pt x="105990" y="70238"/>
                  </a:lnTo>
                  <a:lnTo>
                    <a:pt x="105925" y="70432"/>
                  </a:lnTo>
                  <a:cubicBezTo>
                    <a:pt x="105860" y="70659"/>
                    <a:pt x="105795" y="70918"/>
                    <a:pt x="105698" y="71145"/>
                  </a:cubicBezTo>
                  <a:cubicBezTo>
                    <a:pt x="105504" y="71598"/>
                    <a:pt x="105310" y="72051"/>
                    <a:pt x="105083" y="72505"/>
                  </a:cubicBezTo>
                  <a:cubicBezTo>
                    <a:pt x="104694" y="73444"/>
                    <a:pt x="104241" y="74350"/>
                    <a:pt x="103788" y="75290"/>
                  </a:cubicBezTo>
                  <a:cubicBezTo>
                    <a:pt x="102881" y="77135"/>
                    <a:pt x="101942" y="79014"/>
                    <a:pt x="101003" y="80892"/>
                  </a:cubicBezTo>
                  <a:cubicBezTo>
                    <a:pt x="100064" y="82770"/>
                    <a:pt x="99092" y="84681"/>
                    <a:pt x="98153" y="86559"/>
                  </a:cubicBezTo>
                  <a:cubicBezTo>
                    <a:pt x="97182" y="88469"/>
                    <a:pt x="96210" y="90380"/>
                    <a:pt x="95303" y="92355"/>
                  </a:cubicBezTo>
                  <a:lnTo>
                    <a:pt x="94980" y="93100"/>
                  </a:lnTo>
                  <a:cubicBezTo>
                    <a:pt x="94947" y="93230"/>
                    <a:pt x="94882" y="93359"/>
                    <a:pt x="94850" y="93489"/>
                  </a:cubicBezTo>
                  <a:cubicBezTo>
                    <a:pt x="94785" y="93651"/>
                    <a:pt x="94753" y="93748"/>
                    <a:pt x="94721" y="93910"/>
                  </a:cubicBezTo>
                  <a:cubicBezTo>
                    <a:pt x="94656" y="94169"/>
                    <a:pt x="94623" y="94493"/>
                    <a:pt x="94591" y="94784"/>
                  </a:cubicBezTo>
                  <a:cubicBezTo>
                    <a:pt x="94364" y="94331"/>
                    <a:pt x="94073" y="93845"/>
                    <a:pt x="93781" y="93359"/>
                  </a:cubicBezTo>
                  <a:cubicBezTo>
                    <a:pt x="93684" y="93197"/>
                    <a:pt x="93587" y="93035"/>
                    <a:pt x="93490" y="92874"/>
                  </a:cubicBezTo>
                  <a:cubicBezTo>
                    <a:pt x="93425" y="92712"/>
                    <a:pt x="93328" y="92550"/>
                    <a:pt x="93296" y="92388"/>
                  </a:cubicBezTo>
                  <a:cubicBezTo>
                    <a:pt x="93199" y="92032"/>
                    <a:pt x="93199" y="91708"/>
                    <a:pt x="93199" y="91416"/>
                  </a:cubicBezTo>
                  <a:cubicBezTo>
                    <a:pt x="93231" y="90834"/>
                    <a:pt x="93328" y="90478"/>
                    <a:pt x="93328" y="90477"/>
                  </a:cubicBezTo>
                  <a:lnTo>
                    <a:pt x="93328" y="90477"/>
                  </a:lnTo>
                  <a:cubicBezTo>
                    <a:pt x="93328" y="90478"/>
                    <a:pt x="93198" y="90834"/>
                    <a:pt x="93134" y="91416"/>
                  </a:cubicBezTo>
                  <a:cubicBezTo>
                    <a:pt x="93101" y="91708"/>
                    <a:pt x="93101" y="92032"/>
                    <a:pt x="93166" y="92420"/>
                  </a:cubicBezTo>
                  <a:cubicBezTo>
                    <a:pt x="93199" y="92582"/>
                    <a:pt x="93263" y="92776"/>
                    <a:pt x="93360" y="92938"/>
                  </a:cubicBezTo>
                  <a:cubicBezTo>
                    <a:pt x="93425" y="93133"/>
                    <a:pt x="93522" y="93294"/>
                    <a:pt x="93587" y="93456"/>
                  </a:cubicBezTo>
                  <a:cubicBezTo>
                    <a:pt x="93943" y="94136"/>
                    <a:pt x="94300" y="94816"/>
                    <a:pt x="94494" y="95367"/>
                  </a:cubicBezTo>
                  <a:cubicBezTo>
                    <a:pt x="94526" y="95432"/>
                    <a:pt x="94526" y="95529"/>
                    <a:pt x="94559" y="95594"/>
                  </a:cubicBezTo>
                  <a:cubicBezTo>
                    <a:pt x="94559" y="95950"/>
                    <a:pt x="94591" y="96306"/>
                    <a:pt x="94656" y="96662"/>
                  </a:cubicBezTo>
                  <a:cubicBezTo>
                    <a:pt x="94623" y="96662"/>
                    <a:pt x="94623" y="96630"/>
                    <a:pt x="94591" y="96630"/>
                  </a:cubicBezTo>
                  <a:cubicBezTo>
                    <a:pt x="94202" y="96371"/>
                    <a:pt x="93684" y="96079"/>
                    <a:pt x="93134" y="95820"/>
                  </a:cubicBezTo>
                  <a:cubicBezTo>
                    <a:pt x="92616" y="95529"/>
                    <a:pt x="92097" y="95270"/>
                    <a:pt x="91741" y="94978"/>
                  </a:cubicBezTo>
                  <a:cubicBezTo>
                    <a:pt x="91547" y="94849"/>
                    <a:pt x="91417" y="94719"/>
                    <a:pt x="91353" y="94622"/>
                  </a:cubicBezTo>
                  <a:lnTo>
                    <a:pt x="91353" y="94622"/>
                  </a:lnTo>
                  <a:cubicBezTo>
                    <a:pt x="91385" y="94752"/>
                    <a:pt x="91515" y="94881"/>
                    <a:pt x="91709" y="95043"/>
                  </a:cubicBezTo>
                  <a:cubicBezTo>
                    <a:pt x="92033" y="95335"/>
                    <a:pt x="92551" y="95658"/>
                    <a:pt x="93037" y="95982"/>
                  </a:cubicBezTo>
                  <a:cubicBezTo>
                    <a:pt x="93555" y="96306"/>
                    <a:pt x="94040" y="96630"/>
                    <a:pt x="94397" y="96889"/>
                  </a:cubicBezTo>
                  <a:cubicBezTo>
                    <a:pt x="94526" y="97019"/>
                    <a:pt x="94623" y="97116"/>
                    <a:pt x="94721" y="97180"/>
                  </a:cubicBezTo>
                  <a:cubicBezTo>
                    <a:pt x="94785" y="97731"/>
                    <a:pt x="94915" y="98249"/>
                    <a:pt x="94980" y="98800"/>
                  </a:cubicBezTo>
                  <a:cubicBezTo>
                    <a:pt x="95174" y="99836"/>
                    <a:pt x="95271" y="100872"/>
                    <a:pt x="95303" y="101908"/>
                  </a:cubicBezTo>
                  <a:cubicBezTo>
                    <a:pt x="95336" y="102977"/>
                    <a:pt x="95271" y="104013"/>
                    <a:pt x="95141" y="105049"/>
                  </a:cubicBezTo>
                  <a:cubicBezTo>
                    <a:pt x="95109" y="105211"/>
                    <a:pt x="95109" y="105309"/>
                    <a:pt x="95109" y="105438"/>
                  </a:cubicBezTo>
                  <a:cubicBezTo>
                    <a:pt x="95109" y="105600"/>
                    <a:pt x="95109" y="105762"/>
                    <a:pt x="95141" y="105891"/>
                  </a:cubicBezTo>
                  <a:cubicBezTo>
                    <a:pt x="95141" y="106183"/>
                    <a:pt x="95206" y="106442"/>
                    <a:pt x="95271" y="106701"/>
                  </a:cubicBezTo>
                  <a:cubicBezTo>
                    <a:pt x="95368" y="107219"/>
                    <a:pt x="95498" y="107737"/>
                    <a:pt x="95660" y="108255"/>
                  </a:cubicBezTo>
                  <a:cubicBezTo>
                    <a:pt x="95983" y="109259"/>
                    <a:pt x="96340" y="110231"/>
                    <a:pt x="96696" y="111202"/>
                  </a:cubicBezTo>
                  <a:cubicBezTo>
                    <a:pt x="97441" y="113145"/>
                    <a:pt x="98250" y="115023"/>
                    <a:pt x="99092" y="116869"/>
                  </a:cubicBezTo>
                  <a:cubicBezTo>
                    <a:pt x="100744" y="120529"/>
                    <a:pt x="102428" y="124026"/>
                    <a:pt x="104047" y="127329"/>
                  </a:cubicBezTo>
                  <a:cubicBezTo>
                    <a:pt x="105698" y="130600"/>
                    <a:pt x="107285" y="133708"/>
                    <a:pt x="108742" y="136558"/>
                  </a:cubicBezTo>
                  <a:cubicBezTo>
                    <a:pt x="110232" y="139408"/>
                    <a:pt x="111592" y="142031"/>
                    <a:pt x="112823" y="144330"/>
                  </a:cubicBezTo>
                  <a:cubicBezTo>
                    <a:pt x="114085" y="146629"/>
                    <a:pt x="115154" y="148637"/>
                    <a:pt x="116061" y="150288"/>
                  </a:cubicBezTo>
                  <a:cubicBezTo>
                    <a:pt x="117874" y="153559"/>
                    <a:pt x="118878" y="155437"/>
                    <a:pt x="118878" y="155437"/>
                  </a:cubicBezTo>
                  <a:cubicBezTo>
                    <a:pt x="118878" y="155437"/>
                    <a:pt x="117907" y="153527"/>
                    <a:pt x="116126" y="150224"/>
                  </a:cubicBezTo>
                  <a:cubicBezTo>
                    <a:pt x="115284" y="148572"/>
                    <a:pt x="114215" y="146532"/>
                    <a:pt x="113017" y="144233"/>
                  </a:cubicBezTo>
                  <a:cubicBezTo>
                    <a:pt x="111851" y="141901"/>
                    <a:pt x="110491" y="139278"/>
                    <a:pt x="109034" y="136429"/>
                  </a:cubicBezTo>
                  <a:cubicBezTo>
                    <a:pt x="107577" y="133579"/>
                    <a:pt x="106022" y="130438"/>
                    <a:pt x="104403" y="127135"/>
                  </a:cubicBezTo>
                  <a:cubicBezTo>
                    <a:pt x="102816" y="123832"/>
                    <a:pt x="101165" y="120334"/>
                    <a:pt x="99546" y="116643"/>
                  </a:cubicBezTo>
                  <a:cubicBezTo>
                    <a:pt x="98736" y="114829"/>
                    <a:pt x="97959" y="112951"/>
                    <a:pt x="97214" y="111008"/>
                  </a:cubicBezTo>
                  <a:cubicBezTo>
                    <a:pt x="96858" y="110036"/>
                    <a:pt x="96502" y="109065"/>
                    <a:pt x="96210" y="108093"/>
                  </a:cubicBezTo>
                  <a:cubicBezTo>
                    <a:pt x="96081" y="107575"/>
                    <a:pt x="95951" y="107090"/>
                    <a:pt x="95854" y="106571"/>
                  </a:cubicBezTo>
                  <a:cubicBezTo>
                    <a:pt x="95789" y="106345"/>
                    <a:pt x="95757" y="106086"/>
                    <a:pt x="95724" y="105827"/>
                  </a:cubicBezTo>
                  <a:cubicBezTo>
                    <a:pt x="95724" y="105730"/>
                    <a:pt x="95724" y="105600"/>
                    <a:pt x="95692" y="105503"/>
                  </a:cubicBezTo>
                  <a:cubicBezTo>
                    <a:pt x="95724" y="105373"/>
                    <a:pt x="95724" y="105211"/>
                    <a:pt x="95724" y="105114"/>
                  </a:cubicBezTo>
                  <a:cubicBezTo>
                    <a:pt x="95854" y="104046"/>
                    <a:pt x="95951" y="102977"/>
                    <a:pt x="95919" y="101908"/>
                  </a:cubicBezTo>
                  <a:cubicBezTo>
                    <a:pt x="95886" y="100840"/>
                    <a:pt x="95757" y="99739"/>
                    <a:pt x="95595" y="98702"/>
                  </a:cubicBezTo>
                  <a:cubicBezTo>
                    <a:pt x="95433" y="97634"/>
                    <a:pt x="95206" y="96598"/>
                    <a:pt x="95174" y="95561"/>
                  </a:cubicBezTo>
                  <a:cubicBezTo>
                    <a:pt x="95174" y="95043"/>
                    <a:pt x="95206" y="94557"/>
                    <a:pt x="95336" y="94039"/>
                  </a:cubicBezTo>
                  <a:cubicBezTo>
                    <a:pt x="95336" y="93910"/>
                    <a:pt x="95401" y="93813"/>
                    <a:pt x="95433" y="93683"/>
                  </a:cubicBezTo>
                  <a:cubicBezTo>
                    <a:pt x="95465" y="93586"/>
                    <a:pt x="95498" y="93456"/>
                    <a:pt x="95562" y="93327"/>
                  </a:cubicBezTo>
                  <a:lnTo>
                    <a:pt x="95886" y="92614"/>
                  </a:lnTo>
                  <a:cubicBezTo>
                    <a:pt x="96793" y="90671"/>
                    <a:pt x="97765" y="88761"/>
                    <a:pt x="98704" y="86850"/>
                  </a:cubicBezTo>
                  <a:cubicBezTo>
                    <a:pt x="99675" y="84972"/>
                    <a:pt x="100614" y="83061"/>
                    <a:pt x="101586" y="81183"/>
                  </a:cubicBezTo>
                  <a:cubicBezTo>
                    <a:pt x="102525" y="79305"/>
                    <a:pt x="103464" y="77427"/>
                    <a:pt x="104371" y="75581"/>
                  </a:cubicBezTo>
                  <a:cubicBezTo>
                    <a:pt x="104824" y="74642"/>
                    <a:pt x="105277" y="73703"/>
                    <a:pt x="105698" y="72764"/>
                  </a:cubicBezTo>
                  <a:cubicBezTo>
                    <a:pt x="105925" y="72310"/>
                    <a:pt x="106119" y="71825"/>
                    <a:pt x="106314" y="71339"/>
                  </a:cubicBezTo>
                  <a:cubicBezTo>
                    <a:pt x="106411" y="71112"/>
                    <a:pt x="106476" y="70853"/>
                    <a:pt x="106573" y="70626"/>
                  </a:cubicBezTo>
                  <a:lnTo>
                    <a:pt x="106637" y="70432"/>
                  </a:lnTo>
                  <a:lnTo>
                    <a:pt x="106637" y="70400"/>
                  </a:lnTo>
                  <a:lnTo>
                    <a:pt x="106670" y="70335"/>
                  </a:lnTo>
                  <a:lnTo>
                    <a:pt x="106670" y="70238"/>
                  </a:lnTo>
                  <a:lnTo>
                    <a:pt x="106767" y="69882"/>
                  </a:lnTo>
                  <a:cubicBezTo>
                    <a:pt x="107317" y="68003"/>
                    <a:pt x="108257" y="66255"/>
                    <a:pt x="109131" y="64538"/>
                  </a:cubicBezTo>
                  <a:cubicBezTo>
                    <a:pt x="109358" y="64117"/>
                    <a:pt x="109584" y="63664"/>
                    <a:pt x="109779" y="63243"/>
                  </a:cubicBezTo>
                  <a:cubicBezTo>
                    <a:pt x="109973" y="62757"/>
                    <a:pt x="110102" y="62272"/>
                    <a:pt x="110200" y="61818"/>
                  </a:cubicBezTo>
                  <a:cubicBezTo>
                    <a:pt x="110426" y="60879"/>
                    <a:pt x="110621" y="59972"/>
                    <a:pt x="110782" y="59066"/>
                  </a:cubicBezTo>
                  <a:cubicBezTo>
                    <a:pt x="111139" y="57252"/>
                    <a:pt x="111430" y="55504"/>
                    <a:pt x="111722" y="53787"/>
                  </a:cubicBezTo>
                  <a:cubicBezTo>
                    <a:pt x="111851" y="52913"/>
                    <a:pt x="111981" y="52071"/>
                    <a:pt x="112110" y="51261"/>
                  </a:cubicBezTo>
                  <a:cubicBezTo>
                    <a:pt x="112240" y="50452"/>
                    <a:pt x="112337" y="49610"/>
                    <a:pt x="112499" y="48865"/>
                  </a:cubicBezTo>
                  <a:cubicBezTo>
                    <a:pt x="112887" y="47311"/>
                    <a:pt x="113308" y="45821"/>
                    <a:pt x="113665" y="44396"/>
                  </a:cubicBezTo>
                  <a:cubicBezTo>
                    <a:pt x="113859" y="43684"/>
                    <a:pt x="114021" y="43004"/>
                    <a:pt x="114118" y="42259"/>
                  </a:cubicBezTo>
                  <a:cubicBezTo>
                    <a:pt x="114118" y="41870"/>
                    <a:pt x="114150" y="41611"/>
                    <a:pt x="114215" y="41287"/>
                  </a:cubicBezTo>
                  <a:cubicBezTo>
                    <a:pt x="114280" y="40964"/>
                    <a:pt x="114345" y="40640"/>
                    <a:pt x="114442" y="40316"/>
                  </a:cubicBezTo>
                  <a:cubicBezTo>
                    <a:pt x="115057" y="37790"/>
                    <a:pt x="115705" y="35620"/>
                    <a:pt x="116158" y="33807"/>
                  </a:cubicBezTo>
                  <a:cubicBezTo>
                    <a:pt x="116288" y="33354"/>
                    <a:pt x="116417" y="32900"/>
                    <a:pt x="116514" y="32512"/>
                  </a:cubicBezTo>
                  <a:cubicBezTo>
                    <a:pt x="116579" y="32123"/>
                    <a:pt x="116741" y="31605"/>
                    <a:pt x="116644" y="31249"/>
                  </a:cubicBezTo>
                  <a:cubicBezTo>
                    <a:pt x="116611" y="30860"/>
                    <a:pt x="116547" y="30504"/>
                    <a:pt x="116417" y="30180"/>
                  </a:cubicBezTo>
                  <a:cubicBezTo>
                    <a:pt x="116288" y="29856"/>
                    <a:pt x="116093" y="29565"/>
                    <a:pt x="115867" y="29371"/>
                  </a:cubicBezTo>
                  <a:cubicBezTo>
                    <a:pt x="115446" y="28982"/>
                    <a:pt x="114992" y="28885"/>
                    <a:pt x="114701" y="28852"/>
                  </a:cubicBezTo>
                  <a:cubicBezTo>
                    <a:pt x="114960" y="27784"/>
                    <a:pt x="115219" y="26715"/>
                    <a:pt x="115478" y="25679"/>
                  </a:cubicBezTo>
                  <a:cubicBezTo>
                    <a:pt x="116223" y="22700"/>
                    <a:pt x="117000" y="19947"/>
                    <a:pt x="117810" y="17648"/>
                  </a:cubicBezTo>
                  <a:cubicBezTo>
                    <a:pt x="118198" y="16482"/>
                    <a:pt x="118619" y="15478"/>
                    <a:pt x="119008" y="14507"/>
                  </a:cubicBezTo>
                  <a:cubicBezTo>
                    <a:pt x="119105" y="14280"/>
                    <a:pt x="119170" y="14021"/>
                    <a:pt x="119202" y="13730"/>
                  </a:cubicBezTo>
                  <a:cubicBezTo>
                    <a:pt x="119202" y="13600"/>
                    <a:pt x="119234" y="13438"/>
                    <a:pt x="119202" y="13341"/>
                  </a:cubicBezTo>
                  <a:lnTo>
                    <a:pt x="119202" y="13179"/>
                  </a:lnTo>
                  <a:lnTo>
                    <a:pt x="119202" y="13114"/>
                  </a:lnTo>
                  <a:lnTo>
                    <a:pt x="119202" y="13082"/>
                  </a:lnTo>
                  <a:lnTo>
                    <a:pt x="119170" y="12985"/>
                  </a:lnTo>
                  <a:cubicBezTo>
                    <a:pt x="119105" y="12531"/>
                    <a:pt x="118975" y="12110"/>
                    <a:pt x="118781" y="11754"/>
                  </a:cubicBezTo>
                  <a:cubicBezTo>
                    <a:pt x="118587" y="11398"/>
                    <a:pt x="118328" y="11107"/>
                    <a:pt x="118036" y="10945"/>
                  </a:cubicBezTo>
                  <a:cubicBezTo>
                    <a:pt x="117745" y="10750"/>
                    <a:pt x="117453" y="10686"/>
                    <a:pt x="117259" y="10653"/>
                  </a:cubicBezTo>
                  <a:lnTo>
                    <a:pt x="117032" y="10653"/>
                  </a:lnTo>
                  <a:cubicBezTo>
                    <a:pt x="117129" y="10459"/>
                    <a:pt x="117194" y="10232"/>
                    <a:pt x="117291" y="10038"/>
                  </a:cubicBezTo>
                  <a:cubicBezTo>
                    <a:pt x="117939" y="8451"/>
                    <a:pt x="118651" y="6994"/>
                    <a:pt x="119202" y="5569"/>
                  </a:cubicBezTo>
                  <a:lnTo>
                    <a:pt x="119234" y="5407"/>
                  </a:lnTo>
                  <a:cubicBezTo>
                    <a:pt x="119267" y="5375"/>
                    <a:pt x="119299" y="5278"/>
                    <a:pt x="119299" y="5213"/>
                  </a:cubicBezTo>
                  <a:lnTo>
                    <a:pt x="119299" y="5181"/>
                  </a:lnTo>
                  <a:lnTo>
                    <a:pt x="119299" y="5148"/>
                  </a:lnTo>
                  <a:cubicBezTo>
                    <a:pt x="119299" y="5132"/>
                    <a:pt x="119299" y="5122"/>
                    <a:pt x="119299" y="5116"/>
                  </a:cubicBezTo>
                  <a:lnTo>
                    <a:pt x="119299" y="5019"/>
                  </a:lnTo>
                  <a:cubicBezTo>
                    <a:pt x="119299" y="4986"/>
                    <a:pt x="119299" y="4921"/>
                    <a:pt x="119299" y="4857"/>
                  </a:cubicBezTo>
                  <a:cubicBezTo>
                    <a:pt x="119267" y="4662"/>
                    <a:pt x="119202" y="4436"/>
                    <a:pt x="119137" y="4241"/>
                  </a:cubicBezTo>
                  <a:cubicBezTo>
                    <a:pt x="118975" y="3853"/>
                    <a:pt x="118716" y="3529"/>
                    <a:pt x="118425" y="3302"/>
                  </a:cubicBezTo>
                  <a:cubicBezTo>
                    <a:pt x="117810" y="2784"/>
                    <a:pt x="117129" y="2557"/>
                    <a:pt x="116482" y="2460"/>
                  </a:cubicBezTo>
                  <a:cubicBezTo>
                    <a:pt x="116239" y="2424"/>
                    <a:pt x="116001" y="2406"/>
                    <a:pt x="115769" y="2406"/>
                  </a:cubicBezTo>
                  <a:cubicBezTo>
                    <a:pt x="115382" y="2406"/>
                    <a:pt x="115012" y="2456"/>
                    <a:pt x="114668" y="2557"/>
                  </a:cubicBezTo>
                  <a:cubicBezTo>
                    <a:pt x="114085" y="2719"/>
                    <a:pt x="113665" y="3043"/>
                    <a:pt x="113276" y="3302"/>
                  </a:cubicBezTo>
                  <a:cubicBezTo>
                    <a:pt x="113017" y="3464"/>
                    <a:pt x="112790" y="3659"/>
                    <a:pt x="112596" y="3820"/>
                  </a:cubicBezTo>
                  <a:cubicBezTo>
                    <a:pt x="112661" y="2201"/>
                    <a:pt x="111948" y="1262"/>
                    <a:pt x="111268" y="744"/>
                  </a:cubicBezTo>
                  <a:cubicBezTo>
                    <a:pt x="110635" y="228"/>
                    <a:pt x="109849" y="1"/>
                    <a:pt x="109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7"/>
            <p:cNvSpPr/>
            <p:nvPr/>
          </p:nvSpPr>
          <p:spPr>
            <a:xfrm>
              <a:off x="5306900" y="1976100"/>
              <a:ext cx="106075" cy="50375"/>
            </a:xfrm>
            <a:custGeom>
              <a:avLst/>
              <a:gdLst/>
              <a:ahLst/>
              <a:cxnLst/>
              <a:rect l="l" t="t" r="r" b="b"/>
              <a:pathLst>
                <a:path w="4243" h="2015" extrusionOk="0">
                  <a:moveTo>
                    <a:pt x="591" y="1"/>
                  </a:moveTo>
                  <a:cubicBezTo>
                    <a:pt x="238" y="1"/>
                    <a:pt x="0" y="72"/>
                    <a:pt x="0" y="72"/>
                  </a:cubicBezTo>
                  <a:cubicBezTo>
                    <a:pt x="0" y="72"/>
                    <a:pt x="324" y="137"/>
                    <a:pt x="745" y="234"/>
                  </a:cubicBezTo>
                  <a:cubicBezTo>
                    <a:pt x="842" y="266"/>
                    <a:pt x="971" y="299"/>
                    <a:pt x="1101" y="331"/>
                  </a:cubicBezTo>
                  <a:cubicBezTo>
                    <a:pt x="1231" y="363"/>
                    <a:pt x="1328" y="396"/>
                    <a:pt x="1490" y="428"/>
                  </a:cubicBezTo>
                  <a:cubicBezTo>
                    <a:pt x="1749" y="525"/>
                    <a:pt x="2008" y="622"/>
                    <a:pt x="2267" y="752"/>
                  </a:cubicBezTo>
                  <a:cubicBezTo>
                    <a:pt x="2558" y="849"/>
                    <a:pt x="2817" y="1011"/>
                    <a:pt x="3044" y="1141"/>
                  </a:cubicBezTo>
                  <a:cubicBezTo>
                    <a:pt x="3174" y="1205"/>
                    <a:pt x="3271" y="1270"/>
                    <a:pt x="3368" y="1335"/>
                  </a:cubicBezTo>
                  <a:cubicBezTo>
                    <a:pt x="3497" y="1432"/>
                    <a:pt x="3595" y="1497"/>
                    <a:pt x="3659" y="1562"/>
                  </a:cubicBezTo>
                  <a:cubicBezTo>
                    <a:pt x="3854" y="1691"/>
                    <a:pt x="3983" y="1821"/>
                    <a:pt x="4080" y="1885"/>
                  </a:cubicBezTo>
                  <a:cubicBezTo>
                    <a:pt x="4210" y="1983"/>
                    <a:pt x="4242" y="2015"/>
                    <a:pt x="4242" y="2015"/>
                  </a:cubicBezTo>
                  <a:cubicBezTo>
                    <a:pt x="4242" y="2015"/>
                    <a:pt x="4210" y="1950"/>
                    <a:pt x="4145" y="1853"/>
                  </a:cubicBezTo>
                  <a:cubicBezTo>
                    <a:pt x="4080" y="1723"/>
                    <a:pt x="3983" y="1562"/>
                    <a:pt x="3821" y="1400"/>
                  </a:cubicBezTo>
                  <a:cubicBezTo>
                    <a:pt x="3756" y="1302"/>
                    <a:pt x="3659" y="1205"/>
                    <a:pt x="3562" y="1108"/>
                  </a:cubicBezTo>
                  <a:cubicBezTo>
                    <a:pt x="3465" y="1011"/>
                    <a:pt x="3368" y="914"/>
                    <a:pt x="3238" y="849"/>
                  </a:cubicBezTo>
                  <a:cubicBezTo>
                    <a:pt x="3109" y="752"/>
                    <a:pt x="3012" y="655"/>
                    <a:pt x="2850" y="590"/>
                  </a:cubicBezTo>
                  <a:cubicBezTo>
                    <a:pt x="2720" y="525"/>
                    <a:pt x="2591" y="428"/>
                    <a:pt x="2429" y="363"/>
                  </a:cubicBezTo>
                  <a:cubicBezTo>
                    <a:pt x="2299" y="299"/>
                    <a:pt x="2137" y="266"/>
                    <a:pt x="2008" y="201"/>
                  </a:cubicBezTo>
                  <a:cubicBezTo>
                    <a:pt x="1846" y="169"/>
                    <a:pt x="1716" y="137"/>
                    <a:pt x="1554" y="104"/>
                  </a:cubicBezTo>
                  <a:cubicBezTo>
                    <a:pt x="1295" y="40"/>
                    <a:pt x="1004" y="7"/>
                    <a:pt x="777" y="7"/>
                  </a:cubicBezTo>
                  <a:cubicBezTo>
                    <a:pt x="712" y="3"/>
                    <a:pt x="650" y="1"/>
                    <a:pt x="5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7"/>
            <p:cNvSpPr/>
            <p:nvPr/>
          </p:nvSpPr>
          <p:spPr>
            <a:xfrm>
              <a:off x="5284225" y="2006225"/>
              <a:ext cx="118225" cy="60450"/>
            </a:xfrm>
            <a:custGeom>
              <a:avLst/>
              <a:gdLst/>
              <a:ahLst/>
              <a:cxnLst/>
              <a:rect l="l" t="t" r="r" b="b"/>
              <a:pathLst>
                <a:path w="4729" h="2418" extrusionOk="0">
                  <a:moveTo>
                    <a:pt x="0" y="0"/>
                  </a:moveTo>
                  <a:lnTo>
                    <a:pt x="0" y="0"/>
                  </a:lnTo>
                  <a:cubicBezTo>
                    <a:pt x="0" y="1"/>
                    <a:pt x="65" y="389"/>
                    <a:pt x="356" y="842"/>
                  </a:cubicBezTo>
                  <a:cubicBezTo>
                    <a:pt x="486" y="1101"/>
                    <a:pt x="680" y="1360"/>
                    <a:pt x="939" y="1587"/>
                  </a:cubicBezTo>
                  <a:cubicBezTo>
                    <a:pt x="1198" y="1814"/>
                    <a:pt x="1522" y="2008"/>
                    <a:pt x="1878" y="2138"/>
                  </a:cubicBezTo>
                  <a:cubicBezTo>
                    <a:pt x="2040" y="2235"/>
                    <a:pt x="2202" y="2267"/>
                    <a:pt x="2397" y="2300"/>
                  </a:cubicBezTo>
                  <a:cubicBezTo>
                    <a:pt x="2559" y="2364"/>
                    <a:pt x="2753" y="2364"/>
                    <a:pt x="2915" y="2397"/>
                  </a:cubicBezTo>
                  <a:cubicBezTo>
                    <a:pt x="3049" y="2410"/>
                    <a:pt x="3183" y="2418"/>
                    <a:pt x="3315" y="2418"/>
                  </a:cubicBezTo>
                  <a:cubicBezTo>
                    <a:pt x="3501" y="2418"/>
                    <a:pt x="3683" y="2402"/>
                    <a:pt x="3854" y="2364"/>
                  </a:cubicBezTo>
                  <a:cubicBezTo>
                    <a:pt x="4404" y="2300"/>
                    <a:pt x="4728" y="2105"/>
                    <a:pt x="4728" y="2105"/>
                  </a:cubicBezTo>
                  <a:lnTo>
                    <a:pt x="4728" y="2105"/>
                  </a:lnTo>
                  <a:cubicBezTo>
                    <a:pt x="4728" y="2105"/>
                    <a:pt x="4372" y="2235"/>
                    <a:pt x="3821" y="2267"/>
                  </a:cubicBezTo>
                  <a:cubicBezTo>
                    <a:pt x="3746" y="2277"/>
                    <a:pt x="3667" y="2281"/>
                    <a:pt x="3585" y="2281"/>
                  </a:cubicBezTo>
                  <a:cubicBezTo>
                    <a:pt x="3389" y="2281"/>
                    <a:pt x="3176" y="2258"/>
                    <a:pt x="2947" y="2235"/>
                  </a:cubicBezTo>
                  <a:cubicBezTo>
                    <a:pt x="2785" y="2202"/>
                    <a:pt x="2591" y="2170"/>
                    <a:pt x="2429" y="2105"/>
                  </a:cubicBezTo>
                  <a:cubicBezTo>
                    <a:pt x="2267" y="2073"/>
                    <a:pt x="2105" y="2040"/>
                    <a:pt x="1943" y="1943"/>
                  </a:cubicBezTo>
                  <a:cubicBezTo>
                    <a:pt x="1619" y="1846"/>
                    <a:pt x="1296" y="1652"/>
                    <a:pt x="1037" y="1458"/>
                  </a:cubicBezTo>
                  <a:cubicBezTo>
                    <a:pt x="810" y="1231"/>
                    <a:pt x="583" y="1004"/>
                    <a:pt x="421" y="778"/>
                  </a:cubicBezTo>
                  <a:cubicBezTo>
                    <a:pt x="130" y="357"/>
                    <a:pt x="0" y="1"/>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7"/>
            <p:cNvSpPr/>
            <p:nvPr/>
          </p:nvSpPr>
          <p:spPr>
            <a:xfrm>
              <a:off x="5284225" y="2052375"/>
              <a:ext cx="59125" cy="25475"/>
            </a:xfrm>
            <a:custGeom>
              <a:avLst/>
              <a:gdLst/>
              <a:ahLst/>
              <a:cxnLst/>
              <a:rect l="l" t="t" r="r" b="b"/>
              <a:pathLst>
                <a:path w="2365" h="1019" extrusionOk="0">
                  <a:moveTo>
                    <a:pt x="0" y="0"/>
                  </a:moveTo>
                  <a:cubicBezTo>
                    <a:pt x="0" y="0"/>
                    <a:pt x="97" y="130"/>
                    <a:pt x="292" y="259"/>
                  </a:cubicBezTo>
                  <a:cubicBezTo>
                    <a:pt x="389" y="356"/>
                    <a:pt x="518" y="454"/>
                    <a:pt x="648" y="518"/>
                  </a:cubicBezTo>
                  <a:cubicBezTo>
                    <a:pt x="777" y="615"/>
                    <a:pt x="907" y="680"/>
                    <a:pt x="1069" y="745"/>
                  </a:cubicBezTo>
                  <a:cubicBezTo>
                    <a:pt x="1231" y="842"/>
                    <a:pt x="1360" y="875"/>
                    <a:pt x="1522" y="939"/>
                  </a:cubicBezTo>
                  <a:cubicBezTo>
                    <a:pt x="1684" y="972"/>
                    <a:pt x="1814" y="1004"/>
                    <a:pt x="1943" y="1004"/>
                  </a:cubicBezTo>
                  <a:cubicBezTo>
                    <a:pt x="2030" y="1015"/>
                    <a:pt x="2105" y="1018"/>
                    <a:pt x="2168" y="1018"/>
                  </a:cubicBezTo>
                  <a:cubicBezTo>
                    <a:pt x="2292" y="1018"/>
                    <a:pt x="2364" y="1004"/>
                    <a:pt x="2364" y="1004"/>
                  </a:cubicBezTo>
                  <a:cubicBezTo>
                    <a:pt x="2364" y="1004"/>
                    <a:pt x="2332" y="1004"/>
                    <a:pt x="2235" y="972"/>
                  </a:cubicBezTo>
                  <a:cubicBezTo>
                    <a:pt x="2170" y="972"/>
                    <a:pt x="2073" y="939"/>
                    <a:pt x="1976" y="907"/>
                  </a:cubicBezTo>
                  <a:cubicBezTo>
                    <a:pt x="1846" y="875"/>
                    <a:pt x="1717" y="810"/>
                    <a:pt x="1587" y="777"/>
                  </a:cubicBezTo>
                  <a:cubicBezTo>
                    <a:pt x="1458" y="713"/>
                    <a:pt x="1296" y="648"/>
                    <a:pt x="1166" y="583"/>
                  </a:cubicBezTo>
                  <a:cubicBezTo>
                    <a:pt x="875" y="454"/>
                    <a:pt x="583" y="292"/>
                    <a:pt x="356" y="162"/>
                  </a:cubicBezTo>
                  <a:cubicBezTo>
                    <a:pt x="162" y="65"/>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27"/>
            <p:cNvSpPr/>
            <p:nvPr/>
          </p:nvSpPr>
          <p:spPr>
            <a:xfrm>
              <a:off x="5270450" y="2077475"/>
              <a:ext cx="72900" cy="21425"/>
            </a:xfrm>
            <a:custGeom>
              <a:avLst/>
              <a:gdLst/>
              <a:ahLst/>
              <a:cxnLst/>
              <a:rect l="l" t="t" r="r" b="b"/>
              <a:pathLst>
                <a:path w="2916" h="857" extrusionOk="0">
                  <a:moveTo>
                    <a:pt x="1" y="0"/>
                  </a:moveTo>
                  <a:lnTo>
                    <a:pt x="1" y="0"/>
                  </a:lnTo>
                  <a:cubicBezTo>
                    <a:pt x="1" y="0"/>
                    <a:pt x="163" y="130"/>
                    <a:pt x="389" y="291"/>
                  </a:cubicBezTo>
                  <a:cubicBezTo>
                    <a:pt x="616" y="453"/>
                    <a:pt x="972" y="648"/>
                    <a:pt x="1361" y="745"/>
                  </a:cubicBezTo>
                  <a:cubicBezTo>
                    <a:pt x="1555" y="810"/>
                    <a:pt x="1749" y="842"/>
                    <a:pt x="1944" y="842"/>
                  </a:cubicBezTo>
                  <a:cubicBezTo>
                    <a:pt x="1998" y="853"/>
                    <a:pt x="2055" y="856"/>
                    <a:pt x="2113" y="856"/>
                  </a:cubicBezTo>
                  <a:cubicBezTo>
                    <a:pt x="2228" y="856"/>
                    <a:pt x="2343" y="842"/>
                    <a:pt x="2429" y="842"/>
                  </a:cubicBezTo>
                  <a:cubicBezTo>
                    <a:pt x="2591" y="842"/>
                    <a:pt x="2689" y="777"/>
                    <a:pt x="2786" y="777"/>
                  </a:cubicBezTo>
                  <a:cubicBezTo>
                    <a:pt x="2850" y="745"/>
                    <a:pt x="2915" y="745"/>
                    <a:pt x="2915" y="745"/>
                  </a:cubicBezTo>
                  <a:lnTo>
                    <a:pt x="2786" y="745"/>
                  </a:lnTo>
                  <a:cubicBezTo>
                    <a:pt x="2689" y="745"/>
                    <a:pt x="2559" y="745"/>
                    <a:pt x="2429" y="712"/>
                  </a:cubicBezTo>
                  <a:cubicBezTo>
                    <a:pt x="2138" y="712"/>
                    <a:pt x="1782" y="648"/>
                    <a:pt x="1426" y="551"/>
                  </a:cubicBezTo>
                  <a:cubicBezTo>
                    <a:pt x="1231" y="518"/>
                    <a:pt x="1069" y="453"/>
                    <a:pt x="907" y="389"/>
                  </a:cubicBezTo>
                  <a:cubicBezTo>
                    <a:pt x="746" y="324"/>
                    <a:pt x="584" y="259"/>
                    <a:pt x="454" y="194"/>
                  </a:cubicBezTo>
                  <a:cubicBezTo>
                    <a:pt x="195" y="97"/>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27"/>
            <p:cNvSpPr/>
            <p:nvPr/>
          </p:nvSpPr>
          <p:spPr>
            <a:xfrm>
              <a:off x="5360325" y="1875875"/>
              <a:ext cx="89075" cy="40500"/>
            </a:xfrm>
            <a:custGeom>
              <a:avLst/>
              <a:gdLst/>
              <a:ahLst/>
              <a:cxnLst/>
              <a:rect l="l" t="t" r="r" b="b"/>
              <a:pathLst>
                <a:path w="3563" h="1620" extrusionOk="0">
                  <a:moveTo>
                    <a:pt x="0" y="1"/>
                  </a:moveTo>
                  <a:cubicBezTo>
                    <a:pt x="0" y="1"/>
                    <a:pt x="972" y="227"/>
                    <a:pt x="1878" y="616"/>
                  </a:cubicBezTo>
                  <a:cubicBezTo>
                    <a:pt x="2105" y="713"/>
                    <a:pt x="2332" y="810"/>
                    <a:pt x="2526" y="940"/>
                  </a:cubicBezTo>
                  <a:cubicBezTo>
                    <a:pt x="2720" y="1037"/>
                    <a:pt x="2915" y="1134"/>
                    <a:pt x="3077" y="1264"/>
                  </a:cubicBezTo>
                  <a:cubicBezTo>
                    <a:pt x="3206" y="1361"/>
                    <a:pt x="3368" y="1426"/>
                    <a:pt x="3433" y="1523"/>
                  </a:cubicBezTo>
                  <a:cubicBezTo>
                    <a:pt x="3530" y="1587"/>
                    <a:pt x="3562" y="1620"/>
                    <a:pt x="3562" y="1620"/>
                  </a:cubicBezTo>
                  <a:cubicBezTo>
                    <a:pt x="3562" y="1620"/>
                    <a:pt x="3530" y="1555"/>
                    <a:pt x="3465" y="1490"/>
                  </a:cubicBezTo>
                  <a:cubicBezTo>
                    <a:pt x="3400" y="1393"/>
                    <a:pt x="3271" y="1296"/>
                    <a:pt x="3141" y="1166"/>
                  </a:cubicBezTo>
                  <a:cubicBezTo>
                    <a:pt x="3077" y="1102"/>
                    <a:pt x="2979" y="1037"/>
                    <a:pt x="2915" y="972"/>
                  </a:cubicBezTo>
                  <a:cubicBezTo>
                    <a:pt x="2818" y="907"/>
                    <a:pt x="2720" y="843"/>
                    <a:pt x="2623" y="778"/>
                  </a:cubicBezTo>
                  <a:cubicBezTo>
                    <a:pt x="2429" y="648"/>
                    <a:pt x="2202" y="519"/>
                    <a:pt x="1943" y="422"/>
                  </a:cubicBezTo>
                  <a:cubicBezTo>
                    <a:pt x="1717" y="325"/>
                    <a:pt x="1490" y="260"/>
                    <a:pt x="1263" y="195"/>
                  </a:cubicBezTo>
                  <a:cubicBezTo>
                    <a:pt x="1037" y="130"/>
                    <a:pt x="810" y="98"/>
                    <a:pt x="616" y="65"/>
                  </a:cubicBezTo>
                  <a:cubicBezTo>
                    <a:pt x="259" y="1"/>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7"/>
            <p:cNvSpPr/>
            <p:nvPr/>
          </p:nvSpPr>
          <p:spPr>
            <a:xfrm>
              <a:off x="5187875" y="2178650"/>
              <a:ext cx="144125" cy="70475"/>
            </a:xfrm>
            <a:custGeom>
              <a:avLst/>
              <a:gdLst/>
              <a:ahLst/>
              <a:cxnLst/>
              <a:rect l="l" t="t" r="r" b="b"/>
              <a:pathLst>
                <a:path w="5765" h="2819" extrusionOk="0">
                  <a:moveTo>
                    <a:pt x="1069" y="1"/>
                  </a:moveTo>
                  <a:cubicBezTo>
                    <a:pt x="422" y="1"/>
                    <a:pt x="1" y="98"/>
                    <a:pt x="1" y="98"/>
                  </a:cubicBezTo>
                  <a:cubicBezTo>
                    <a:pt x="1" y="98"/>
                    <a:pt x="114" y="90"/>
                    <a:pt x="304" y="90"/>
                  </a:cubicBezTo>
                  <a:cubicBezTo>
                    <a:pt x="495" y="90"/>
                    <a:pt x="762" y="98"/>
                    <a:pt x="1069" y="130"/>
                  </a:cubicBezTo>
                  <a:cubicBezTo>
                    <a:pt x="1393" y="130"/>
                    <a:pt x="1749" y="195"/>
                    <a:pt x="2138" y="292"/>
                  </a:cubicBezTo>
                  <a:cubicBezTo>
                    <a:pt x="2332" y="325"/>
                    <a:pt x="2527" y="390"/>
                    <a:pt x="2721" y="422"/>
                  </a:cubicBezTo>
                  <a:cubicBezTo>
                    <a:pt x="2915" y="519"/>
                    <a:pt x="3109" y="551"/>
                    <a:pt x="3304" y="649"/>
                  </a:cubicBezTo>
                  <a:cubicBezTo>
                    <a:pt x="3498" y="746"/>
                    <a:pt x="3692" y="810"/>
                    <a:pt x="3854" y="940"/>
                  </a:cubicBezTo>
                  <a:cubicBezTo>
                    <a:pt x="3951" y="972"/>
                    <a:pt x="4049" y="1037"/>
                    <a:pt x="4113" y="1102"/>
                  </a:cubicBezTo>
                  <a:cubicBezTo>
                    <a:pt x="4210" y="1134"/>
                    <a:pt x="4275" y="1199"/>
                    <a:pt x="4372" y="1264"/>
                  </a:cubicBezTo>
                  <a:cubicBezTo>
                    <a:pt x="4534" y="1361"/>
                    <a:pt x="4664" y="1491"/>
                    <a:pt x="4793" y="1620"/>
                  </a:cubicBezTo>
                  <a:cubicBezTo>
                    <a:pt x="4858" y="1685"/>
                    <a:pt x="4923" y="1750"/>
                    <a:pt x="4988" y="1814"/>
                  </a:cubicBezTo>
                  <a:cubicBezTo>
                    <a:pt x="5052" y="1879"/>
                    <a:pt x="5085" y="1912"/>
                    <a:pt x="5150" y="1976"/>
                  </a:cubicBezTo>
                  <a:cubicBezTo>
                    <a:pt x="5247" y="2106"/>
                    <a:pt x="5344" y="2203"/>
                    <a:pt x="5441" y="2300"/>
                  </a:cubicBezTo>
                  <a:cubicBezTo>
                    <a:pt x="5506" y="2430"/>
                    <a:pt x="5571" y="2527"/>
                    <a:pt x="5603" y="2592"/>
                  </a:cubicBezTo>
                  <a:cubicBezTo>
                    <a:pt x="5732" y="2753"/>
                    <a:pt x="5765" y="2818"/>
                    <a:pt x="5765" y="2818"/>
                  </a:cubicBezTo>
                  <a:cubicBezTo>
                    <a:pt x="5765" y="2818"/>
                    <a:pt x="5732" y="2721"/>
                    <a:pt x="5635" y="2559"/>
                  </a:cubicBezTo>
                  <a:cubicBezTo>
                    <a:pt x="5603" y="2494"/>
                    <a:pt x="5538" y="2397"/>
                    <a:pt x="5473" y="2268"/>
                  </a:cubicBezTo>
                  <a:cubicBezTo>
                    <a:pt x="5441" y="2171"/>
                    <a:pt x="5344" y="2041"/>
                    <a:pt x="5247" y="1912"/>
                  </a:cubicBezTo>
                  <a:cubicBezTo>
                    <a:pt x="5182" y="1847"/>
                    <a:pt x="5150" y="1782"/>
                    <a:pt x="5085" y="1717"/>
                  </a:cubicBezTo>
                  <a:cubicBezTo>
                    <a:pt x="5020" y="1652"/>
                    <a:pt x="4955" y="1588"/>
                    <a:pt x="4891" y="1523"/>
                  </a:cubicBezTo>
                  <a:cubicBezTo>
                    <a:pt x="4761" y="1393"/>
                    <a:pt x="4631" y="1231"/>
                    <a:pt x="4470" y="1134"/>
                  </a:cubicBezTo>
                  <a:cubicBezTo>
                    <a:pt x="4372" y="1070"/>
                    <a:pt x="4308" y="1005"/>
                    <a:pt x="4210" y="940"/>
                  </a:cubicBezTo>
                  <a:cubicBezTo>
                    <a:pt x="4146" y="875"/>
                    <a:pt x="4049" y="810"/>
                    <a:pt x="3951" y="778"/>
                  </a:cubicBezTo>
                  <a:cubicBezTo>
                    <a:pt x="3790" y="649"/>
                    <a:pt x="3595" y="551"/>
                    <a:pt x="3369" y="487"/>
                  </a:cubicBezTo>
                  <a:cubicBezTo>
                    <a:pt x="3174" y="390"/>
                    <a:pt x="2980" y="325"/>
                    <a:pt x="2786" y="260"/>
                  </a:cubicBezTo>
                  <a:cubicBezTo>
                    <a:pt x="2559" y="195"/>
                    <a:pt x="2365" y="130"/>
                    <a:pt x="2170" y="98"/>
                  </a:cubicBezTo>
                  <a:cubicBezTo>
                    <a:pt x="1782" y="33"/>
                    <a:pt x="1393" y="1"/>
                    <a:pt x="10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7"/>
            <p:cNvSpPr/>
            <p:nvPr/>
          </p:nvSpPr>
          <p:spPr>
            <a:xfrm>
              <a:off x="5208125" y="2196475"/>
              <a:ext cx="89075" cy="52650"/>
            </a:xfrm>
            <a:custGeom>
              <a:avLst/>
              <a:gdLst/>
              <a:ahLst/>
              <a:cxnLst/>
              <a:rect l="l" t="t" r="r" b="b"/>
              <a:pathLst>
                <a:path w="3563" h="2106" extrusionOk="0">
                  <a:moveTo>
                    <a:pt x="0" y="0"/>
                  </a:moveTo>
                  <a:cubicBezTo>
                    <a:pt x="0" y="0"/>
                    <a:pt x="259" y="98"/>
                    <a:pt x="616" y="259"/>
                  </a:cubicBezTo>
                  <a:cubicBezTo>
                    <a:pt x="777" y="357"/>
                    <a:pt x="1004" y="454"/>
                    <a:pt x="1231" y="551"/>
                  </a:cubicBezTo>
                  <a:cubicBezTo>
                    <a:pt x="1425" y="648"/>
                    <a:pt x="1684" y="778"/>
                    <a:pt x="1911" y="907"/>
                  </a:cubicBezTo>
                  <a:cubicBezTo>
                    <a:pt x="2138" y="1004"/>
                    <a:pt x="2364" y="1134"/>
                    <a:pt x="2559" y="1263"/>
                  </a:cubicBezTo>
                  <a:cubicBezTo>
                    <a:pt x="2785" y="1393"/>
                    <a:pt x="2980" y="1522"/>
                    <a:pt x="3109" y="1652"/>
                  </a:cubicBezTo>
                  <a:cubicBezTo>
                    <a:pt x="3206" y="1717"/>
                    <a:pt x="3239" y="1781"/>
                    <a:pt x="3303" y="1846"/>
                  </a:cubicBezTo>
                  <a:cubicBezTo>
                    <a:pt x="3368" y="1879"/>
                    <a:pt x="3433" y="1943"/>
                    <a:pt x="3465" y="1976"/>
                  </a:cubicBezTo>
                  <a:cubicBezTo>
                    <a:pt x="3530" y="2073"/>
                    <a:pt x="3562" y="2105"/>
                    <a:pt x="3562" y="2105"/>
                  </a:cubicBezTo>
                  <a:cubicBezTo>
                    <a:pt x="3562" y="2105"/>
                    <a:pt x="3530" y="2073"/>
                    <a:pt x="3498" y="1943"/>
                  </a:cubicBezTo>
                  <a:cubicBezTo>
                    <a:pt x="3465" y="1911"/>
                    <a:pt x="3433" y="1846"/>
                    <a:pt x="3368" y="1781"/>
                  </a:cubicBezTo>
                  <a:cubicBezTo>
                    <a:pt x="3303" y="1717"/>
                    <a:pt x="3271" y="1652"/>
                    <a:pt x="3206" y="1587"/>
                  </a:cubicBezTo>
                  <a:cubicBezTo>
                    <a:pt x="3044" y="1425"/>
                    <a:pt x="2882" y="1263"/>
                    <a:pt x="2656" y="1134"/>
                  </a:cubicBezTo>
                  <a:cubicBezTo>
                    <a:pt x="2461" y="972"/>
                    <a:pt x="2235" y="842"/>
                    <a:pt x="2008" y="713"/>
                  </a:cubicBezTo>
                  <a:cubicBezTo>
                    <a:pt x="1522" y="454"/>
                    <a:pt x="1037" y="292"/>
                    <a:pt x="648" y="162"/>
                  </a:cubicBezTo>
                  <a:cubicBezTo>
                    <a:pt x="259" y="33"/>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7"/>
            <p:cNvSpPr/>
            <p:nvPr/>
          </p:nvSpPr>
          <p:spPr>
            <a:xfrm>
              <a:off x="5187875" y="2215100"/>
              <a:ext cx="144950" cy="57825"/>
            </a:xfrm>
            <a:custGeom>
              <a:avLst/>
              <a:gdLst/>
              <a:ahLst/>
              <a:cxnLst/>
              <a:rect l="l" t="t" r="r" b="b"/>
              <a:pathLst>
                <a:path w="5798" h="2313" extrusionOk="0">
                  <a:moveTo>
                    <a:pt x="1" y="0"/>
                  </a:moveTo>
                  <a:cubicBezTo>
                    <a:pt x="1" y="0"/>
                    <a:pt x="325" y="227"/>
                    <a:pt x="810" y="551"/>
                  </a:cubicBezTo>
                  <a:cubicBezTo>
                    <a:pt x="1069" y="713"/>
                    <a:pt x="1361" y="907"/>
                    <a:pt x="1685" y="1069"/>
                  </a:cubicBezTo>
                  <a:cubicBezTo>
                    <a:pt x="2008" y="1263"/>
                    <a:pt x="2365" y="1425"/>
                    <a:pt x="2721" y="1619"/>
                  </a:cubicBezTo>
                  <a:cubicBezTo>
                    <a:pt x="3077" y="1781"/>
                    <a:pt x="3466" y="1911"/>
                    <a:pt x="3790" y="2040"/>
                  </a:cubicBezTo>
                  <a:cubicBezTo>
                    <a:pt x="3984" y="2105"/>
                    <a:pt x="4146" y="2170"/>
                    <a:pt x="4308" y="2202"/>
                  </a:cubicBezTo>
                  <a:cubicBezTo>
                    <a:pt x="4502" y="2235"/>
                    <a:pt x="4631" y="2267"/>
                    <a:pt x="4793" y="2267"/>
                  </a:cubicBezTo>
                  <a:cubicBezTo>
                    <a:pt x="4908" y="2290"/>
                    <a:pt x="5006" y="2313"/>
                    <a:pt x="5100" y="2313"/>
                  </a:cubicBezTo>
                  <a:cubicBezTo>
                    <a:pt x="5138" y="2313"/>
                    <a:pt x="5176" y="2309"/>
                    <a:pt x="5214" y="2299"/>
                  </a:cubicBezTo>
                  <a:cubicBezTo>
                    <a:pt x="5344" y="2299"/>
                    <a:pt x="5441" y="2299"/>
                    <a:pt x="5506" y="2267"/>
                  </a:cubicBezTo>
                  <a:cubicBezTo>
                    <a:pt x="5699" y="2203"/>
                    <a:pt x="5796" y="2170"/>
                    <a:pt x="5797" y="2170"/>
                  </a:cubicBezTo>
                  <a:lnTo>
                    <a:pt x="5797" y="2170"/>
                  </a:lnTo>
                  <a:cubicBezTo>
                    <a:pt x="5796" y="2170"/>
                    <a:pt x="5699" y="2202"/>
                    <a:pt x="5506" y="2235"/>
                  </a:cubicBezTo>
                  <a:lnTo>
                    <a:pt x="5214" y="2235"/>
                  </a:lnTo>
                  <a:cubicBezTo>
                    <a:pt x="5085" y="2235"/>
                    <a:pt x="4955" y="2202"/>
                    <a:pt x="4826" y="2170"/>
                  </a:cubicBezTo>
                  <a:cubicBezTo>
                    <a:pt x="4664" y="2137"/>
                    <a:pt x="4534" y="2105"/>
                    <a:pt x="4372" y="2040"/>
                  </a:cubicBezTo>
                  <a:cubicBezTo>
                    <a:pt x="4210" y="2008"/>
                    <a:pt x="4049" y="1943"/>
                    <a:pt x="3854" y="1878"/>
                  </a:cubicBezTo>
                  <a:cubicBezTo>
                    <a:pt x="3530" y="1749"/>
                    <a:pt x="3174" y="1587"/>
                    <a:pt x="2818" y="1425"/>
                  </a:cubicBezTo>
                  <a:cubicBezTo>
                    <a:pt x="2462" y="1263"/>
                    <a:pt x="2106" y="1101"/>
                    <a:pt x="1782" y="907"/>
                  </a:cubicBezTo>
                  <a:cubicBezTo>
                    <a:pt x="1458" y="745"/>
                    <a:pt x="1134" y="583"/>
                    <a:pt x="875" y="454"/>
                  </a:cubicBezTo>
                  <a:cubicBezTo>
                    <a:pt x="357" y="16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7"/>
            <p:cNvSpPr/>
            <p:nvPr/>
          </p:nvSpPr>
          <p:spPr>
            <a:xfrm>
              <a:off x="5160350" y="2215100"/>
              <a:ext cx="123900" cy="72075"/>
            </a:xfrm>
            <a:custGeom>
              <a:avLst/>
              <a:gdLst/>
              <a:ahLst/>
              <a:cxnLst/>
              <a:rect l="l" t="t" r="r" b="b"/>
              <a:pathLst>
                <a:path w="4956" h="2883" extrusionOk="0">
                  <a:moveTo>
                    <a:pt x="1" y="0"/>
                  </a:moveTo>
                  <a:lnTo>
                    <a:pt x="1" y="0"/>
                  </a:lnTo>
                  <a:cubicBezTo>
                    <a:pt x="1" y="0"/>
                    <a:pt x="195" y="324"/>
                    <a:pt x="551" y="745"/>
                  </a:cubicBezTo>
                  <a:cubicBezTo>
                    <a:pt x="713" y="972"/>
                    <a:pt x="940" y="1198"/>
                    <a:pt x="1199" y="1457"/>
                  </a:cubicBezTo>
                  <a:cubicBezTo>
                    <a:pt x="1458" y="1684"/>
                    <a:pt x="1782" y="1911"/>
                    <a:pt x="2106" y="2105"/>
                  </a:cubicBezTo>
                  <a:cubicBezTo>
                    <a:pt x="2429" y="2299"/>
                    <a:pt x="2753" y="2494"/>
                    <a:pt x="3077" y="2591"/>
                  </a:cubicBezTo>
                  <a:cubicBezTo>
                    <a:pt x="3239" y="2688"/>
                    <a:pt x="3401" y="2720"/>
                    <a:pt x="3563" y="2753"/>
                  </a:cubicBezTo>
                  <a:cubicBezTo>
                    <a:pt x="3725" y="2785"/>
                    <a:pt x="3887" y="2850"/>
                    <a:pt x="4016" y="2850"/>
                  </a:cubicBezTo>
                  <a:cubicBezTo>
                    <a:pt x="4178" y="2882"/>
                    <a:pt x="4308" y="2882"/>
                    <a:pt x="4405" y="2882"/>
                  </a:cubicBezTo>
                  <a:lnTo>
                    <a:pt x="4955" y="2882"/>
                  </a:lnTo>
                  <a:cubicBezTo>
                    <a:pt x="4955" y="2882"/>
                    <a:pt x="4858" y="2882"/>
                    <a:pt x="4696" y="2850"/>
                  </a:cubicBezTo>
                  <a:cubicBezTo>
                    <a:pt x="4631" y="2850"/>
                    <a:pt x="4534" y="2850"/>
                    <a:pt x="4405" y="2817"/>
                  </a:cubicBezTo>
                  <a:cubicBezTo>
                    <a:pt x="4308" y="2785"/>
                    <a:pt x="4178" y="2785"/>
                    <a:pt x="4049" y="2753"/>
                  </a:cubicBezTo>
                  <a:cubicBezTo>
                    <a:pt x="3919" y="2720"/>
                    <a:pt x="3757" y="2656"/>
                    <a:pt x="3628" y="2623"/>
                  </a:cubicBezTo>
                  <a:cubicBezTo>
                    <a:pt x="3466" y="2558"/>
                    <a:pt x="3304" y="2494"/>
                    <a:pt x="3142" y="2429"/>
                  </a:cubicBezTo>
                  <a:cubicBezTo>
                    <a:pt x="2980" y="2364"/>
                    <a:pt x="2850" y="2299"/>
                    <a:pt x="2688" y="2202"/>
                  </a:cubicBezTo>
                  <a:cubicBezTo>
                    <a:pt x="2527" y="2137"/>
                    <a:pt x="2365" y="2040"/>
                    <a:pt x="2203" y="1943"/>
                  </a:cubicBezTo>
                  <a:cubicBezTo>
                    <a:pt x="1879" y="1749"/>
                    <a:pt x="1587" y="1522"/>
                    <a:pt x="1328" y="1295"/>
                  </a:cubicBezTo>
                  <a:cubicBezTo>
                    <a:pt x="1069" y="1101"/>
                    <a:pt x="810" y="874"/>
                    <a:pt x="616" y="680"/>
                  </a:cubicBezTo>
                  <a:cubicBezTo>
                    <a:pt x="228" y="29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7"/>
            <p:cNvSpPr/>
            <p:nvPr/>
          </p:nvSpPr>
          <p:spPr>
            <a:xfrm>
              <a:off x="4651950" y="3397525"/>
              <a:ext cx="126300" cy="140425"/>
            </a:xfrm>
            <a:custGeom>
              <a:avLst/>
              <a:gdLst/>
              <a:ahLst/>
              <a:cxnLst/>
              <a:rect l="l" t="t" r="r" b="b"/>
              <a:pathLst>
                <a:path w="5052" h="5617" extrusionOk="0">
                  <a:moveTo>
                    <a:pt x="154" y="0"/>
                  </a:moveTo>
                  <a:cubicBezTo>
                    <a:pt x="58" y="0"/>
                    <a:pt x="0" y="15"/>
                    <a:pt x="0" y="15"/>
                  </a:cubicBezTo>
                  <a:cubicBezTo>
                    <a:pt x="0" y="15"/>
                    <a:pt x="130" y="15"/>
                    <a:pt x="324" y="79"/>
                  </a:cubicBezTo>
                  <a:cubicBezTo>
                    <a:pt x="518" y="144"/>
                    <a:pt x="810" y="274"/>
                    <a:pt x="1101" y="468"/>
                  </a:cubicBezTo>
                  <a:cubicBezTo>
                    <a:pt x="1231" y="565"/>
                    <a:pt x="1360" y="695"/>
                    <a:pt x="1490" y="857"/>
                  </a:cubicBezTo>
                  <a:cubicBezTo>
                    <a:pt x="1619" y="1018"/>
                    <a:pt x="1749" y="1180"/>
                    <a:pt x="1846" y="1375"/>
                  </a:cubicBezTo>
                  <a:cubicBezTo>
                    <a:pt x="1943" y="1569"/>
                    <a:pt x="2008" y="1763"/>
                    <a:pt x="2105" y="1990"/>
                  </a:cubicBezTo>
                  <a:cubicBezTo>
                    <a:pt x="2202" y="2217"/>
                    <a:pt x="2299" y="2476"/>
                    <a:pt x="2429" y="2670"/>
                  </a:cubicBezTo>
                  <a:cubicBezTo>
                    <a:pt x="2915" y="3544"/>
                    <a:pt x="3595" y="4289"/>
                    <a:pt x="4113" y="4807"/>
                  </a:cubicBezTo>
                  <a:cubicBezTo>
                    <a:pt x="4663" y="5325"/>
                    <a:pt x="5052" y="5617"/>
                    <a:pt x="5052" y="5617"/>
                  </a:cubicBezTo>
                  <a:cubicBezTo>
                    <a:pt x="5052" y="5617"/>
                    <a:pt x="4987" y="5520"/>
                    <a:pt x="4825" y="5358"/>
                  </a:cubicBezTo>
                  <a:cubicBezTo>
                    <a:pt x="4696" y="5196"/>
                    <a:pt x="4501" y="4937"/>
                    <a:pt x="4275" y="4645"/>
                  </a:cubicBezTo>
                  <a:cubicBezTo>
                    <a:pt x="4080" y="4386"/>
                    <a:pt x="3821" y="4030"/>
                    <a:pt x="3530" y="3674"/>
                  </a:cubicBezTo>
                  <a:cubicBezTo>
                    <a:pt x="3400" y="3480"/>
                    <a:pt x="3271" y="3285"/>
                    <a:pt x="3141" y="3091"/>
                  </a:cubicBezTo>
                  <a:cubicBezTo>
                    <a:pt x="3012" y="2897"/>
                    <a:pt x="2882" y="2702"/>
                    <a:pt x="2785" y="2476"/>
                  </a:cubicBezTo>
                  <a:cubicBezTo>
                    <a:pt x="2656" y="2281"/>
                    <a:pt x="2558" y="2087"/>
                    <a:pt x="2461" y="1860"/>
                  </a:cubicBezTo>
                  <a:cubicBezTo>
                    <a:pt x="2364" y="1634"/>
                    <a:pt x="2267" y="1407"/>
                    <a:pt x="2138" y="1180"/>
                  </a:cubicBezTo>
                  <a:cubicBezTo>
                    <a:pt x="1911" y="759"/>
                    <a:pt x="1555" y="436"/>
                    <a:pt x="1198" y="274"/>
                  </a:cubicBezTo>
                  <a:cubicBezTo>
                    <a:pt x="1036" y="177"/>
                    <a:pt x="875" y="112"/>
                    <a:pt x="713" y="79"/>
                  </a:cubicBezTo>
                  <a:cubicBezTo>
                    <a:pt x="583" y="47"/>
                    <a:pt x="454" y="15"/>
                    <a:pt x="324" y="15"/>
                  </a:cubicBezTo>
                  <a:cubicBezTo>
                    <a:pt x="259" y="4"/>
                    <a:pt x="202" y="0"/>
                    <a:pt x="1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7"/>
            <p:cNvSpPr/>
            <p:nvPr/>
          </p:nvSpPr>
          <p:spPr>
            <a:xfrm>
              <a:off x="5386225" y="2353525"/>
              <a:ext cx="117425" cy="447725"/>
            </a:xfrm>
            <a:custGeom>
              <a:avLst/>
              <a:gdLst/>
              <a:ahLst/>
              <a:cxnLst/>
              <a:rect l="l" t="t" r="r" b="b"/>
              <a:pathLst>
                <a:path w="4697" h="17909" extrusionOk="0">
                  <a:moveTo>
                    <a:pt x="4696" y="1"/>
                  </a:moveTo>
                  <a:cubicBezTo>
                    <a:pt x="4696" y="1"/>
                    <a:pt x="4566" y="260"/>
                    <a:pt x="4405" y="745"/>
                  </a:cubicBezTo>
                  <a:cubicBezTo>
                    <a:pt x="4243" y="1231"/>
                    <a:pt x="4016" y="1911"/>
                    <a:pt x="3886" y="2786"/>
                  </a:cubicBezTo>
                  <a:cubicBezTo>
                    <a:pt x="3854" y="3239"/>
                    <a:pt x="3789" y="3725"/>
                    <a:pt x="3854" y="4243"/>
                  </a:cubicBezTo>
                  <a:lnTo>
                    <a:pt x="3854" y="4340"/>
                  </a:lnTo>
                  <a:lnTo>
                    <a:pt x="3886" y="4340"/>
                  </a:lnTo>
                  <a:cubicBezTo>
                    <a:pt x="3886" y="4356"/>
                    <a:pt x="3878" y="4356"/>
                    <a:pt x="3874" y="4356"/>
                  </a:cubicBezTo>
                  <a:cubicBezTo>
                    <a:pt x="3870" y="4356"/>
                    <a:pt x="3870" y="4356"/>
                    <a:pt x="3886" y="4372"/>
                  </a:cubicBezTo>
                  <a:lnTo>
                    <a:pt x="3886" y="4405"/>
                  </a:lnTo>
                  <a:cubicBezTo>
                    <a:pt x="3886" y="4469"/>
                    <a:pt x="3886" y="4534"/>
                    <a:pt x="3886" y="4599"/>
                  </a:cubicBezTo>
                  <a:cubicBezTo>
                    <a:pt x="3886" y="4696"/>
                    <a:pt x="3854" y="4826"/>
                    <a:pt x="3854" y="4955"/>
                  </a:cubicBezTo>
                  <a:cubicBezTo>
                    <a:pt x="3789" y="5214"/>
                    <a:pt x="3757" y="5473"/>
                    <a:pt x="3692" y="5732"/>
                  </a:cubicBezTo>
                  <a:cubicBezTo>
                    <a:pt x="3465" y="6801"/>
                    <a:pt x="3142" y="7902"/>
                    <a:pt x="2785" y="9003"/>
                  </a:cubicBezTo>
                  <a:cubicBezTo>
                    <a:pt x="2462" y="10136"/>
                    <a:pt x="2105" y="11238"/>
                    <a:pt x="1782" y="12274"/>
                  </a:cubicBezTo>
                  <a:cubicBezTo>
                    <a:pt x="1458" y="13310"/>
                    <a:pt x="1134" y="14282"/>
                    <a:pt x="875" y="15123"/>
                  </a:cubicBezTo>
                  <a:cubicBezTo>
                    <a:pt x="616" y="15965"/>
                    <a:pt x="389" y="16645"/>
                    <a:pt x="227" y="17131"/>
                  </a:cubicBezTo>
                  <a:cubicBezTo>
                    <a:pt x="98" y="17617"/>
                    <a:pt x="1" y="17908"/>
                    <a:pt x="1" y="17908"/>
                  </a:cubicBezTo>
                  <a:cubicBezTo>
                    <a:pt x="1" y="17908"/>
                    <a:pt x="130" y="17617"/>
                    <a:pt x="324" y="17164"/>
                  </a:cubicBezTo>
                  <a:cubicBezTo>
                    <a:pt x="519" y="16678"/>
                    <a:pt x="778" y="15998"/>
                    <a:pt x="1102" y="15188"/>
                  </a:cubicBezTo>
                  <a:cubicBezTo>
                    <a:pt x="1393" y="14379"/>
                    <a:pt x="1749" y="13407"/>
                    <a:pt x="2105" y="12403"/>
                  </a:cubicBezTo>
                  <a:cubicBezTo>
                    <a:pt x="2462" y="11367"/>
                    <a:pt x="2850" y="10234"/>
                    <a:pt x="3174" y="9133"/>
                  </a:cubicBezTo>
                  <a:cubicBezTo>
                    <a:pt x="3498" y="7999"/>
                    <a:pt x="3822" y="6898"/>
                    <a:pt x="4048" y="5797"/>
                  </a:cubicBezTo>
                  <a:cubicBezTo>
                    <a:pt x="4081" y="5538"/>
                    <a:pt x="4146" y="5279"/>
                    <a:pt x="4178" y="4988"/>
                  </a:cubicBezTo>
                  <a:cubicBezTo>
                    <a:pt x="4178" y="4858"/>
                    <a:pt x="4178" y="4729"/>
                    <a:pt x="4178" y="4599"/>
                  </a:cubicBezTo>
                  <a:cubicBezTo>
                    <a:pt x="4178" y="4502"/>
                    <a:pt x="4178" y="4437"/>
                    <a:pt x="4178" y="4372"/>
                  </a:cubicBezTo>
                  <a:lnTo>
                    <a:pt x="4178" y="4275"/>
                  </a:lnTo>
                  <a:lnTo>
                    <a:pt x="4146" y="4178"/>
                  </a:lnTo>
                  <a:cubicBezTo>
                    <a:pt x="4081" y="3725"/>
                    <a:pt x="4081" y="3239"/>
                    <a:pt x="4113" y="2818"/>
                  </a:cubicBezTo>
                  <a:cubicBezTo>
                    <a:pt x="4210" y="1976"/>
                    <a:pt x="4340" y="1231"/>
                    <a:pt x="4469" y="745"/>
                  </a:cubicBezTo>
                  <a:cubicBezTo>
                    <a:pt x="4599" y="260"/>
                    <a:pt x="4696" y="1"/>
                    <a:pt x="46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7"/>
            <p:cNvSpPr/>
            <p:nvPr/>
          </p:nvSpPr>
          <p:spPr>
            <a:xfrm>
              <a:off x="5454225" y="2469300"/>
              <a:ext cx="87475" cy="253425"/>
            </a:xfrm>
            <a:custGeom>
              <a:avLst/>
              <a:gdLst/>
              <a:ahLst/>
              <a:cxnLst/>
              <a:rect l="l" t="t" r="r" b="b"/>
              <a:pathLst>
                <a:path w="3499" h="10137" extrusionOk="0">
                  <a:moveTo>
                    <a:pt x="3498" y="0"/>
                  </a:moveTo>
                  <a:cubicBezTo>
                    <a:pt x="3498" y="1"/>
                    <a:pt x="3239" y="616"/>
                    <a:pt x="2850" y="1555"/>
                  </a:cubicBezTo>
                  <a:cubicBezTo>
                    <a:pt x="2656" y="2008"/>
                    <a:pt x="2429" y="2559"/>
                    <a:pt x="2235" y="3142"/>
                  </a:cubicBezTo>
                  <a:cubicBezTo>
                    <a:pt x="2008" y="3757"/>
                    <a:pt x="1749" y="4372"/>
                    <a:pt x="1523" y="5020"/>
                  </a:cubicBezTo>
                  <a:cubicBezTo>
                    <a:pt x="1296" y="5635"/>
                    <a:pt x="1069" y="6283"/>
                    <a:pt x="875" y="6866"/>
                  </a:cubicBezTo>
                  <a:cubicBezTo>
                    <a:pt x="681" y="7481"/>
                    <a:pt x="519" y="8031"/>
                    <a:pt x="389" y="8517"/>
                  </a:cubicBezTo>
                  <a:cubicBezTo>
                    <a:pt x="325" y="8776"/>
                    <a:pt x="260" y="8970"/>
                    <a:pt x="195" y="9197"/>
                  </a:cubicBezTo>
                  <a:cubicBezTo>
                    <a:pt x="163" y="9391"/>
                    <a:pt x="98" y="9553"/>
                    <a:pt x="65" y="9715"/>
                  </a:cubicBezTo>
                  <a:cubicBezTo>
                    <a:pt x="33" y="9974"/>
                    <a:pt x="1" y="10136"/>
                    <a:pt x="1" y="10136"/>
                  </a:cubicBezTo>
                  <a:cubicBezTo>
                    <a:pt x="1" y="10136"/>
                    <a:pt x="33" y="10007"/>
                    <a:pt x="98" y="9715"/>
                  </a:cubicBezTo>
                  <a:cubicBezTo>
                    <a:pt x="195" y="9424"/>
                    <a:pt x="325" y="9035"/>
                    <a:pt x="486" y="8549"/>
                  </a:cubicBezTo>
                  <a:cubicBezTo>
                    <a:pt x="648" y="8064"/>
                    <a:pt x="843" y="7513"/>
                    <a:pt x="1069" y="6930"/>
                  </a:cubicBezTo>
                  <a:cubicBezTo>
                    <a:pt x="1264" y="6347"/>
                    <a:pt x="1490" y="5700"/>
                    <a:pt x="1717" y="5085"/>
                  </a:cubicBezTo>
                  <a:cubicBezTo>
                    <a:pt x="2170" y="3822"/>
                    <a:pt x="2624" y="2559"/>
                    <a:pt x="2948" y="1587"/>
                  </a:cubicBezTo>
                  <a:cubicBezTo>
                    <a:pt x="3304" y="648"/>
                    <a:pt x="3498" y="1"/>
                    <a:pt x="34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7"/>
            <p:cNvSpPr/>
            <p:nvPr/>
          </p:nvSpPr>
          <p:spPr>
            <a:xfrm>
              <a:off x="5503625" y="2355150"/>
              <a:ext cx="218600" cy="605575"/>
            </a:xfrm>
            <a:custGeom>
              <a:avLst/>
              <a:gdLst/>
              <a:ahLst/>
              <a:cxnLst/>
              <a:rect l="l" t="t" r="r" b="b"/>
              <a:pathLst>
                <a:path w="8744" h="24223" extrusionOk="0">
                  <a:moveTo>
                    <a:pt x="8743" y="0"/>
                  </a:moveTo>
                  <a:cubicBezTo>
                    <a:pt x="8711" y="33"/>
                    <a:pt x="8711" y="98"/>
                    <a:pt x="8646" y="195"/>
                  </a:cubicBezTo>
                  <a:cubicBezTo>
                    <a:pt x="8582" y="357"/>
                    <a:pt x="8387" y="583"/>
                    <a:pt x="8128" y="810"/>
                  </a:cubicBezTo>
                  <a:cubicBezTo>
                    <a:pt x="7869" y="1037"/>
                    <a:pt x="7513" y="1296"/>
                    <a:pt x="7124" y="1620"/>
                  </a:cubicBezTo>
                  <a:cubicBezTo>
                    <a:pt x="6736" y="1943"/>
                    <a:pt x="6315" y="2364"/>
                    <a:pt x="6088" y="2980"/>
                  </a:cubicBezTo>
                  <a:cubicBezTo>
                    <a:pt x="5991" y="3303"/>
                    <a:pt x="5926" y="3595"/>
                    <a:pt x="5861" y="3951"/>
                  </a:cubicBezTo>
                  <a:cubicBezTo>
                    <a:pt x="5829" y="4275"/>
                    <a:pt x="5764" y="4599"/>
                    <a:pt x="5699" y="4955"/>
                  </a:cubicBezTo>
                  <a:cubicBezTo>
                    <a:pt x="5570" y="5635"/>
                    <a:pt x="5440" y="6380"/>
                    <a:pt x="5311" y="7125"/>
                  </a:cubicBezTo>
                  <a:cubicBezTo>
                    <a:pt x="5181" y="7869"/>
                    <a:pt x="5019" y="8647"/>
                    <a:pt x="4760" y="9391"/>
                  </a:cubicBezTo>
                  <a:cubicBezTo>
                    <a:pt x="4501" y="10169"/>
                    <a:pt x="4242" y="10946"/>
                    <a:pt x="3983" y="11723"/>
                  </a:cubicBezTo>
                  <a:cubicBezTo>
                    <a:pt x="3465" y="13277"/>
                    <a:pt x="2947" y="14832"/>
                    <a:pt x="2461" y="16289"/>
                  </a:cubicBezTo>
                  <a:cubicBezTo>
                    <a:pt x="1975" y="17746"/>
                    <a:pt x="1554" y="19106"/>
                    <a:pt x="1198" y="20272"/>
                  </a:cubicBezTo>
                  <a:cubicBezTo>
                    <a:pt x="810" y="21470"/>
                    <a:pt x="518" y="22442"/>
                    <a:pt x="324" y="23122"/>
                  </a:cubicBezTo>
                  <a:cubicBezTo>
                    <a:pt x="97" y="23802"/>
                    <a:pt x="0" y="24223"/>
                    <a:pt x="0" y="24223"/>
                  </a:cubicBezTo>
                  <a:cubicBezTo>
                    <a:pt x="0" y="24223"/>
                    <a:pt x="130" y="23834"/>
                    <a:pt x="389" y="23154"/>
                  </a:cubicBezTo>
                  <a:cubicBezTo>
                    <a:pt x="648" y="22474"/>
                    <a:pt x="1004" y="21535"/>
                    <a:pt x="1393" y="20369"/>
                  </a:cubicBezTo>
                  <a:cubicBezTo>
                    <a:pt x="1813" y="19203"/>
                    <a:pt x="2299" y="17843"/>
                    <a:pt x="2817" y="16419"/>
                  </a:cubicBezTo>
                  <a:cubicBezTo>
                    <a:pt x="3303" y="14961"/>
                    <a:pt x="3821" y="13407"/>
                    <a:pt x="4372" y="11853"/>
                  </a:cubicBezTo>
                  <a:cubicBezTo>
                    <a:pt x="4631" y="11075"/>
                    <a:pt x="4890" y="10298"/>
                    <a:pt x="5117" y="9521"/>
                  </a:cubicBezTo>
                  <a:cubicBezTo>
                    <a:pt x="5376" y="8744"/>
                    <a:pt x="5538" y="7967"/>
                    <a:pt x="5667" y="7189"/>
                  </a:cubicBezTo>
                  <a:cubicBezTo>
                    <a:pt x="5797" y="6445"/>
                    <a:pt x="5894" y="5700"/>
                    <a:pt x="5991" y="4987"/>
                  </a:cubicBezTo>
                  <a:cubicBezTo>
                    <a:pt x="6023" y="4664"/>
                    <a:pt x="6088" y="4307"/>
                    <a:pt x="6120" y="3983"/>
                  </a:cubicBezTo>
                  <a:cubicBezTo>
                    <a:pt x="6185" y="3660"/>
                    <a:pt x="6218" y="3336"/>
                    <a:pt x="6282" y="3044"/>
                  </a:cubicBezTo>
                  <a:cubicBezTo>
                    <a:pt x="6477" y="2494"/>
                    <a:pt x="6865" y="2073"/>
                    <a:pt x="7221" y="1749"/>
                  </a:cubicBezTo>
                  <a:cubicBezTo>
                    <a:pt x="7578" y="1393"/>
                    <a:pt x="7934" y="1134"/>
                    <a:pt x="8161" y="875"/>
                  </a:cubicBezTo>
                  <a:cubicBezTo>
                    <a:pt x="8420" y="616"/>
                    <a:pt x="8582" y="389"/>
                    <a:pt x="8679" y="195"/>
                  </a:cubicBezTo>
                  <a:cubicBezTo>
                    <a:pt x="8711" y="98"/>
                    <a:pt x="8743" y="33"/>
                    <a:pt x="87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7"/>
            <p:cNvSpPr/>
            <p:nvPr/>
          </p:nvSpPr>
          <p:spPr>
            <a:xfrm>
              <a:off x="5437225" y="2525150"/>
              <a:ext cx="285800" cy="854950"/>
            </a:xfrm>
            <a:custGeom>
              <a:avLst/>
              <a:gdLst/>
              <a:ahLst/>
              <a:cxnLst/>
              <a:rect l="l" t="t" r="r" b="b"/>
              <a:pathLst>
                <a:path w="11432" h="34198" extrusionOk="0">
                  <a:moveTo>
                    <a:pt x="11432" y="1"/>
                  </a:moveTo>
                  <a:cubicBezTo>
                    <a:pt x="11432" y="1"/>
                    <a:pt x="11140" y="487"/>
                    <a:pt x="10622" y="1329"/>
                  </a:cubicBezTo>
                  <a:cubicBezTo>
                    <a:pt x="10136" y="2203"/>
                    <a:pt x="9392" y="3433"/>
                    <a:pt x="8615" y="4955"/>
                  </a:cubicBezTo>
                  <a:cubicBezTo>
                    <a:pt x="8226" y="5700"/>
                    <a:pt x="7837" y="6542"/>
                    <a:pt x="7449" y="7449"/>
                  </a:cubicBezTo>
                  <a:cubicBezTo>
                    <a:pt x="7125" y="8356"/>
                    <a:pt x="6769" y="9327"/>
                    <a:pt x="6380" y="10331"/>
                  </a:cubicBezTo>
                  <a:cubicBezTo>
                    <a:pt x="5668" y="12339"/>
                    <a:pt x="4858" y="14476"/>
                    <a:pt x="4081" y="16613"/>
                  </a:cubicBezTo>
                  <a:cubicBezTo>
                    <a:pt x="3336" y="18751"/>
                    <a:pt x="2559" y="20888"/>
                    <a:pt x="1879" y="22896"/>
                  </a:cubicBezTo>
                  <a:cubicBezTo>
                    <a:pt x="1555" y="23932"/>
                    <a:pt x="1231" y="24871"/>
                    <a:pt x="972" y="25842"/>
                  </a:cubicBezTo>
                  <a:cubicBezTo>
                    <a:pt x="875" y="26361"/>
                    <a:pt x="843" y="26814"/>
                    <a:pt x="810" y="27267"/>
                  </a:cubicBezTo>
                  <a:cubicBezTo>
                    <a:pt x="745" y="27721"/>
                    <a:pt x="713" y="28174"/>
                    <a:pt x="681" y="28595"/>
                  </a:cubicBezTo>
                  <a:cubicBezTo>
                    <a:pt x="584" y="29437"/>
                    <a:pt x="454" y="30214"/>
                    <a:pt x="260" y="30862"/>
                  </a:cubicBezTo>
                  <a:cubicBezTo>
                    <a:pt x="65" y="31542"/>
                    <a:pt x="1" y="32157"/>
                    <a:pt x="1" y="32643"/>
                  </a:cubicBezTo>
                  <a:cubicBezTo>
                    <a:pt x="33" y="33161"/>
                    <a:pt x="98" y="33550"/>
                    <a:pt x="163" y="33809"/>
                  </a:cubicBezTo>
                  <a:cubicBezTo>
                    <a:pt x="227" y="34068"/>
                    <a:pt x="292" y="34197"/>
                    <a:pt x="292" y="34197"/>
                  </a:cubicBezTo>
                  <a:cubicBezTo>
                    <a:pt x="292" y="34197"/>
                    <a:pt x="227" y="34068"/>
                    <a:pt x="195" y="33809"/>
                  </a:cubicBezTo>
                  <a:cubicBezTo>
                    <a:pt x="130" y="33550"/>
                    <a:pt x="98" y="33161"/>
                    <a:pt x="98" y="32643"/>
                  </a:cubicBezTo>
                  <a:cubicBezTo>
                    <a:pt x="98" y="32157"/>
                    <a:pt x="163" y="31574"/>
                    <a:pt x="422" y="30927"/>
                  </a:cubicBezTo>
                  <a:cubicBezTo>
                    <a:pt x="616" y="30246"/>
                    <a:pt x="778" y="29469"/>
                    <a:pt x="907" y="28627"/>
                  </a:cubicBezTo>
                  <a:cubicBezTo>
                    <a:pt x="940" y="28206"/>
                    <a:pt x="1005" y="27753"/>
                    <a:pt x="1069" y="27300"/>
                  </a:cubicBezTo>
                  <a:cubicBezTo>
                    <a:pt x="1134" y="26846"/>
                    <a:pt x="1166" y="26361"/>
                    <a:pt x="1264" y="25907"/>
                  </a:cubicBezTo>
                  <a:cubicBezTo>
                    <a:pt x="1523" y="25000"/>
                    <a:pt x="1879" y="24029"/>
                    <a:pt x="2235" y="23025"/>
                  </a:cubicBezTo>
                  <a:cubicBezTo>
                    <a:pt x="2915" y="21017"/>
                    <a:pt x="3692" y="18880"/>
                    <a:pt x="4469" y="16743"/>
                  </a:cubicBezTo>
                  <a:cubicBezTo>
                    <a:pt x="5247" y="14606"/>
                    <a:pt x="5991" y="12468"/>
                    <a:pt x="6704" y="10460"/>
                  </a:cubicBezTo>
                  <a:cubicBezTo>
                    <a:pt x="7060" y="9457"/>
                    <a:pt x="7416" y="8485"/>
                    <a:pt x="7740" y="7546"/>
                  </a:cubicBezTo>
                  <a:cubicBezTo>
                    <a:pt x="8064" y="6639"/>
                    <a:pt x="8453" y="5797"/>
                    <a:pt x="8841" y="5053"/>
                  </a:cubicBezTo>
                  <a:cubicBezTo>
                    <a:pt x="9586" y="3531"/>
                    <a:pt x="10234" y="2268"/>
                    <a:pt x="10687" y="1393"/>
                  </a:cubicBezTo>
                  <a:cubicBezTo>
                    <a:pt x="11173" y="519"/>
                    <a:pt x="11432" y="1"/>
                    <a:pt x="114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7"/>
            <p:cNvSpPr/>
            <p:nvPr/>
          </p:nvSpPr>
          <p:spPr>
            <a:xfrm>
              <a:off x="5699525" y="2414250"/>
              <a:ext cx="140075" cy="406425"/>
            </a:xfrm>
            <a:custGeom>
              <a:avLst/>
              <a:gdLst/>
              <a:ahLst/>
              <a:cxnLst/>
              <a:rect l="l" t="t" r="r" b="b"/>
              <a:pathLst>
                <a:path w="5603" h="16257" extrusionOk="0">
                  <a:moveTo>
                    <a:pt x="5603" y="0"/>
                  </a:moveTo>
                  <a:cubicBezTo>
                    <a:pt x="5603" y="1"/>
                    <a:pt x="5473" y="227"/>
                    <a:pt x="5279" y="648"/>
                  </a:cubicBezTo>
                  <a:cubicBezTo>
                    <a:pt x="5085" y="1069"/>
                    <a:pt x="4793" y="1717"/>
                    <a:pt x="4599" y="2494"/>
                  </a:cubicBezTo>
                  <a:cubicBezTo>
                    <a:pt x="4502" y="2882"/>
                    <a:pt x="4372" y="3336"/>
                    <a:pt x="4372" y="3822"/>
                  </a:cubicBezTo>
                  <a:cubicBezTo>
                    <a:pt x="4340" y="3951"/>
                    <a:pt x="4340" y="4048"/>
                    <a:pt x="4340" y="4178"/>
                  </a:cubicBezTo>
                  <a:cubicBezTo>
                    <a:pt x="4340" y="4243"/>
                    <a:pt x="4372" y="4307"/>
                    <a:pt x="4372" y="4372"/>
                  </a:cubicBezTo>
                  <a:cubicBezTo>
                    <a:pt x="4372" y="4398"/>
                    <a:pt x="4372" y="4446"/>
                    <a:pt x="4372" y="4446"/>
                  </a:cubicBezTo>
                  <a:lnTo>
                    <a:pt x="4372" y="4534"/>
                  </a:lnTo>
                  <a:cubicBezTo>
                    <a:pt x="4372" y="4728"/>
                    <a:pt x="4308" y="4987"/>
                    <a:pt x="4243" y="5214"/>
                  </a:cubicBezTo>
                  <a:cubicBezTo>
                    <a:pt x="3951" y="6185"/>
                    <a:pt x="3563" y="7189"/>
                    <a:pt x="3174" y="8193"/>
                  </a:cubicBezTo>
                  <a:cubicBezTo>
                    <a:pt x="2365" y="10201"/>
                    <a:pt x="1555" y="12209"/>
                    <a:pt x="972" y="13731"/>
                  </a:cubicBezTo>
                  <a:cubicBezTo>
                    <a:pt x="648" y="14476"/>
                    <a:pt x="422" y="15123"/>
                    <a:pt x="260" y="15544"/>
                  </a:cubicBezTo>
                  <a:cubicBezTo>
                    <a:pt x="98" y="15998"/>
                    <a:pt x="1" y="16257"/>
                    <a:pt x="1" y="16257"/>
                  </a:cubicBezTo>
                  <a:cubicBezTo>
                    <a:pt x="1" y="16257"/>
                    <a:pt x="98" y="15998"/>
                    <a:pt x="325" y="15577"/>
                  </a:cubicBezTo>
                  <a:cubicBezTo>
                    <a:pt x="519" y="15156"/>
                    <a:pt x="843" y="14540"/>
                    <a:pt x="1166" y="13795"/>
                  </a:cubicBezTo>
                  <a:cubicBezTo>
                    <a:pt x="1523" y="13083"/>
                    <a:pt x="1911" y="12209"/>
                    <a:pt x="2332" y="11270"/>
                  </a:cubicBezTo>
                  <a:cubicBezTo>
                    <a:pt x="2721" y="10363"/>
                    <a:pt x="3142" y="9359"/>
                    <a:pt x="3530" y="8323"/>
                  </a:cubicBezTo>
                  <a:cubicBezTo>
                    <a:pt x="3919" y="7319"/>
                    <a:pt x="4308" y="6315"/>
                    <a:pt x="4567" y="5311"/>
                  </a:cubicBezTo>
                  <a:cubicBezTo>
                    <a:pt x="4631" y="5052"/>
                    <a:pt x="4696" y="4825"/>
                    <a:pt x="4696" y="4534"/>
                  </a:cubicBezTo>
                  <a:lnTo>
                    <a:pt x="4696" y="4437"/>
                  </a:lnTo>
                  <a:lnTo>
                    <a:pt x="4696" y="4340"/>
                  </a:lnTo>
                  <a:cubicBezTo>
                    <a:pt x="4696" y="4275"/>
                    <a:pt x="4664" y="4210"/>
                    <a:pt x="4664" y="4178"/>
                  </a:cubicBezTo>
                  <a:cubicBezTo>
                    <a:pt x="4664" y="4048"/>
                    <a:pt x="4664" y="3951"/>
                    <a:pt x="4664" y="3822"/>
                  </a:cubicBezTo>
                  <a:cubicBezTo>
                    <a:pt x="4664" y="3368"/>
                    <a:pt x="4729" y="2947"/>
                    <a:pt x="4826" y="2559"/>
                  </a:cubicBezTo>
                  <a:cubicBezTo>
                    <a:pt x="4988" y="1781"/>
                    <a:pt x="5182" y="1134"/>
                    <a:pt x="5344" y="680"/>
                  </a:cubicBezTo>
                  <a:cubicBezTo>
                    <a:pt x="5506" y="227"/>
                    <a:pt x="5603" y="1"/>
                    <a:pt x="56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7"/>
            <p:cNvSpPr/>
            <p:nvPr/>
          </p:nvSpPr>
          <p:spPr>
            <a:xfrm>
              <a:off x="5503625" y="2657125"/>
              <a:ext cx="314125" cy="637150"/>
            </a:xfrm>
            <a:custGeom>
              <a:avLst/>
              <a:gdLst/>
              <a:ahLst/>
              <a:cxnLst/>
              <a:rect l="l" t="t" r="r" b="b"/>
              <a:pathLst>
                <a:path w="12565" h="25486" extrusionOk="0">
                  <a:moveTo>
                    <a:pt x="12565" y="0"/>
                  </a:moveTo>
                  <a:cubicBezTo>
                    <a:pt x="12564" y="1"/>
                    <a:pt x="12370" y="389"/>
                    <a:pt x="12014" y="1069"/>
                  </a:cubicBezTo>
                  <a:cubicBezTo>
                    <a:pt x="11658" y="1749"/>
                    <a:pt x="11107" y="2720"/>
                    <a:pt x="10524" y="3919"/>
                  </a:cubicBezTo>
                  <a:cubicBezTo>
                    <a:pt x="9909" y="5117"/>
                    <a:pt x="9197" y="6509"/>
                    <a:pt x="8452" y="7999"/>
                  </a:cubicBezTo>
                  <a:cubicBezTo>
                    <a:pt x="7707" y="9488"/>
                    <a:pt x="6930" y="11075"/>
                    <a:pt x="6153" y="12694"/>
                  </a:cubicBezTo>
                  <a:cubicBezTo>
                    <a:pt x="5797" y="13504"/>
                    <a:pt x="5408" y="14313"/>
                    <a:pt x="5052" y="15123"/>
                  </a:cubicBezTo>
                  <a:cubicBezTo>
                    <a:pt x="4890" y="15512"/>
                    <a:pt x="4728" y="15933"/>
                    <a:pt x="4566" y="16321"/>
                  </a:cubicBezTo>
                  <a:cubicBezTo>
                    <a:pt x="4372" y="16677"/>
                    <a:pt x="4177" y="17066"/>
                    <a:pt x="3983" y="17422"/>
                  </a:cubicBezTo>
                  <a:cubicBezTo>
                    <a:pt x="3206" y="18912"/>
                    <a:pt x="2461" y="20272"/>
                    <a:pt x="1813" y="21438"/>
                  </a:cubicBezTo>
                  <a:cubicBezTo>
                    <a:pt x="1166" y="22604"/>
                    <a:pt x="680" y="23607"/>
                    <a:pt x="356" y="24320"/>
                  </a:cubicBezTo>
                  <a:cubicBezTo>
                    <a:pt x="291" y="24514"/>
                    <a:pt x="227" y="24676"/>
                    <a:pt x="162" y="24806"/>
                  </a:cubicBezTo>
                  <a:cubicBezTo>
                    <a:pt x="130" y="24935"/>
                    <a:pt x="65" y="25065"/>
                    <a:pt x="32" y="25162"/>
                  </a:cubicBezTo>
                  <a:cubicBezTo>
                    <a:pt x="0" y="25388"/>
                    <a:pt x="0" y="25486"/>
                    <a:pt x="0" y="25486"/>
                  </a:cubicBezTo>
                  <a:cubicBezTo>
                    <a:pt x="0" y="25486"/>
                    <a:pt x="0" y="25388"/>
                    <a:pt x="65" y="25162"/>
                  </a:cubicBezTo>
                  <a:cubicBezTo>
                    <a:pt x="97" y="25065"/>
                    <a:pt x="162" y="24967"/>
                    <a:pt x="227" y="24806"/>
                  </a:cubicBezTo>
                  <a:cubicBezTo>
                    <a:pt x="291" y="24676"/>
                    <a:pt x="356" y="24514"/>
                    <a:pt x="421" y="24352"/>
                  </a:cubicBezTo>
                  <a:cubicBezTo>
                    <a:pt x="615" y="23996"/>
                    <a:pt x="842" y="23607"/>
                    <a:pt x="1101" y="23122"/>
                  </a:cubicBezTo>
                  <a:cubicBezTo>
                    <a:pt x="1360" y="22636"/>
                    <a:pt x="1684" y="22118"/>
                    <a:pt x="2008" y="21535"/>
                  </a:cubicBezTo>
                  <a:cubicBezTo>
                    <a:pt x="2688" y="20401"/>
                    <a:pt x="3497" y="19074"/>
                    <a:pt x="4307" y="17584"/>
                  </a:cubicBezTo>
                  <a:cubicBezTo>
                    <a:pt x="4501" y="17228"/>
                    <a:pt x="4696" y="16872"/>
                    <a:pt x="4890" y="16451"/>
                  </a:cubicBezTo>
                  <a:cubicBezTo>
                    <a:pt x="5084" y="16062"/>
                    <a:pt x="5246" y="15641"/>
                    <a:pt x="5408" y="15253"/>
                  </a:cubicBezTo>
                  <a:cubicBezTo>
                    <a:pt x="5764" y="14475"/>
                    <a:pt x="6153" y="13666"/>
                    <a:pt x="6509" y="12856"/>
                  </a:cubicBezTo>
                  <a:cubicBezTo>
                    <a:pt x="8063" y="9650"/>
                    <a:pt x="9585" y="6444"/>
                    <a:pt x="10719" y="4016"/>
                  </a:cubicBezTo>
                  <a:cubicBezTo>
                    <a:pt x="11269" y="2818"/>
                    <a:pt x="11755" y="1814"/>
                    <a:pt x="12079" y="1101"/>
                  </a:cubicBezTo>
                  <a:lnTo>
                    <a:pt x="125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7"/>
            <p:cNvSpPr/>
            <p:nvPr/>
          </p:nvSpPr>
          <p:spPr>
            <a:xfrm>
              <a:off x="5628300" y="2596400"/>
              <a:ext cx="243700" cy="581300"/>
            </a:xfrm>
            <a:custGeom>
              <a:avLst/>
              <a:gdLst/>
              <a:ahLst/>
              <a:cxnLst/>
              <a:rect l="l" t="t" r="r" b="b"/>
              <a:pathLst>
                <a:path w="9748" h="23252" extrusionOk="0">
                  <a:moveTo>
                    <a:pt x="9618" y="1"/>
                  </a:moveTo>
                  <a:lnTo>
                    <a:pt x="9618" y="1"/>
                  </a:lnTo>
                  <a:cubicBezTo>
                    <a:pt x="9618" y="1"/>
                    <a:pt x="9521" y="389"/>
                    <a:pt x="9456" y="1069"/>
                  </a:cubicBezTo>
                  <a:cubicBezTo>
                    <a:pt x="9423" y="1425"/>
                    <a:pt x="9391" y="1846"/>
                    <a:pt x="9423" y="2364"/>
                  </a:cubicBezTo>
                  <a:cubicBezTo>
                    <a:pt x="9423" y="2591"/>
                    <a:pt x="9488" y="2883"/>
                    <a:pt x="9521" y="3109"/>
                  </a:cubicBezTo>
                  <a:cubicBezTo>
                    <a:pt x="9521" y="3336"/>
                    <a:pt x="9456" y="3627"/>
                    <a:pt x="9359" y="3919"/>
                  </a:cubicBezTo>
                  <a:cubicBezTo>
                    <a:pt x="8938" y="5020"/>
                    <a:pt x="8193" y="6186"/>
                    <a:pt x="7448" y="7481"/>
                  </a:cubicBezTo>
                  <a:cubicBezTo>
                    <a:pt x="6703" y="8776"/>
                    <a:pt x="5829" y="10136"/>
                    <a:pt x="5117" y="11561"/>
                  </a:cubicBezTo>
                  <a:cubicBezTo>
                    <a:pt x="4372" y="12986"/>
                    <a:pt x="3724" y="14443"/>
                    <a:pt x="3109" y="15803"/>
                  </a:cubicBezTo>
                  <a:cubicBezTo>
                    <a:pt x="2817" y="16516"/>
                    <a:pt x="2526" y="17163"/>
                    <a:pt x="2299" y="17844"/>
                  </a:cubicBezTo>
                  <a:cubicBezTo>
                    <a:pt x="2073" y="18491"/>
                    <a:pt x="1943" y="19106"/>
                    <a:pt x="1684" y="19657"/>
                  </a:cubicBezTo>
                  <a:cubicBezTo>
                    <a:pt x="1231" y="20758"/>
                    <a:pt x="810" y="21665"/>
                    <a:pt x="486" y="22280"/>
                  </a:cubicBezTo>
                  <a:cubicBezTo>
                    <a:pt x="194" y="22895"/>
                    <a:pt x="0" y="23251"/>
                    <a:pt x="0" y="23251"/>
                  </a:cubicBezTo>
                  <a:cubicBezTo>
                    <a:pt x="0" y="23251"/>
                    <a:pt x="227" y="22928"/>
                    <a:pt x="551" y="22312"/>
                  </a:cubicBezTo>
                  <a:cubicBezTo>
                    <a:pt x="907" y="21697"/>
                    <a:pt x="1425" y="20855"/>
                    <a:pt x="1911" y="19754"/>
                  </a:cubicBezTo>
                  <a:cubicBezTo>
                    <a:pt x="2170" y="19204"/>
                    <a:pt x="2332" y="18556"/>
                    <a:pt x="2591" y="17941"/>
                  </a:cubicBezTo>
                  <a:cubicBezTo>
                    <a:pt x="2850" y="17293"/>
                    <a:pt x="3141" y="16645"/>
                    <a:pt x="3433" y="15965"/>
                  </a:cubicBezTo>
                  <a:cubicBezTo>
                    <a:pt x="4048" y="14605"/>
                    <a:pt x="4728" y="13148"/>
                    <a:pt x="5473" y="11756"/>
                  </a:cubicBezTo>
                  <a:cubicBezTo>
                    <a:pt x="6185" y="10331"/>
                    <a:pt x="6995" y="8971"/>
                    <a:pt x="7740" y="7675"/>
                  </a:cubicBezTo>
                  <a:cubicBezTo>
                    <a:pt x="8128" y="7028"/>
                    <a:pt x="8452" y="6380"/>
                    <a:pt x="8776" y="5765"/>
                  </a:cubicBezTo>
                  <a:cubicBezTo>
                    <a:pt x="9100" y="5149"/>
                    <a:pt x="9359" y="4567"/>
                    <a:pt x="9553" y="3984"/>
                  </a:cubicBezTo>
                  <a:cubicBezTo>
                    <a:pt x="9650" y="3692"/>
                    <a:pt x="9747" y="3401"/>
                    <a:pt x="9715" y="3077"/>
                  </a:cubicBezTo>
                  <a:cubicBezTo>
                    <a:pt x="9683" y="2818"/>
                    <a:pt x="9585" y="2591"/>
                    <a:pt x="9585" y="2332"/>
                  </a:cubicBezTo>
                  <a:cubicBezTo>
                    <a:pt x="9521" y="1846"/>
                    <a:pt x="9521" y="1425"/>
                    <a:pt x="9521" y="1102"/>
                  </a:cubicBezTo>
                  <a:cubicBezTo>
                    <a:pt x="9553" y="389"/>
                    <a:pt x="9618" y="1"/>
                    <a:pt x="96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7"/>
            <p:cNvSpPr/>
            <p:nvPr/>
          </p:nvSpPr>
          <p:spPr>
            <a:xfrm>
              <a:off x="4963625" y="3820475"/>
              <a:ext cx="362725" cy="956125"/>
            </a:xfrm>
            <a:custGeom>
              <a:avLst/>
              <a:gdLst/>
              <a:ahLst/>
              <a:cxnLst/>
              <a:rect l="l" t="t" r="r" b="b"/>
              <a:pathLst>
                <a:path w="14509" h="38245" extrusionOk="0">
                  <a:moveTo>
                    <a:pt x="1" y="1"/>
                  </a:moveTo>
                  <a:cubicBezTo>
                    <a:pt x="1" y="1"/>
                    <a:pt x="65" y="163"/>
                    <a:pt x="195" y="421"/>
                  </a:cubicBezTo>
                  <a:cubicBezTo>
                    <a:pt x="357" y="681"/>
                    <a:pt x="584" y="1069"/>
                    <a:pt x="907" y="1555"/>
                  </a:cubicBezTo>
                  <a:cubicBezTo>
                    <a:pt x="1587" y="2494"/>
                    <a:pt x="2591" y="3789"/>
                    <a:pt x="3887" y="5247"/>
                  </a:cubicBezTo>
                  <a:cubicBezTo>
                    <a:pt x="4534" y="5991"/>
                    <a:pt x="5247" y="6769"/>
                    <a:pt x="5991" y="7643"/>
                  </a:cubicBezTo>
                  <a:cubicBezTo>
                    <a:pt x="6704" y="8485"/>
                    <a:pt x="7319" y="9489"/>
                    <a:pt x="7870" y="10557"/>
                  </a:cubicBezTo>
                  <a:cubicBezTo>
                    <a:pt x="9003" y="12727"/>
                    <a:pt x="9910" y="15188"/>
                    <a:pt x="10655" y="17714"/>
                  </a:cubicBezTo>
                  <a:cubicBezTo>
                    <a:pt x="11043" y="18945"/>
                    <a:pt x="11367" y="20207"/>
                    <a:pt x="11658" y="21470"/>
                  </a:cubicBezTo>
                  <a:cubicBezTo>
                    <a:pt x="11950" y="22701"/>
                    <a:pt x="12209" y="23964"/>
                    <a:pt x="12436" y="25162"/>
                  </a:cubicBezTo>
                  <a:cubicBezTo>
                    <a:pt x="12889" y="27558"/>
                    <a:pt x="13245" y="29825"/>
                    <a:pt x="13569" y="31768"/>
                  </a:cubicBezTo>
                  <a:cubicBezTo>
                    <a:pt x="13861" y="33711"/>
                    <a:pt x="14087" y="35330"/>
                    <a:pt x="14249" y="36464"/>
                  </a:cubicBezTo>
                  <a:cubicBezTo>
                    <a:pt x="14411" y="37597"/>
                    <a:pt x="14508" y="38245"/>
                    <a:pt x="14508" y="38245"/>
                  </a:cubicBezTo>
                  <a:cubicBezTo>
                    <a:pt x="14508" y="38245"/>
                    <a:pt x="14443" y="37597"/>
                    <a:pt x="14346" y="36464"/>
                  </a:cubicBezTo>
                  <a:cubicBezTo>
                    <a:pt x="14217" y="35330"/>
                    <a:pt x="14055" y="33679"/>
                    <a:pt x="13796" y="31736"/>
                  </a:cubicBezTo>
                  <a:cubicBezTo>
                    <a:pt x="13666" y="30764"/>
                    <a:pt x="13504" y="29728"/>
                    <a:pt x="13342" y="28595"/>
                  </a:cubicBezTo>
                  <a:cubicBezTo>
                    <a:pt x="13180" y="27494"/>
                    <a:pt x="12986" y="26295"/>
                    <a:pt x="12760" y="25097"/>
                  </a:cubicBezTo>
                  <a:cubicBezTo>
                    <a:pt x="12533" y="23899"/>
                    <a:pt x="12306" y="22636"/>
                    <a:pt x="12015" y="21373"/>
                  </a:cubicBezTo>
                  <a:cubicBezTo>
                    <a:pt x="11756" y="20110"/>
                    <a:pt x="11432" y="18847"/>
                    <a:pt x="11043" y="17584"/>
                  </a:cubicBezTo>
                  <a:cubicBezTo>
                    <a:pt x="10266" y="15059"/>
                    <a:pt x="9359" y="12597"/>
                    <a:pt x="8194" y="10395"/>
                  </a:cubicBezTo>
                  <a:cubicBezTo>
                    <a:pt x="7611" y="9327"/>
                    <a:pt x="6963" y="8291"/>
                    <a:pt x="6218" y="7449"/>
                  </a:cubicBezTo>
                  <a:cubicBezTo>
                    <a:pt x="5441" y="6607"/>
                    <a:pt x="4729" y="5829"/>
                    <a:pt x="4081" y="5085"/>
                  </a:cubicBezTo>
                  <a:cubicBezTo>
                    <a:pt x="2753" y="3660"/>
                    <a:pt x="1685" y="2429"/>
                    <a:pt x="972" y="1490"/>
                  </a:cubicBezTo>
                  <a:cubicBezTo>
                    <a:pt x="648" y="1037"/>
                    <a:pt x="389" y="681"/>
                    <a:pt x="227" y="421"/>
                  </a:cubicBezTo>
                  <a:cubicBezTo>
                    <a:pt x="66" y="13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7"/>
            <p:cNvSpPr/>
            <p:nvPr/>
          </p:nvSpPr>
          <p:spPr>
            <a:xfrm>
              <a:off x="5217825" y="2159225"/>
              <a:ext cx="114175" cy="63975"/>
            </a:xfrm>
            <a:custGeom>
              <a:avLst/>
              <a:gdLst/>
              <a:ahLst/>
              <a:cxnLst/>
              <a:rect l="l" t="t" r="r" b="b"/>
              <a:pathLst>
                <a:path w="4567" h="2559" extrusionOk="0">
                  <a:moveTo>
                    <a:pt x="1782" y="1"/>
                  </a:moveTo>
                  <a:cubicBezTo>
                    <a:pt x="1426" y="1"/>
                    <a:pt x="1134" y="33"/>
                    <a:pt x="843" y="98"/>
                  </a:cubicBezTo>
                  <a:cubicBezTo>
                    <a:pt x="325" y="195"/>
                    <a:pt x="1" y="325"/>
                    <a:pt x="1" y="325"/>
                  </a:cubicBezTo>
                  <a:cubicBezTo>
                    <a:pt x="1" y="325"/>
                    <a:pt x="357" y="260"/>
                    <a:pt x="875" y="195"/>
                  </a:cubicBezTo>
                  <a:cubicBezTo>
                    <a:pt x="1005" y="179"/>
                    <a:pt x="1142" y="171"/>
                    <a:pt x="1288" y="171"/>
                  </a:cubicBezTo>
                  <a:cubicBezTo>
                    <a:pt x="1434" y="171"/>
                    <a:pt x="1588" y="179"/>
                    <a:pt x="1750" y="195"/>
                  </a:cubicBezTo>
                  <a:cubicBezTo>
                    <a:pt x="1911" y="195"/>
                    <a:pt x="2106" y="227"/>
                    <a:pt x="2235" y="260"/>
                  </a:cubicBezTo>
                  <a:cubicBezTo>
                    <a:pt x="2397" y="292"/>
                    <a:pt x="2559" y="357"/>
                    <a:pt x="2689" y="486"/>
                  </a:cubicBezTo>
                  <a:cubicBezTo>
                    <a:pt x="2818" y="584"/>
                    <a:pt x="2948" y="681"/>
                    <a:pt x="3077" y="810"/>
                  </a:cubicBezTo>
                  <a:cubicBezTo>
                    <a:pt x="3174" y="940"/>
                    <a:pt x="3304" y="1069"/>
                    <a:pt x="3401" y="1199"/>
                  </a:cubicBezTo>
                  <a:cubicBezTo>
                    <a:pt x="3628" y="1426"/>
                    <a:pt x="3822" y="1685"/>
                    <a:pt x="3984" y="1879"/>
                  </a:cubicBezTo>
                  <a:cubicBezTo>
                    <a:pt x="4146" y="2106"/>
                    <a:pt x="4308" y="2268"/>
                    <a:pt x="4405" y="2397"/>
                  </a:cubicBezTo>
                  <a:cubicBezTo>
                    <a:pt x="4502" y="2494"/>
                    <a:pt x="4567" y="2559"/>
                    <a:pt x="4567" y="2559"/>
                  </a:cubicBezTo>
                  <a:cubicBezTo>
                    <a:pt x="4567" y="2559"/>
                    <a:pt x="4534" y="2494"/>
                    <a:pt x="4437" y="2365"/>
                  </a:cubicBezTo>
                  <a:cubicBezTo>
                    <a:pt x="4340" y="2235"/>
                    <a:pt x="4211" y="2041"/>
                    <a:pt x="4081" y="1814"/>
                  </a:cubicBezTo>
                  <a:cubicBezTo>
                    <a:pt x="3919" y="1587"/>
                    <a:pt x="3757" y="1328"/>
                    <a:pt x="3563" y="1069"/>
                  </a:cubicBezTo>
                  <a:cubicBezTo>
                    <a:pt x="3433" y="940"/>
                    <a:pt x="3336" y="810"/>
                    <a:pt x="3207" y="681"/>
                  </a:cubicBezTo>
                  <a:cubicBezTo>
                    <a:pt x="3077" y="551"/>
                    <a:pt x="2948" y="422"/>
                    <a:pt x="2818" y="325"/>
                  </a:cubicBezTo>
                  <a:cubicBezTo>
                    <a:pt x="2656" y="195"/>
                    <a:pt x="2462" y="130"/>
                    <a:pt x="2300" y="65"/>
                  </a:cubicBezTo>
                  <a:cubicBezTo>
                    <a:pt x="2106" y="33"/>
                    <a:pt x="1944" y="1"/>
                    <a:pt x="17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7"/>
            <p:cNvSpPr/>
            <p:nvPr/>
          </p:nvSpPr>
          <p:spPr>
            <a:xfrm>
              <a:off x="5183825" y="2259625"/>
              <a:ext cx="136050" cy="53650"/>
            </a:xfrm>
            <a:custGeom>
              <a:avLst/>
              <a:gdLst/>
              <a:ahLst/>
              <a:cxnLst/>
              <a:rect l="l" t="t" r="r" b="b"/>
              <a:pathLst>
                <a:path w="5442" h="2146" extrusionOk="0">
                  <a:moveTo>
                    <a:pt x="1" y="0"/>
                  </a:moveTo>
                  <a:cubicBezTo>
                    <a:pt x="1" y="0"/>
                    <a:pt x="1" y="0"/>
                    <a:pt x="66" y="33"/>
                  </a:cubicBezTo>
                  <a:cubicBezTo>
                    <a:pt x="98" y="65"/>
                    <a:pt x="163" y="97"/>
                    <a:pt x="227" y="162"/>
                  </a:cubicBezTo>
                  <a:cubicBezTo>
                    <a:pt x="357" y="259"/>
                    <a:pt x="487" y="454"/>
                    <a:pt x="681" y="680"/>
                  </a:cubicBezTo>
                  <a:cubicBezTo>
                    <a:pt x="843" y="907"/>
                    <a:pt x="1005" y="1231"/>
                    <a:pt x="1264" y="1490"/>
                  </a:cubicBezTo>
                  <a:cubicBezTo>
                    <a:pt x="1393" y="1619"/>
                    <a:pt x="1555" y="1781"/>
                    <a:pt x="1717" y="1878"/>
                  </a:cubicBezTo>
                  <a:cubicBezTo>
                    <a:pt x="1879" y="2008"/>
                    <a:pt x="2073" y="2073"/>
                    <a:pt x="2300" y="2105"/>
                  </a:cubicBezTo>
                  <a:cubicBezTo>
                    <a:pt x="2494" y="2137"/>
                    <a:pt x="2697" y="2146"/>
                    <a:pt x="2895" y="2146"/>
                  </a:cubicBezTo>
                  <a:cubicBezTo>
                    <a:pt x="3093" y="2146"/>
                    <a:pt x="3288" y="2137"/>
                    <a:pt x="3466" y="2137"/>
                  </a:cubicBezTo>
                  <a:cubicBezTo>
                    <a:pt x="3822" y="2105"/>
                    <a:pt x="4178" y="2040"/>
                    <a:pt x="4470" y="2008"/>
                  </a:cubicBezTo>
                  <a:cubicBezTo>
                    <a:pt x="4761" y="1943"/>
                    <a:pt x="4988" y="1911"/>
                    <a:pt x="5182" y="1878"/>
                  </a:cubicBezTo>
                  <a:lnTo>
                    <a:pt x="5441" y="1878"/>
                  </a:lnTo>
                  <a:cubicBezTo>
                    <a:pt x="5441" y="1878"/>
                    <a:pt x="5344" y="1846"/>
                    <a:pt x="5182" y="1846"/>
                  </a:cubicBezTo>
                  <a:cubicBezTo>
                    <a:pt x="4988" y="1846"/>
                    <a:pt x="4761" y="1846"/>
                    <a:pt x="4470" y="1878"/>
                  </a:cubicBezTo>
                  <a:cubicBezTo>
                    <a:pt x="4146" y="1911"/>
                    <a:pt x="3822" y="1943"/>
                    <a:pt x="3466" y="1943"/>
                  </a:cubicBezTo>
                  <a:cubicBezTo>
                    <a:pt x="3305" y="1957"/>
                    <a:pt x="3144" y="1964"/>
                    <a:pt x="2985" y="1964"/>
                  </a:cubicBezTo>
                  <a:cubicBezTo>
                    <a:pt x="2761" y="1964"/>
                    <a:pt x="2541" y="1949"/>
                    <a:pt x="2332" y="1911"/>
                  </a:cubicBezTo>
                  <a:cubicBezTo>
                    <a:pt x="2170" y="1878"/>
                    <a:pt x="1976" y="1814"/>
                    <a:pt x="1814" y="1716"/>
                  </a:cubicBezTo>
                  <a:cubicBezTo>
                    <a:pt x="1652" y="1619"/>
                    <a:pt x="1523" y="1490"/>
                    <a:pt x="1393" y="1360"/>
                  </a:cubicBezTo>
                  <a:cubicBezTo>
                    <a:pt x="1167" y="1101"/>
                    <a:pt x="940" y="842"/>
                    <a:pt x="746" y="615"/>
                  </a:cubicBezTo>
                  <a:cubicBezTo>
                    <a:pt x="584" y="389"/>
                    <a:pt x="389" y="227"/>
                    <a:pt x="227" y="130"/>
                  </a:cubicBezTo>
                  <a:cubicBezTo>
                    <a:pt x="98" y="33"/>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7"/>
            <p:cNvSpPr/>
            <p:nvPr/>
          </p:nvSpPr>
          <p:spPr>
            <a:xfrm>
              <a:off x="5522225" y="2258800"/>
              <a:ext cx="59125" cy="59950"/>
            </a:xfrm>
            <a:custGeom>
              <a:avLst/>
              <a:gdLst/>
              <a:ahLst/>
              <a:cxnLst/>
              <a:rect l="l" t="t" r="r" b="b"/>
              <a:pathLst>
                <a:path w="2365" h="2398" extrusionOk="0">
                  <a:moveTo>
                    <a:pt x="2332" y="1"/>
                  </a:moveTo>
                  <a:cubicBezTo>
                    <a:pt x="2332" y="1"/>
                    <a:pt x="2332" y="66"/>
                    <a:pt x="2268" y="130"/>
                  </a:cubicBezTo>
                  <a:cubicBezTo>
                    <a:pt x="2235" y="195"/>
                    <a:pt x="2138" y="292"/>
                    <a:pt x="2041" y="389"/>
                  </a:cubicBezTo>
                  <a:cubicBezTo>
                    <a:pt x="1814" y="616"/>
                    <a:pt x="1458" y="843"/>
                    <a:pt x="1134" y="1102"/>
                  </a:cubicBezTo>
                  <a:cubicBezTo>
                    <a:pt x="778" y="1361"/>
                    <a:pt x="454" y="1652"/>
                    <a:pt x="260" y="1911"/>
                  </a:cubicBezTo>
                  <a:cubicBezTo>
                    <a:pt x="163" y="2041"/>
                    <a:pt x="98" y="2170"/>
                    <a:pt x="66" y="2235"/>
                  </a:cubicBezTo>
                  <a:cubicBezTo>
                    <a:pt x="1" y="2332"/>
                    <a:pt x="1" y="2397"/>
                    <a:pt x="1" y="2397"/>
                  </a:cubicBezTo>
                  <a:cubicBezTo>
                    <a:pt x="1" y="2397"/>
                    <a:pt x="33" y="2365"/>
                    <a:pt x="130" y="2300"/>
                  </a:cubicBezTo>
                  <a:cubicBezTo>
                    <a:pt x="195" y="2235"/>
                    <a:pt x="292" y="2170"/>
                    <a:pt x="422" y="2073"/>
                  </a:cubicBezTo>
                  <a:cubicBezTo>
                    <a:pt x="681" y="1911"/>
                    <a:pt x="1037" y="1652"/>
                    <a:pt x="1361" y="1393"/>
                  </a:cubicBezTo>
                  <a:cubicBezTo>
                    <a:pt x="1717" y="1134"/>
                    <a:pt x="2041" y="843"/>
                    <a:pt x="2203" y="551"/>
                  </a:cubicBezTo>
                  <a:cubicBezTo>
                    <a:pt x="2300" y="422"/>
                    <a:pt x="2332" y="260"/>
                    <a:pt x="2365" y="163"/>
                  </a:cubicBezTo>
                  <a:cubicBezTo>
                    <a:pt x="2365" y="66"/>
                    <a:pt x="2332" y="1"/>
                    <a:pt x="2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7"/>
            <p:cNvSpPr/>
            <p:nvPr/>
          </p:nvSpPr>
          <p:spPr>
            <a:xfrm>
              <a:off x="6029825" y="1361000"/>
              <a:ext cx="42950" cy="6500"/>
            </a:xfrm>
            <a:custGeom>
              <a:avLst/>
              <a:gdLst/>
              <a:ahLst/>
              <a:cxnLst/>
              <a:rect l="l" t="t" r="r" b="b"/>
              <a:pathLst>
                <a:path w="1718" h="260" extrusionOk="0">
                  <a:moveTo>
                    <a:pt x="1717" y="0"/>
                  </a:moveTo>
                  <a:cubicBezTo>
                    <a:pt x="1717" y="0"/>
                    <a:pt x="1588" y="0"/>
                    <a:pt x="1426" y="33"/>
                  </a:cubicBezTo>
                  <a:cubicBezTo>
                    <a:pt x="1264" y="33"/>
                    <a:pt x="1070" y="65"/>
                    <a:pt x="843" y="65"/>
                  </a:cubicBezTo>
                  <a:lnTo>
                    <a:pt x="260" y="65"/>
                  </a:lnTo>
                  <a:cubicBezTo>
                    <a:pt x="195" y="33"/>
                    <a:pt x="130" y="33"/>
                    <a:pt x="66" y="33"/>
                  </a:cubicBezTo>
                  <a:cubicBezTo>
                    <a:pt x="33" y="0"/>
                    <a:pt x="1" y="0"/>
                    <a:pt x="1" y="0"/>
                  </a:cubicBezTo>
                  <a:lnTo>
                    <a:pt x="1" y="0"/>
                  </a:lnTo>
                  <a:cubicBezTo>
                    <a:pt x="1" y="0"/>
                    <a:pt x="98" y="97"/>
                    <a:pt x="228" y="162"/>
                  </a:cubicBezTo>
                  <a:cubicBezTo>
                    <a:pt x="325" y="194"/>
                    <a:pt x="422" y="227"/>
                    <a:pt x="519" y="259"/>
                  </a:cubicBezTo>
                  <a:lnTo>
                    <a:pt x="843" y="259"/>
                  </a:lnTo>
                  <a:cubicBezTo>
                    <a:pt x="1070" y="259"/>
                    <a:pt x="1296" y="194"/>
                    <a:pt x="1458" y="130"/>
                  </a:cubicBezTo>
                  <a:cubicBezTo>
                    <a:pt x="1620" y="65"/>
                    <a:pt x="1717" y="0"/>
                    <a:pt x="171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7"/>
            <p:cNvSpPr/>
            <p:nvPr/>
          </p:nvSpPr>
          <p:spPr>
            <a:xfrm>
              <a:off x="4169450" y="3423775"/>
              <a:ext cx="451750" cy="167625"/>
            </a:xfrm>
            <a:custGeom>
              <a:avLst/>
              <a:gdLst/>
              <a:ahLst/>
              <a:cxnLst/>
              <a:rect l="l" t="t" r="r" b="b"/>
              <a:pathLst>
                <a:path w="18070" h="6705" extrusionOk="0">
                  <a:moveTo>
                    <a:pt x="17228" y="1"/>
                  </a:moveTo>
                  <a:cubicBezTo>
                    <a:pt x="17098" y="1"/>
                    <a:pt x="16936" y="33"/>
                    <a:pt x="16774" y="66"/>
                  </a:cubicBezTo>
                  <a:cubicBezTo>
                    <a:pt x="16645" y="66"/>
                    <a:pt x="16451" y="98"/>
                    <a:pt x="16289" y="163"/>
                  </a:cubicBezTo>
                  <a:cubicBezTo>
                    <a:pt x="15900" y="228"/>
                    <a:pt x="15511" y="357"/>
                    <a:pt x="15090" y="519"/>
                  </a:cubicBezTo>
                  <a:cubicBezTo>
                    <a:pt x="14637" y="649"/>
                    <a:pt x="14184" y="843"/>
                    <a:pt x="13698" y="1070"/>
                  </a:cubicBezTo>
                  <a:cubicBezTo>
                    <a:pt x="13245" y="1264"/>
                    <a:pt x="12726" y="1490"/>
                    <a:pt x="12208" y="1717"/>
                  </a:cubicBezTo>
                  <a:cubicBezTo>
                    <a:pt x="11690" y="1944"/>
                    <a:pt x="11172" y="2171"/>
                    <a:pt x="10589" y="2365"/>
                  </a:cubicBezTo>
                  <a:cubicBezTo>
                    <a:pt x="10330" y="2462"/>
                    <a:pt x="10039" y="2559"/>
                    <a:pt x="9747" y="2624"/>
                  </a:cubicBezTo>
                  <a:cubicBezTo>
                    <a:pt x="9488" y="2689"/>
                    <a:pt x="9164" y="2721"/>
                    <a:pt x="8873" y="2786"/>
                  </a:cubicBezTo>
                  <a:cubicBezTo>
                    <a:pt x="8258" y="2883"/>
                    <a:pt x="7675" y="3045"/>
                    <a:pt x="7092" y="3239"/>
                  </a:cubicBezTo>
                  <a:cubicBezTo>
                    <a:pt x="6541" y="3433"/>
                    <a:pt x="5991" y="3628"/>
                    <a:pt x="5440" y="3854"/>
                  </a:cubicBezTo>
                  <a:cubicBezTo>
                    <a:pt x="4922" y="4081"/>
                    <a:pt x="4404" y="4308"/>
                    <a:pt x="3951" y="4534"/>
                  </a:cubicBezTo>
                  <a:cubicBezTo>
                    <a:pt x="3465" y="4761"/>
                    <a:pt x="3044" y="4988"/>
                    <a:pt x="2623" y="5182"/>
                  </a:cubicBezTo>
                  <a:cubicBezTo>
                    <a:pt x="1813" y="5603"/>
                    <a:pt x="1166" y="5992"/>
                    <a:pt x="712" y="6283"/>
                  </a:cubicBezTo>
                  <a:cubicBezTo>
                    <a:pt x="259" y="6542"/>
                    <a:pt x="0" y="6704"/>
                    <a:pt x="0" y="6704"/>
                  </a:cubicBezTo>
                  <a:cubicBezTo>
                    <a:pt x="0" y="6704"/>
                    <a:pt x="259" y="6575"/>
                    <a:pt x="745" y="6348"/>
                  </a:cubicBezTo>
                  <a:cubicBezTo>
                    <a:pt x="1231" y="6089"/>
                    <a:pt x="1911" y="5765"/>
                    <a:pt x="2720" y="5409"/>
                  </a:cubicBezTo>
                  <a:cubicBezTo>
                    <a:pt x="3562" y="5020"/>
                    <a:pt x="4534" y="4599"/>
                    <a:pt x="5570" y="4178"/>
                  </a:cubicBezTo>
                  <a:cubicBezTo>
                    <a:pt x="6639" y="3757"/>
                    <a:pt x="7772" y="3369"/>
                    <a:pt x="8938" y="3174"/>
                  </a:cubicBezTo>
                  <a:cubicBezTo>
                    <a:pt x="9229" y="3110"/>
                    <a:pt x="9521" y="3077"/>
                    <a:pt x="9844" y="3012"/>
                  </a:cubicBezTo>
                  <a:cubicBezTo>
                    <a:pt x="10136" y="2915"/>
                    <a:pt x="10460" y="2851"/>
                    <a:pt x="10719" y="2721"/>
                  </a:cubicBezTo>
                  <a:cubicBezTo>
                    <a:pt x="11302" y="2527"/>
                    <a:pt x="11852" y="2268"/>
                    <a:pt x="12370" y="2041"/>
                  </a:cubicBezTo>
                  <a:cubicBezTo>
                    <a:pt x="13374" y="1555"/>
                    <a:pt x="14313" y="1070"/>
                    <a:pt x="15155" y="713"/>
                  </a:cubicBezTo>
                  <a:cubicBezTo>
                    <a:pt x="15576" y="551"/>
                    <a:pt x="15965" y="389"/>
                    <a:pt x="16321" y="292"/>
                  </a:cubicBezTo>
                  <a:cubicBezTo>
                    <a:pt x="16483" y="228"/>
                    <a:pt x="16645" y="195"/>
                    <a:pt x="16807" y="163"/>
                  </a:cubicBezTo>
                  <a:cubicBezTo>
                    <a:pt x="16969" y="130"/>
                    <a:pt x="17098" y="98"/>
                    <a:pt x="17228" y="98"/>
                  </a:cubicBezTo>
                  <a:cubicBezTo>
                    <a:pt x="17357" y="66"/>
                    <a:pt x="17487" y="66"/>
                    <a:pt x="17584" y="33"/>
                  </a:cubicBezTo>
                  <a:lnTo>
                    <a:pt x="18070" y="33"/>
                  </a:lnTo>
                  <a:cubicBezTo>
                    <a:pt x="18070" y="33"/>
                    <a:pt x="18005" y="33"/>
                    <a:pt x="178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8" name="Google Shape;348;p27"/>
          <p:cNvGrpSpPr/>
          <p:nvPr/>
        </p:nvGrpSpPr>
        <p:grpSpPr>
          <a:xfrm>
            <a:off x="7510339" y="719058"/>
            <a:ext cx="736750" cy="709200"/>
            <a:chOff x="1426600" y="736000"/>
            <a:chExt cx="736750" cy="709200"/>
          </a:xfrm>
        </p:grpSpPr>
        <p:sp>
          <p:nvSpPr>
            <p:cNvPr id="349" name="Google Shape;349;p27"/>
            <p:cNvSpPr/>
            <p:nvPr/>
          </p:nvSpPr>
          <p:spPr>
            <a:xfrm>
              <a:off x="1611200" y="1094650"/>
              <a:ext cx="123075" cy="31600"/>
            </a:xfrm>
            <a:custGeom>
              <a:avLst/>
              <a:gdLst/>
              <a:ahLst/>
              <a:cxnLst/>
              <a:rect l="l" t="t" r="r" b="b"/>
              <a:pathLst>
                <a:path w="4923" h="1264" extrusionOk="0">
                  <a:moveTo>
                    <a:pt x="0" y="0"/>
                  </a:moveTo>
                  <a:lnTo>
                    <a:pt x="0" y="33"/>
                  </a:lnTo>
                  <a:cubicBezTo>
                    <a:pt x="0" y="33"/>
                    <a:pt x="1231" y="389"/>
                    <a:pt x="2461" y="713"/>
                  </a:cubicBezTo>
                  <a:cubicBezTo>
                    <a:pt x="2753" y="810"/>
                    <a:pt x="3044" y="907"/>
                    <a:pt x="3335" y="972"/>
                  </a:cubicBezTo>
                  <a:cubicBezTo>
                    <a:pt x="3627" y="1036"/>
                    <a:pt x="3918" y="1101"/>
                    <a:pt x="4145" y="1134"/>
                  </a:cubicBezTo>
                  <a:cubicBezTo>
                    <a:pt x="4598" y="1231"/>
                    <a:pt x="4922" y="1263"/>
                    <a:pt x="4922" y="1263"/>
                  </a:cubicBezTo>
                  <a:cubicBezTo>
                    <a:pt x="4922" y="1263"/>
                    <a:pt x="4631" y="1134"/>
                    <a:pt x="4177" y="1004"/>
                  </a:cubicBezTo>
                  <a:cubicBezTo>
                    <a:pt x="3951" y="907"/>
                    <a:pt x="3692" y="842"/>
                    <a:pt x="3400" y="777"/>
                  </a:cubicBezTo>
                  <a:cubicBezTo>
                    <a:pt x="3109" y="713"/>
                    <a:pt x="2785" y="648"/>
                    <a:pt x="2494" y="551"/>
                  </a:cubicBezTo>
                  <a:cubicBezTo>
                    <a:pt x="1263" y="292"/>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7"/>
            <p:cNvSpPr/>
            <p:nvPr/>
          </p:nvSpPr>
          <p:spPr>
            <a:xfrm>
              <a:off x="1674325" y="995875"/>
              <a:ext cx="71275" cy="106075"/>
            </a:xfrm>
            <a:custGeom>
              <a:avLst/>
              <a:gdLst/>
              <a:ahLst/>
              <a:cxnLst/>
              <a:rect l="l" t="t" r="r" b="b"/>
              <a:pathLst>
                <a:path w="2851" h="4243" extrusionOk="0">
                  <a:moveTo>
                    <a:pt x="1" y="0"/>
                  </a:moveTo>
                  <a:cubicBezTo>
                    <a:pt x="1" y="0"/>
                    <a:pt x="681" y="1069"/>
                    <a:pt x="1361" y="2170"/>
                  </a:cubicBezTo>
                  <a:cubicBezTo>
                    <a:pt x="1555" y="2429"/>
                    <a:pt x="1717" y="2688"/>
                    <a:pt x="1879" y="2947"/>
                  </a:cubicBezTo>
                  <a:cubicBezTo>
                    <a:pt x="2041" y="3206"/>
                    <a:pt x="2203" y="3433"/>
                    <a:pt x="2332" y="3627"/>
                  </a:cubicBezTo>
                  <a:cubicBezTo>
                    <a:pt x="2624" y="3984"/>
                    <a:pt x="2851" y="4243"/>
                    <a:pt x="2851" y="4243"/>
                  </a:cubicBezTo>
                  <a:lnTo>
                    <a:pt x="2851" y="4210"/>
                  </a:lnTo>
                  <a:cubicBezTo>
                    <a:pt x="2851" y="4210"/>
                    <a:pt x="2721" y="3919"/>
                    <a:pt x="2494" y="3530"/>
                  </a:cubicBezTo>
                  <a:cubicBezTo>
                    <a:pt x="2365" y="3303"/>
                    <a:pt x="2203" y="3077"/>
                    <a:pt x="2041" y="2818"/>
                  </a:cubicBezTo>
                  <a:cubicBezTo>
                    <a:pt x="1879" y="2591"/>
                    <a:pt x="1685" y="2332"/>
                    <a:pt x="1491" y="2073"/>
                  </a:cubicBezTo>
                  <a:lnTo>
                    <a:pt x="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7"/>
            <p:cNvSpPr/>
            <p:nvPr/>
          </p:nvSpPr>
          <p:spPr>
            <a:xfrm>
              <a:off x="1773900" y="736000"/>
              <a:ext cx="6525" cy="374850"/>
            </a:xfrm>
            <a:custGeom>
              <a:avLst/>
              <a:gdLst/>
              <a:ahLst/>
              <a:cxnLst/>
              <a:rect l="l" t="t" r="r" b="b"/>
              <a:pathLst>
                <a:path w="261" h="14994" extrusionOk="0">
                  <a:moveTo>
                    <a:pt x="228" y="1"/>
                  </a:moveTo>
                  <a:cubicBezTo>
                    <a:pt x="228" y="1"/>
                    <a:pt x="163" y="3725"/>
                    <a:pt x="98" y="7481"/>
                  </a:cubicBezTo>
                  <a:cubicBezTo>
                    <a:pt x="33" y="9359"/>
                    <a:pt x="1" y="11237"/>
                    <a:pt x="33" y="12630"/>
                  </a:cubicBezTo>
                  <a:cubicBezTo>
                    <a:pt x="33" y="14055"/>
                    <a:pt x="66" y="14994"/>
                    <a:pt x="66" y="14994"/>
                  </a:cubicBezTo>
                  <a:lnTo>
                    <a:pt x="98" y="14994"/>
                  </a:lnTo>
                  <a:cubicBezTo>
                    <a:pt x="98" y="14994"/>
                    <a:pt x="163" y="14055"/>
                    <a:pt x="195" y="12630"/>
                  </a:cubicBezTo>
                  <a:cubicBezTo>
                    <a:pt x="228" y="11237"/>
                    <a:pt x="260" y="9359"/>
                    <a:pt x="260" y="7481"/>
                  </a:cubicBezTo>
                  <a:lnTo>
                    <a:pt x="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27"/>
            <p:cNvSpPr/>
            <p:nvPr/>
          </p:nvSpPr>
          <p:spPr>
            <a:xfrm>
              <a:off x="1800625" y="982100"/>
              <a:ext cx="89075" cy="136050"/>
            </a:xfrm>
            <a:custGeom>
              <a:avLst/>
              <a:gdLst/>
              <a:ahLst/>
              <a:cxnLst/>
              <a:rect l="l" t="t" r="r" b="b"/>
              <a:pathLst>
                <a:path w="3563" h="5442" extrusionOk="0">
                  <a:moveTo>
                    <a:pt x="3530" y="1"/>
                  </a:moveTo>
                  <a:cubicBezTo>
                    <a:pt x="3530" y="1"/>
                    <a:pt x="2624" y="1329"/>
                    <a:pt x="1717" y="2689"/>
                  </a:cubicBezTo>
                  <a:cubicBezTo>
                    <a:pt x="1490" y="3013"/>
                    <a:pt x="1264" y="3336"/>
                    <a:pt x="1037" y="3660"/>
                  </a:cubicBezTo>
                  <a:cubicBezTo>
                    <a:pt x="843" y="3984"/>
                    <a:pt x="648" y="4275"/>
                    <a:pt x="486" y="4535"/>
                  </a:cubicBezTo>
                  <a:cubicBezTo>
                    <a:pt x="163" y="5085"/>
                    <a:pt x="1" y="5441"/>
                    <a:pt x="1" y="5441"/>
                  </a:cubicBezTo>
                  <a:cubicBezTo>
                    <a:pt x="1" y="5441"/>
                    <a:pt x="260" y="5117"/>
                    <a:pt x="616" y="4632"/>
                  </a:cubicBezTo>
                  <a:cubicBezTo>
                    <a:pt x="810" y="4373"/>
                    <a:pt x="1005" y="4081"/>
                    <a:pt x="1199" y="3790"/>
                  </a:cubicBezTo>
                  <a:cubicBezTo>
                    <a:pt x="1425" y="3466"/>
                    <a:pt x="1620" y="3110"/>
                    <a:pt x="1846" y="2753"/>
                  </a:cubicBezTo>
                  <a:cubicBezTo>
                    <a:pt x="2688" y="1393"/>
                    <a:pt x="3563" y="1"/>
                    <a:pt x="35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7"/>
            <p:cNvSpPr/>
            <p:nvPr/>
          </p:nvSpPr>
          <p:spPr>
            <a:xfrm>
              <a:off x="1814400" y="1076825"/>
              <a:ext cx="120650" cy="52650"/>
            </a:xfrm>
            <a:custGeom>
              <a:avLst/>
              <a:gdLst/>
              <a:ahLst/>
              <a:cxnLst/>
              <a:rect l="l" t="t" r="r" b="b"/>
              <a:pathLst>
                <a:path w="4826" h="2106" extrusionOk="0">
                  <a:moveTo>
                    <a:pt x="4825" y="1"/>
                  </a:moveTo>
                  <a:lnTo>
                    <a:pt x="2396" y="972"/>
                  </a:lnTo>
                  <a:cubicBezTo>
                    <a:pt x="2073" y="1102"/>
                    <a:pt x="1781" y="1231"/>
                    <a:pt x="1490" y="1328"/>
                  </a:cubicBezTo>
                  <a:cubicBezTo>
                    <a:pt x="1198" y="1458"/>
                    <a:pt x="939" y="1587"/>
                    <a:pt x="713" y="1685"/>
                  </a:cubicBezTo>
                  <a:cubicBezTo>
                    <a:pt x="292" y="1911"/>
                    <a:pt x="0" y="2073"/>
                    <a:pt x="0" y="2073"/>
                  </a:cubicBezTo>
                  <a:lnTo>
                    <a:pt x="0" y="2106"/>
                  </a:lnTo>
                  <a:cubicBezTo>
                    <a:pt x="0" y="2106"/>
                    <a:pt x="324" y="2008"/>
                    <a:pt x="777" y="1847"/>
                  </a:cubicBezTo>
                  <a:cubicBezTo>
                    <a:pt x="1004" y="1749"/>
                    <a:pt x="1295" y="1652"/>
                    <a:pt x="1555" y="1523"/>
                  </a:cubicBezTo>
                  <a:cubicBezTo>
                    <a:pt x="1846" y="1393"/>
                    <a:pt x="2137" y="1264"/>
                    <a:pt x="2461" y="1134"/>
                  </a:cubicBezTo>
                  <a:cubicBezTo>
                    <a:pt x="3627" y="584"/>
                    <a:pt x="4825" y="33"/>
                    <a:pt x="4825" y="33"/>
                  </a:cubicBezTo>
                  <a:lnTo>
                    <a:pt x="48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7"/>
            <p:cNvSpPr/>
            <p:nvPr/>
          </p:nvSpPr>
          <p:spPr>
            <a:xfrm>
              <a:off x="1817625" y="1135925"/>
              <a:ext cx="345725" cy="12175"/>
            </a:xfrm>
            <a:custGeom>
              <a:avLst/>
              <a:gdLst/>
              <a:ahLst/>
              <a:cxnLst/>
              <a:rect l="l" t="t" r="r" b="b"/>
              <a:pathLst>
                <a:path w="13829" h="487" extrusionOk="0">
                  <a:moveTo>
                    <a:pt x="13828" y="1"/>
                  </a:moveTo>
                  <a:cubicBezTo>
                    <a:pt x="13828" y="1"/>
                    <a:pt x="10395" y="65"/>
                    <a:pt x="6931" y="163"/>
                  </a:cubicBezTo>
                  <a:cubicBezTo>
                    <a:pt x="5182" y="195"/>
                    <a:pt x="3466" y="260"/>
                    <a:pt x="2170" y="325"/>
                  </a:cubicBezTo>
                  <a:cubicBezTo>
                    <a:pt x="875" y="389"/>
                    <a:pt x="1" y="454"/>
                    <a:pt x="1" y="454"/>
                  </a:cubicBezTo>
                  <a:lnTo>
                    <a:pt x="1" y="486"/>
                  </a:lnTo>
                  <a:lnTo>
                    <a:pt x="2170" y="486"/>
                  </a:lnTo>
                  <a:cubicBezTo>
                    <a:pt x="3466" y="454"/>
                    <a:pt x="5182" y="389"/>
                    <a:pt x="6931" y="325"/>
                  </a:cubicBezTo>
                  <a:cubicBezTo>
                    <a:pt x="10396" y="163"/>
                    <a:pt x="13828" y="1"/>
                    <a:pt x="13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7"/>
            <p:cNvSpPr/>
            <p:nvPr/>
          </p:nvSpPr>
          <p:spPr>
            <a:xfrm>
              <a:off x="1814400" y="1169925"/>
              <a:ext cx="114175" cy="83425"/>
            </a:xfrm>
            <a:custGeom>
              <a:avLst/>
              <a:gdLst/>
              <a:ahLst/>
              <a:cxnLst/>
              <a:rect l="l" t="t" r="r" b="b"/>
              <a:pathLst>
                <a:path w="4567" h="3337" extrusionOk="0">
                  <a:moveTo>
                    <a:pt x="0" y="1"/>
                  </a:moveTo>
                  <a:cubicBezTo>
                    <a:pt x="0" y="1"/>
                    <a:pt x="259" y="260"/>
                    <a:pt x="680" y="584"/>
                  </a:cubicBezTo>
                  <a:cubicBezTo>
                    <a:pt x="874" y="746"/>
                    <a:pt x="1134" y="940"/>
                    <a:pt x="1393" y="1134"/>
                  </a:cubicBezTo>
                  <a:cubicBezTo>
                    <a:pt x="1652" y="1328"/>
                    <a:pt x="1943" y="1523"/>
                    <a:pt x="2235" y="1717"/>
                  </a:cubicBezTo>
                  <a:cubicBezTo>
                    <a:pt x="3400" y="2527"/>
                    <a:pt x="4566" y="3336"/>
                    <a:pt x="4566" y="3336"/>
                  </a:cubicBezTo>
                  <a:lnTo>
                    <a:pt x="4566" y="3304"/>
                  </a:lnTo>
                  <a:lnTo>
                    <a:pt x="2332" y="1588"/>
                  </a:lnTo>
                  <a:cubicBezTo>
                    <a:pt x="2040" y="1393"/>
                    <a:pt x="1781" y="1167"/>
                    <a:pt x="1522" y="972"/>
                  </a:cubicBezTo>
                  <a:cubicBezTo>
                    <a:pt x="1231" y="778"/>
                    <a:pt x="972" y="584"/>
                    <a:pt x="777" y="454"/>
                  </a:cubicBezTo>
                  <a:cubicBezTo>
                    <a:pt x="324" y="163"/>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7"/>
            <p:cNvSpPr/>
            <p:nvPr/>
          </p:nvSpPr>
          <p:spPr>
            <a:xfrm>
              <a:off x="1804675" y="1195025"/>
              <a:ext cx="68025" cy="102025"/>
            </a:xfrm>
            <a:custGeom>
              <a:avLst/>
              <a:gdLst/>
              <a:ahLst/>
              <a:cxnLst/>
              <a:rect l="l" t="t" r="r" b="b"/>
              <a:pathLst>
                <a:path w="2721" h="4081" extrusionOk="0">
                  <a:moveTo>
                    <a:pt x="1" y="1"/>
                  </a:moveTo>
                  <a:cubicBezTo>
                    <a:pt x="1" y="1"/>
                    <a:pt x="130" y="292"/>
                    <a:pt x="357" y="681"/>
                  </a:cubicBezTo>
                  <a:cubicBezTo>
                    <a:pt x="486" y="875"/>
                    <a:pt x="616" y="1102"/>
                    <a:pt x="778" y="1361"/>
                  </a:cubicBezTo>
                  <a:cubicBezTo>
                    <a:pt x="940" y="1587"/>
                    <a:pt x="1134" y="1846"/>
                    <a:pt x="1296" y="2073"/>
                  </a:cubicBezTo>
                  <a:lnTo>
                    <a:pt x="2721" y="4081"/>
                  </a:lnTo>
                  <a:cubicBezTo>
                    <a:pt x="2721" y="4081"/>
                    <a:pt x="2073" y="3045"/>
                    <a:pt x="1425" y="2008"/>
                  </a:cubicBezTo>
                  <a:cubicBezTo>
                    <a:pt x="1263" y="1749"/>
                    <a:pt x="1102" y="1490"/>
                    <a:pt x="972" y="1231"/>
                  </a:cubicBezTo>
                  <a:cubicBezTo>
                    <a:pt x="810" y="1005"/>
                    <a:pt x="648" y="778"/>
                    <a:pt x="486" y="584"/>
                  </a:cubicBezTo>
                  <a:cubicBezTo>
                    <a:pt x="227" y="227"/>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7"/>
            <p:cNvSpPr/>
            <p:nvPr/>
          </p:nvSpPr>
          <p:spPr>
            <a:xfrm>
              <a:off x="1774725" y="1198275"/>
              <a:ext cx="5700" cy="246925"/>
            </a:xfrm>
            <a:custGeom>
              <a:avLst/>
              <a:gdLst/>
              <a:ahLst/>
              <a:cxnLst/>
              <a:rect l="l" t="t" r="r" b="b"/>
              <a:pathLst>
                <a:path w="228" h="9877" extrusionOk="0">
                  <a:moveTo>
                    <a:pt x="33" y="0"/>
                  </a:moveTo>
                  <a:cubicBezTo>
                    <a:pt x="33" y="0"/>
                    <a:pt x="0" y="615"/>
                    <a:pt x="0" y="1522"/>
                  </a:cubicBezTo>
                  <a:cubicBezTo>
                    <a:pt x="0" y="2008"/>
                    <a:pt x="0" y="2526"/>
                    <a:pt x="0" y="3109"/>
                  </a:cubicBezTo>
                  <a:cubicBezTo>
                    <a:pt x="0" y="3692"/>
                    <a:pt x="33" y="4307"/>
                    <a:pt x="65" y="4955"/>
                  </a:cubicBezTo>
                  <a:lnTo>
                    <a:pt x="195" y="9877"/>
                  </a:lnTo>
                  <a:lnTo>
                    <a:pt x="227" y="9877"/>
                  </a:lnTo>
                  <a:lnTo>
                    <a:pt x="227" y="4922"/>
                  </a:lnTo>
                  <a:cubicBezTo>
                    <a:pt x="195" y="4307"/>
                    <a:pt x="195" y="3692"/>
                    <a:pt x="195" y="3109"/>
                  </a:cubicBezTo>
                  <a:cubicBezTo>
                    <a:pt x="195" y="2526"/>
                    <a:pt x="162" y="2008"/>
                    <a:pt x="162" y="1522"/>
                  </a:cubicBezTo>
                  <a:cubicBezTo>
                    <a:pt x="130" y="615"/>
                    <a:pt x="65" y="0"/>
                    <a:pt x="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7"/>
            <p:cNvSpPr/>
            <p:nvPr/>
          </p:nvSpPr>
          <p:spPr>
            <a:xfrm>
              <a:off x="1668675" y="1191800"/>
              <a:ext cx="83400" cy="95550"/>
            </a:xfrm>
            <a:custGeom>
              <a:avLst/>
              <a:gdLst/>
              <a:ahLst/>
              <a:cxnLst/>
              <a:rect l="l" t="t" r="r" b="b"/>
              <a:pathLst>
                <a:path w="3336" h="3822" extrusionOk="0">
                  <a:moveTo>
                    <a:pt x="3303" y="0"/>
                  </a:moveTo>
                  <a:cubicBezTo>
                    <a:pt x="3303" y="0"/>
                    <a:pt x="3077" y="194"/>
                    <a:pt x="2753" y="551"/>
                  </a:cubicBezTo>
                  <a:cubicBezTo>
                    <a:pt x="2591" y="713"/>
                    <a:pt x="2397" y="907"/>
                    <a:pt x="2202" y="1134"/>
                  </a:cubicBezTo>
                  <a:cubicBezTo>
                    <a:pt x="2008" y="1360"/>
                    <a:pt x="1814" y="1619"/>
                    <a:pt x="1587" y="1846"/>
                  </a:cubicBezTo>
                  <a:cubicBezTo>
                    <a:pt x="810" y="2850"/>
                    <a:pt x="0" y="3821"/>
                    <a:pt x="0" y="3821"/>
                  </a:cubicBezTo>
                  <a:cubicBezTo>
                    <a:pt x="0" y="3821"/>
                    <a:pt x="875" y="2882"/>
                    <a:pt x="1717" y="1975"/>
                  </a:cubicBezTo>
                  <a:cubicBezTo>
                    <a:pt x="1943" y="1716"/>
                    <a:pt x="2137" y="1490"/>
                    <a:pt x="2364" y="1295"/>
                  </a:cubicBezTo>
                  <a:cubicBezTo>
                    <a:pt x="2558" y="1069"/>
                    <a:pt x="2720" y="842"/>
                    <a:pt x="2882" y="648"/>
                  </a:cubicBezTo>
                  <a:cubicBezTo>
                    <a:pt x="3141" y="292"/>
                    <a:pt x="3336" y="0"/>
                    <a:pt x="33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7"/>
            <p:cNvSpPr/>
            <p:nvPr/>
          </p:nvSpPr>
          <p:spPr>
            <a:xfrm>
              <a:off x="1635475" y="1179650"/>
              <a:ext cx="98800" cy="45350"/>
            </a:xfrm>
            <a:custGeom>
              <a:avLst/>
              <a:gdLst/>
              <a:ahLst/>
              <a:cxnLst/>
              <a:rect l="l" t="t" r="r" b="b"/>
              <a:pathLst>
                <a:path w="3952" h="1814" extrusionOk="0">
                  <a:moveTo>
                    <a:pt x="3919" y="0"/>
                  </a:moveTo>
                  <a:cubicBezTo>
                    <a:pt x="3919" y="0"/>
                    <a:pt x="3660" y="65"/>
                    <a:pt x="3304" y="195"/>
                  </a:cubicBezTo>
                  <a:cubicBezTo>
                    <a:pt x="3109" y="292"/>
                    <a:pt x="2883" y="357"/>
                    <a:pt x="2656" y="486"/>
                  </a:cubicBezTo>
                  <a:cubicBezTo>
                    <a:pt x="2429" y="583"/>
                    <a:pt x="2170" y="713"/>
                    <a:pt x="1943" y="842"/>
                  </a:cubicBezTo>
                  <a:cubicBezTo>
                    <a:pt x="972" y="1296"/>
                    <a:pt x="1" y="1781"/>
                    <a:pt x="1" y="1781"/>
                  </a:cubicBezTo>
                  <a:lnTo>
                    <a:pt x="33" y="1814"/>
                  </a:lnTo>
                  <a:cubicBezTo>
                    <a:pt x="33" y="1814"/>
                    <a:pt x="1037" y="1393"/>
                    <a:pt x="2008" y="972"/>
                  </a:cubicBezTo>
                  <a:cubicBezTo>
                    <a:pt x="2267" y="875"/>
                    <a:pt x="2494" y="778"/>
                    <a:pt x="2753" y="680"/>
                  </a:cubicBezTo>
                  <a:cubicBezTo>
                    <a:pt x="2980" y="551"/>
                    <a:pt x="3174" y="454"/>
                    <a:pt x="3368" y="357"/>
                  </a:cubicBezTo>
                  <a:cubicBezTo>
                    <a:pt x="3725" y="162"/>
                    <a:pt x="3951" y="0"/>
                    <a:pt x="39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7"/>
            <p:cNvSpPr/>
            <p:nvPr/>
          </p:nvSpPr>
          <p:spPr>
            <a:xfrm>
              <a:off x="1426600" y="1137550"/>
              <a:ext cx="301200" cy="14150"/>
            </a:xfrm>
            <a:custGeom>
              <a:avLst/>
              <a:gdLst/>
              <a:ahLst/>
              <a:cxnLst/>
              <a:rect l="l" t="t" r="r" b="b"/>
              <a:pathLst>
                <a:path w="12048" h="566" extrusionOk="0">
                  <a:moveTo>
                    <a:pt x="1" y="0"/>
                  </a:moveTo>
                  <a:lnTo>
                    <a:pt x="1" y="33"/>
                  </a:lnTo>
                  <a:cubicBezTo>
                    <a:pt x="1" y="33"/>
                    <a:pt x="3012" y="195"/>
                    <a:pt x="6024" y="357"/>
                  </a:cubicBezTo>
                  <a:cubicBezTo>
                    <a:pt x="7514" y="454"/>
                    <a:pt x="9036" y="519"/>
                    <a:pt x="10169" y="551"/>
                  </a:cubicBezTo>
                  <a:cubicBezTo>
                    <a:pt x="10547" y="562"/>
                    <a:pt x="10881" y="565"/>
                    <a:pt x="11160" y="565"/>
                  </a:cubicBezTo>
                  <a:cubicBezTo>
                    <a:pt x="11716" y="565"/>
                    <a:pt x="12047" y="551"/>
                    <a:pt x="12047" y="551"/>
                  </a:cubicBezTo>
                  <a:cubicBezTo>
                    <a:pt x="12047" y="551"/>
                    <a:pt x="11302" y="454"/>
                    <a:pt x="10169" y="389"/>
                  </a:cubicBezTo>
                  <a:cubicBezTo>
                    <a:pt x="9036" y="292"/>
                    <a:pt x="7514" y="260"/>
                    <a:pt x="6024" y="195"/>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1" name="Google Shape;361;p27"/>
          <p:cNvGrpSpPr/>
          <p:nvPr/>
        </p:nvGrpSpPr>
        <p:grpSpPr>
          <a:xfrm>
            <a:off x="5689770" y="2267411"/>
            <a:ext cx="238850" cy="229125"/>
            <a:chOff x="3023900" y="564375"/>
            <a:chExt cx="238850" cy="229125"/>
          </a:xfrm>
        </p:grpSpPr>
        <p:sp>
          <p:nvSpPr>
            <p:cNvPr id="362" name="Google Shape;362;p27"/>
            <p:cNvSpPr/>
            <p:nvPr/>
          </p:nvSpPr>
          <p:spPr>
            <a:xfrm>
              <a:off x="3083800" y="680150"/>
              <a:ext cx="39700" cy="10550"/>
            </a:xfrm>
            <a:custGeom>
              <a:avLst/>
              <a:gdLst/>
              <a:ahLst/>
              <a:cxnLst/>
              <a:rect l="l" t="t" r="r" b="b"/>
              <a:pathLst>
                <a:path w="1588" h="422" extrusionOk="0">
                  <a:moveTo>
                    <a:pt x="1" y="0"/>
                  </a:moveTo>
                  <a:lnTo>
                    <a:pt x="1" y="0"/>
                  </a:lnTo>
                  <a:cubicBezTo>
                    <a:pt x="1" y="0"/>
                    <a:pt x="389" y="162"/>
                    <a:pt x="778" y="292"/>
                  </a:cubicBezTo>
                  <a:cubicBezTo>
                    <a:pt x="875" y="324"/>
                    <a:pt x="972" y="356"/>
                    <a:pt x="1069" y="389"/>
                  </a:cubicBezTo>
                  <a:cubicBezTo>
                    <a:pt x="1166" y="389"/>
                    <a:pt x="1263" y="421"/>
                    <a:pt x="1328" y="421"/>
                  </a:cubicBezTo>
                  <a:lnTo>
                    <a:pt x="1587" y="421"/>
                  </a:lnTo>
                  <a:lnTo>
                    <a:pt x="1587" y="389"/>
                  </a:lnTo>
                  <a:cubicBezTo>
                    <a:pt x="1587" y="389"/>
                    <a:pt x="1523" y="324"/>
                    <a:pt x="1361" y="259"/>
                  </a:cubicBezTo>
                  <a:cubicBezTo>
                    <a:pt x="1296" y="227"/>
                    <a:pt x="1231" y="194"/>
                    <a:pt x="1134" y="162"/>
                  </a:cubicBezTo>
                  <a:cubicBezTo>
                    <a:pt x="1037" y="162"/>
                    <a:pt x="940" y="130"/>
                    <a:pt x="842" y="130"/>
                  </a:cubicBezTo>
                  <a:cubicBezTo>
                    <a:pt x="422" y="65"/>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7"/>
            <p:cNvSpPr/>
            <p:nvPr/>
          </p:nvSpPr>
          <p:spPr>
            <a:xfrm>
              <a:off x="3104050" y="647750"/>
              <a:ext cx="23500" cy="34850"/>
            </a:xfrm>
            <a:custGeom>
              <a:avLst/>
              <a:gdLst/>
              <a:ahLst/>
              <a:cxnLst/>
              <a:rect l="l" t="t" r="r" b="b"/>
              <a:pathLst>
                <a:path w="940" h="1394" extrusionOk="0">
                  <a:moveTo>
                    <a:pt x="32" y="1"/>
                  </a:moveTo>
                  <a:lnTo>
                    <a:pt x="0" y="33"/>
                  </a:lnTo>
                  <a:cubicBezTo>
                    <a:pt x="0" y="33"/>
                    <a:pt x="194" y="389"/>
                    <a:pt x="421" y="746"/>
                  </a:cubicBezTo>
                  <a:cubicBezTo>
                    <a:pt x="453" y="843"/>
                    <a:pt x="518" y="940"/>
                    <a:pt x="551" y="1005"/>
                  </a:cubicBezTo>
                  <a:cubicBezTo>
                    <a:pt x="615" y="1102"/>
                    <a:pt x="680" y="1167"/>
                    <a:pt x="713" y="1199"/>
                  </a:cubicBezTo>
                  <a:cubicBezTo>
                    <a:pt x="842" y="1328"/>
                    <a:pt x="939" y="1393"/>
                    <a:pt x="939" y="1393"/>
                  </a:cubicBezTo>
                  <a:lnTo>
                    <a:pt x="939" y="1361"/>
                  </a:lnTo>
                  <a:cubicBezTo>
                    <a:pt x="939" y="1361"/>
                    <a:pt x="939" y="1264"/>
                    <a:pt x="874" y="1134"/>
                  </a:cubicBezTo>
                  <a:cubicBezTo>
                    <a:pt x="842" y="1069"/>
                    <a:pt x="777" y="972"/>
                    <a:pt x="745" y="875"/>
                  </a:cubicBezTo>
                  <a:cubicBezTo>
                    <a:pt x="680" y="810"/>
                    <a:pt x="615" y="746"/>
                    <a:pt x="551" y="648"/>
                  </a:cubicBezTo>
                  <a:cubicBezTo>
                    <a:pt x="292" y="325"/>
                    <a:pt x="32" y="1"/>
                    <a:pt x="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7"/>
            <p:cNvSpPr/>
            <p:nvPr/>
          </p:nvSpPr>
          <p:spPr>
            <a:xfrm>
              <a:off x="3134800" y="564375"/>
              <a:ext cx="5700" cy="120650"/>
            </a:xfrm>
            <a:custGeom>
              <a:avLst/>
              <a:gdLst/>
              <a:ahLst/>
              <a:cxnLst/>
              <a:rect l="l" t="t" r="r" b="b"/>
              <a:pathLst>
                <a:path w="228" h="4826" extrusionOk="0">
                  <a:moveTo>
                    <a:pt x="130" y="0"/>
                  </a:moveTo>
                  <a:cubicBezTo>
                    <a:pt x="130" y="0"/>
                    <a:pt x="98" y="1198"/>
                    <a:pt x="33" y="2397"/>
                  </a:cubicBezTo>
                  <a:cubicBezTo>
                    <a:pt x="33" y="2720"/>
                    <a:pt x="33" y="3012"/>
                    <a:pt x="1" y="3303"/>
                  </a:cubicBezTo>
                  <a:cubicBezTo>
                    <a:pt x="1" y="3595"/>
                    <a:pt x="33" y="3854"/>
                    <a:pt x="33" y="4081"/>
                  </a:cubicBezTo>
                  <a:cubicBezTo>
                    <a:pt x="65" y="4534"/>
                    <a:pt x="98" y="4825"/>
                    <a:pt x="98" y="4825"/>
                  </a:cubicBezTo>
                  <a:cubicBezTo>
                    <a:pt x="98" y="4825"/>
                    <a:pt x="163" y="4534"/>
                    <a:pt x="195" y="4081"/>
                  </a:cubicBezTo>
                  <a:cubicBezTo>
                    <a:pt x="195" y="3854"/>
                    <a:pt x="227" y="3595"/>
                    <a:pt x="227" y="3303"/>
                  </a:cubicBezTo>
                  <a:cubicBezTo>
                    <a:pt x="227" y="3012"/>
                    <a:pt x="195" y="2720"/>
                    <a:pt x="195" y="2397"/>
                  </a:cubicBezTo>
                  <a:cubicBezTo>
                    <a:pt x="195" y="1198"/>
                    <a:pt x="163" y="0"/>
                    <a:pt x="1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7"/>
            <p:cNvSpPr/>
            <p:nvPr/>
          </p:nvSpPr>
          <p:spPr>
            <a:xfrm>
              <a:off x="3145325" y="643700"/>
              <a:ext cx="29175" cy="43750"/>
            </a:xfrm>
            <a:custGeom>
              <a:avLst/>
              <a:gdLst/>
              <a:ahLst/>
              <a:cxnLst/>
              <a:rect l="l" t="t" r="r" b="b"/>
              <a:pathLst>
                <a:path w="1167" h="1750" extrusionOk="0">
                  <a:moveTo>
                    <a:pt x="1134" y="1"/>
                  </a:moveTo>
                  <a:cubicBezTo>
                    <a:pt x="1134" y="1"/>
                    <a:pt x="810" y="422"/>
                    <a:pt x="486" y="843"/>
                  </a:cubicBezTo>
                  <a:cubicBezTo>
                    <a:pt x="422" y="940"/>
                    <a:pt x="357" y="1037"/>
                    <a:pt x="260" y="1134"/>
                  </a:cubicBezTo>
                  <a:cubicBezTo>
                    <a:pt x="195" y="1264"/>
                    <a:pt x="163" y="1361"/>
                    <a:pt x="98" y="1426"/>
                  </a:cubicBezTo>
                  <a:cubicBezTo>
                    <a:pt x="33" y="1620"/>
                    <a:pt x="1" y="1750"/>
                    <a:pt x="1" y="1750"/>
                  </a:cubicBezTo>
                  <a:cubicBezTo>
                    <a:pt x="1" y="1750"/>
                    <a:pt x="98" y="1685"/>
                    <a:pt x="227" y="1523"/>
                  </a:cubicBezTo>
                  <a:cubicBezTo>
                    <a:pt x="292" y="1458"/>
                    <a:pt x="389" y="1361"/>
                    <a:pt x="454" y="1264"/>
                  </a:cubicBezTo>
                  <a:cubicBezTo>
                    <a:pt x="519" y="1167"/>
                    <a:pt x="584" y="1037"/>
                    <a:pt x="648" y="908"/>
                  </a:cubicBezTo>
                  <a:cubicBezTo>
                    <a:pt x="907" y="454"/>
                    <a:pt x="1166" y="1"/>
                    <a:pt x="11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7"/>
            <p:cNvSpPr/>
            <p:nvPr/>
          </p:nvSpPr>
          <p:spPr>
            <a:xfrm>
              <a:off x="3149375" y="674475"/>
              <a:ext cx="39700" cy="17025"/>
            </a:xfrm>
            <a:custGeom>
              <a:avLst/>
              <a:gdLst/>
              <a:ahLst/>
              <a:cxnLst/>
              <a:rect l="l" t="t" r="r" b="b"/>
              <a:pathLst>
                <a:path w="1588" h="681" extrusionOk="0">
                  <a:moveTo>
                    <a:pt x="1555" y="0"/>
                  </a:moveTo>
                  <a:cubicBezTo>
                    <a:pt x="1555" y="0"/>
                    <a:pt x="1166" y="130"/>
                    <a:pt x="745" y="259"/>
                  </a:cubicBezTo>
                  <a:cubicBezTo>
                    <a:pt x="648" y="292"/>
                    <a:pt x="551" y="324"/>
                    <a:pt x="454" y="357"/>
                  </a:cubicBezTo>
                  <a:cubicBezTo>
                    <a:pt x="357" y="389"/>
                    <a:pt x="292" y="454"/>
                    <a:pt x="227" y="486"/>
                  </a:cubicBezTo>
                  <a:cubicBezTo>
                    <a:pt x="98" y="583"/>
                    <a:pt x="1" y="648"/>
                    <a:pt x="1" y="648"/>
                  </a:cubicBezTo>
                  <a:lnTo>
                    <a:pt x="1" y="680"/>
                  </a:lnTo>
                  <a:cubicBezTo>
                    <a:pt x="1" y="680"/>
                    <a:pt x="130" y="680"/>
                    <a:pt x="292" y="648"/>
                  </a:cubicBezTo>
                  <a:cubicBezTo>
                    <a:pt x="357" y="616"/>
                    <a:pt x="454" y="583"/>
                    <a:pt x="551" y="551"/>
                  </a:cubicBezTo>
                  <a:cubicBezTo>
                    <a:pt x="648" y="519"/>
                    <a:pt x="745" y="454"/>
                    <a:pt x="810" y="421"/>
                  </a:cubicBezTo>
                  <a:cubicBezTo>
                    <a:pt x="1199" y="227"/>
                    <a:pt x="1587" y="0"/>
                    <a:pt x="158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7"/>
            <p:cNvSpPr/>
            <p:nvPr/>
          </p:nvSpPr>
          <p:spPr>
            <a:xfrm>
              <a:off x="3151000" y="693100"/>
              <a:ext cx="111750" cy="5675"/>
            </a:xfrm>
            <a:custGeom>
              <a:avLst/>
              <a:gdLst/>
              <a:ahLst/>
              <a:cxnLst/>
              <a:rect l="l" t="t" r="r" b="b"/>
              <a:pathLst>
                <a:path w="4470" h="227" extrusionOk="0">
                  <a:moveTo>
                    <a:pt x="1393" y="0"/>
                  </a:moveTo>
                  <a:cubicBezTo>
                    <a:pt x="1134" y="33"/>
                    <a:pt x="907" y="33"/>
                    <a:pt x="680" y="65"/>
                  </a:cubicBezTo>
                  <a:cubicBezTo>
                    <a:pt x="259" y="97"/>
                    <a:pt x="0" y="162"/>
                    <a:pt x="0" y="162"/>
                  </a:cubicBezTo>
                  <a:cubicBezTo>
                    <a:pt x="0" y="162"/>
                    <a:pt x="259" y="227"/>
                    <a:pt x="680" y="227"/>
                  </a:cubicBezTo>
                  <a:lnTo>
                    <a:pt x="1425" y="227"/>
                  </a:lnTo>
                  <a:cubicBezTo>
                    <a:pt x="1684" y="195"/>
                    <a:pt x="1943" y="195"/>
                    <a:pt x="2235" y="162"/>
                  </a:cubicBezTo>
                  <a:cubicBezTo>
                    <a:pt x="3336" y="97"/>
                    <a:pt x="4469" y="33"/>
                    <a:pt x="4469" y="33"/>
                  </a:cubicBezTo>
                  <a:lnTo>
                    <a:pt x="446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7"/>
            <p:cNvSpPr/>
            <p:nvPr/>
          </p:nvSpPr>
          <p:spPr>
            <a:xfrm>
              <a:off x="3149375" y="704425"/>
              <a:ext cx="37275" cy="26750"/>
            </a:xfrm>
            <a:custGeom>
              <a:avLst/>
              <a:gdLst/>
              <a:ahLst/>
              <a:cxnLst/>
              <a:rect l="l" t="t" r="r" b="b"/>
              <a:pathLst>
                <a:path w="1491" h="1070" extrusionOk="0">
                  <a:moveTo>
                    <a:pt x="1" y="1"/>
                  </a:moveTo>
                  <a:cubicBezTo>
                    <a:pt x="1" y="1"/>
                    <a:pt x="65" y="98"/>
                    <a:pt x="195" y="227"/>
                  </a:cubicBezTo>
                  <a:cubicBezTo>
                    <a:pt x="260" y="292"/>
                    <a:pt x="324" y="357"/>
                    <a:pt x="422" y="422"/>
                  </a:cubicBezTo>
                  <a:cubicBezTo>
                    <a:pt x="519" y="486"/>
                    <a:pt x="616" y="551"/>
                    <a:pt x="713" y="616"/>
                  </a:cubicBezTo>
                  <a:cubicBezTo>
                    <a:pt x="1069" y="843"/>
                    <a:pt x="1490" y="1069"/>
                    <a:pt x="1490" y="1069"/>
                  </a:cubicBezTo>
                  <a:cubicBezTo>
                    <a:pt x="1490" y="1069"/>
                    <a:pt x="1134" y="745"/>
                    <a:pt x="810" y="454"/>
                  </a:cubicBezTo>
                  <a:cubicBezTo>
                    <a:pt x="713" y="389"/>
                    <a:pt x="616" y="324"/>
                    <a:pt x="551" y="260"/>
                  </a:cubicBezTo>
                  <a:cubicBezTo>
                    <a:pt x="454" y="195"/>
                    <a:pt x="357" y="130"/>
                    <a:pt x="292" y="98"/>
                  </a:cubicBezTo>
                  <a:cubicBezTo>
                    <a:pt x="130" y="33"/>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7"/>
            <p:cNvSpPr/>
            <p:nvPr/>
          </p:nvSpPr>
          <p:spPr>
            <a:xfrm>
              <a:off x="3146150" y="712525"/>
              <a:ext cx="22675" cy="33225"/>
            </a:xfrm>
            <a:custGeom>
              <a:avLst/>
              <a:gdLst/>
              <a:ahLst/>
              <a:cxnLst/>
              <a:rect l="l" t="t" r="r" b="b"/>
              <a:pathLst>
                <a:path w="907" h="1329" extrusionOk="0">
                  <a:moveTo>
                    <a:pt x="0" y="0"/>
                  </a:moveTo>
                  <a:cubicBezTo>
                    <a:pt x="0" y="0"/>
                    <a:pt x="32" y="98"/>
                    <a:pt x="97" y="259"/>
                  </a:cubicBezTo>
                  <a:cubicBezTo>
                    <a:pt x="130" y="324"/>
                    <a:pt x="162" y="389"/>
                    <a:pt x="194" y="486"/>
                  </a:cubicBezTo>
                  <a:cubicBezTo>
                    <a:pt x="259" y="551"/>
                    <a:pt x="324" y="616"/>
                    <a:pt x="389" y="713"/>
                  </a:cubicBezTo>
                  <a:cubicBezTo>
                    <a:pt x="615" y="1004"/>
                    <a:pt x="874" y="1328"/>
                    <a:pt x="874" y="1328"/>
                  </a:cubicBezTo>
                  <a:lnTo>
                    <a:pt x="907" y="1328"/>
                  </a:lnTo>
                  <a:cubicBezTo>
                    <a:pt x="907" y="1328"/>
                    <a:pt x="712" y="972"/>
                    <a:pt x="518" y="616"/>
                  </a:cubicBezTo>
                  <a:cubicBezTo>
                    <a:pt x="486" y="519"/>
                    <a:pt x="421" y="454"/>
                    <a:pt x="389" y="357"/>
                  </a:cubicBezTo>
                  <a:cubicBezTo>
                    <a:pt x="324" y="292"/>
                    <a:pt x="259" y="227"/>
                    <a:pt x="227" y="162"/>
                  </a:cubicBezTo>
                  <a:cubicBezTo>
                    <a:pt x="130" y="65"/>
                    <a:pt x="32" y="0"/>
                    <a:pt x="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7"/>
            <p:cNvSpPr/>
            <p:nvPr/>
          </p:nvSpPr>
          <p:spPr>
            <a:xfrm>
              <a:off x="3134800" y="713325"/>
              <a:ext cx="5700" cy="80175"/>
            </a:xfrm>
            <a:custGeom>
              <a:avLst/>
              <a:gdLst/>
              <a:ahLst/>
              <a:cxnLst/>
              <a:rect l="l" t="t" r="r" b="b"/>
              <a:pathLst>
                <a:path w="228" h="3207" extrusionOk="0">
                  <a:moveTo>
                    <a:pt x="98" y="1"/>
                  </a:moveTo>
                  <a:cubicBezTo>
                    <a:pt x="98" y="1"/>
                    <a:pt x="33" y="195"/>
                    <a:pt x="33" y="519"/>
                  </a:cubicBezTo>
                  <a:cubicBezTo>
                    <a:pt x="33" y="648"/>
                    <a:pt x="1" y="843"/>
                    <a:pt x="1" y="1005"/>
                  </a:cubicBezTo>
                  <a:cubicBezTo>
                    <a:pt x="1" y="1199"/>
                    <a:pt x="33" y="1393"/>
                    <a:pt x="33" y="1620"/>
                  </a:cubicBezTo>
                  <a:cubicBezTo>
                    <a:pt x="98" y="2397"/>
                    <a:pt x="130" y="3207"/>
                    <a:pt x="130" y="3207"/>
                  </a:cubicBezTo>
                  <a:lnTo>
                    <a:pt x="163" y="3207"/>
                  </a:lnTo>
                  <a:cubicBezTo>
                    <a:pt x="163" y="3207"/>
                    <a:pt x="195" y="2397"/>
                    <a:pt x="195" y="1620"/>
                  </a:cubicBezTo>
                  <a:cubicBezTo>
                    <a:pt x="195" y="1393"/>
                    <a:pt x="227" y="1199"/>
                    <a:pt x="227" y="1005"/>
                  </a:cubicBezTo>
                  <a:cubicBezTo>
                    <a:pt x="227" y="843"/>
                    <a:pt x="195" y="648"/>
                    <a:pt x="195" y="519"/>
                  </a:cubicBezTo>
                  <a:cubicBezTo>
                    <a:pt x="163" y="195"/>
                    <a:pt x="98" y="1"/>
                    <a:pt x="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7"/>
            <p:cNvSpPr/>
            <p:nvPr/>
          </p:nvSpPr>
          <p:spPr>
            <a:xfrm>
              <a:off x="3102425" y="711725"/>
              <a:ext cx="27550" cy="30775"/>
            </a:xfrm>
            <a:custGeom>
              <a:avLst/>
              <a:gdLst/>
              <a:ahLst/>
              <a:cxnLst/>
              <a:rect l="l" t="t" r="r" b="b"/>
              <a:pathLst>
                <a:path w="1102" h="1231" extrusionOk="0">
                  <a:moveTo>
                    <a:pt x="1069" y="0"/>
                  </a:moveTo>
                  <a:cubicBezTo>
                    <a:pt x="1069" y="0"/>
                    <a:pt x="972" y="32"/>
                    <a:pt x="842" y="130"/>
                  </a:cubicBezTo>
                  <a:cubicBezTo>
                    <a:pt x="810" y="194"/>
                    <a:pt x="713" y="227"/>
                    <a:pt x="648" y="324"/>
                  </a:cubicBezTo>
                  <a:cubicBezTo>
                    <a:pt x="616" y="389"/>
                    <a:pt x="551" y="486"/>
                    <a:pt x="486" y="551"/>
                  </a:cubicBezTo>
                  <a:cubicBezTo>
                    <a:pt x="227" y="874"/>
                    <a:pt x="0" y="1231"/>
                    <a:pt x="0" y="1231"/>
                  </a:cubicBezTo>
                  <a:cubicBezTo>
                    <a:pt x="0" y="1231"/>
                    <a:pt x="324" y="939"/>
                    <a:pt x="616" y="648"/>
                  </a:cubicBezTo>
                  <a:cubicBezTo>
                    <a:pt x="680" y="583"/>
                    <a:pt x="745" y="518"/>
                    <a:pt x="810" y="453"/>
                  </a:cubicBezTo>
                  <a:cubicBezTo>
                    <a:pt x="875" y="389"/>
                    <a:pt x="939" y="291"/>
                    <a:pt x="972" y="227"/>
                  </a:cubicBezTo>
                  <a:cubicBezTo>
                    <a:pt x="1069" y="97"/>
                    <a:pt x="1101" y="0"/>
                    <a:pt x="11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7"/>
            <p:cNvSpPr/>
            <p:nvPr/>
          </p:nvSpPr>
          <p:spPr>
            <a:xfrm>
              <a:off x="3091900" y="707300"/>
              <a:ext cx="31600" cy="14950"/>
            </a:xfrm>
            <a:custGeom>
              <a:avLst/>
              <a:gdLst/>
              <a:ahLst/>
              <a:cxnLst/>
              <a:rect l="l" t="t" r="r" b="b"/>
              <a:pathLst>
                <a:path w="1264" h="598" extrusionOk="0">
                  <a:moveTo>
                    <a:pt x="1153" y="1"/>
                  </a:moveTo>
                  <a:cubicBezTo>
                    <a:pt x="1119" y="1"/>
                    <a:pt x="1080" y="4"/>
                    <a:pt x="1037" y="15"/>
                  </a:cubicBezTo>
                  <a:cubicBezTo>
                    <a:pt x="972" y="47"/>
                    <a:pt x="907" y="80"/>
                    <a:pt x="810" y="112"/>
                  </a:cubicBezTo>
                  <a:cubicBezTo>
                    <a:pt x="745" y="145"/>
                    <a:pt x="680" y="177"/>
                    <a:pt x="616" y="242"/>
                  </a:cubicBezTo>
                  <a:cubicBezTo>
                    <a:pt x="292" y="404"/>
                    <a:pt x="0" y="598"/>
                    <a:pt x="0" y="598"/>
                  </a:cubicBezTo>
                  <a:cubicBezTo>
                    <a:pt x="0" y="598"/>
                    <a:pt x="357" y="501"/>
                    <a:pt x="680" y="371"/>
                  </a:cubicBezTo>
                  <a:cubicBezTo>
                    <a:pt x="745" y="339"/>
                    <a:pt x="842" y="307"/>
                    <a:pt x="907" y="274"/>
                  </a:cubicBezTo>
                  <a:cubicBezTo>
                    <a:pt x="1004" y="242"/>
                    <a:pt x="1037" y="209"/>
                    <a:pt x="1101" y="177"/>
                  </a:cubicBezTo>
                  <a:cubicBezTo>
                    <a:pt x="1199" y="80"/>
                    <a:pt x="1263" y="15"/>
                    <a:pt x="1263" y="15"/>
                  </a:cubicBezTo>
                  <a:cubicBezTo>
                    <a:pt x="1263" y="15"/>
                    <a:pt x="1220" y="1"/>
                    <a:pt x="11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7"/>
            <p:cNvSpPr/>
            <p:nvPr/>
          </p:nvSpPr>
          <p:spPr>
            <a:xfrm>
              <a:off x="3023900" y="693900"/>
              <a:ext cx="97975" cy="5700"/>
            </a:xfrm>
            <a:custGeom>
              <a:avLst/>
              <a:gdLst/>
              <a:ahLst/>
              <a:cxnLst/>
              <a:rect l="l" t="t" r="r" b="b"/>
              <a:pathLst>
                <a:path w="3919" h="228" extrusionOk="0">
                  <a:moveTo>
                    <a:pt x="0" y="1"/>
                  </a:moveTo>
                  <a:lnTo>
                    <a:pt x="0" y="33"/>
                  </a:lnTo>
                  <a:cubicBezTo>
                    <a:pt x="0" y="33"/>
                    <a:pt x="972" y="98"/>
                    <a:pt x="1943" y="163"/>
                  </a:cubicBezTo>
                  <a:cubicBezTo>
                    <a:pt x="2202" y="195"/>
                    <a:pt x="2429" y="227"/>
                    <a:pt x="2688" y="227"/>
                  </a:cubicBezTo>
                  <a:lnTo>
                    <a:pt x="3303" y="227"/>
                  </a:lnTo>
                  <a:cubicBezTo>
                    <a:pt x="3659" y="227"/>
                    <a:pt x="3919" y="195"/>
                    <a:pt x="3919" y="195"/>
                  </a:cubicBezTo>
                  <a:lnTo>
                    <a:pt x="3919" y="163"/>
                  </a:lnTo>
                  <a:cubicBezTo>
                    <a:pt x="3919" y="163"/>
                    <a:pt x="3659" y="130"/>
                    <a:pt x="3303" y="65"/>
                  </a:cubicBezTo>
                  <a:cubicBezTo>
                    <a:pt x="3109" y="65"/>
                    <a:pt x="2915" y="33"/>
                    <a:pt x="2688" y="33"/>
                  </a:cubicBezTo>
                  <a:cubicBezTo>
                    <a:pt x="2461" y="33"/>
                    <a:pt x="2202" y="1"/>
                    <a:pt x="19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4" name="Google Shape;374;p27"/>
          <p:cNvGrpSpPr/>
          <p:nvPr/>
        </p:nvGrpSpPr>
        <p:grpSpPr>
          <a:xfrm>
            <a:off x="5356539" y="3117783"/>
            <a:ext cx="508425" cy="489000"/>
            <a:chOff x="3034425" y="1221750"/>
            <a:chExt cx="508425" cy="489000"/>
          </a:xfrm>
        </p:grpSpPr>
        <p:sp>
          <p:nvSpPr>
            <p:cNvPr id="375" name="Google Shape;375;p27"/>
            <p:cNvSpPr/>
            <p:nvPr/>
          </p:nvSpPr>
          <p:spPr>
            <a:xfrm>
              <a:off x="3162325" y="1469475"/>
              <a:ext cx="85025" cy="21875"/>
            </a:xfrm>
            <a:custGeom>
              <a:avLst/>
              <a:gdLst/>
              <a:ahLst/>
              <a:cxnLst/>
              <a:rect l="l" t="t" r="r" b="b"/>
              <a:pathLst>
                <a:path w="3401" h="875" extrusionOk="0">
                  <a:moveTo>
                    <a:pt x="1" y="0"/>
                  </a:moveTo>
                  <a:cubicBezTo>
                    <a:pt x="1" y="0"/>
                    <a:pt x="843" y="260"/>
                    <a:pt x="1685" y="519"/>
                  </a:cubicBezTo>
                  <a:cubicBezTo>
                    <a:pt x="1879" y="551"/>
                    <a:pt x="2106" y="616"/>
                    <a:pt x="2300" y="680"/>
                  </a:cubicBezTo>
                  <a:cubicBezTo>
                    <a:pt x="2494" y="745"/>
                    <a:pt x="2688" y="778"/>
                    <a:pt x="2850" y="810"/>
                  </a:cubicBezTo>
                  <a:cubicBezTo>
                    <a:pt x="3174" y="842"/>
                    <a:pt x="3369" y="875"/>
                    <a:pt x="3369" y="875"/>
                  </a:cubicBezTo>
                  <a:lnTo>
                    <a:pt x="3401" y="842"/>
                  </a:lnTo>
                  <a:cubicBezTo>
                    <a:pt x="3401" y="842"/>
                    <a:pt x="3174" y="745"/>
                    <a:pt x="2883" y="648"/>
                  </a:cubicBezTo>
                  <a:cubicBezTo>
                    <a:pt x="2721" y="583"/>
                    <a:pt x="2527" y="519"/>
                    <a:pt x="2332" y="486"/>
                  </a:cubicBezTo>
                  <a:cubicBezTo>
                    <a:pt x="2138" y="454"/>
                    <a:pt x="1911" y="389"/>
                    <a:pt x="1717" y="357"/>
                  </a:cubicBezTo>
                  <a:cubicBezTo>
                    <a:pt x="843" y="16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7"/>
            <p:cNvSpPr/>
            <p:nvPr/>
          </p:nvSpPr>
          <p:spPr>
            <a:xfrm>
              <a:off x="3206050" y="1400650"/>
              <a:ext cx="48600" cy="73700"/>
            </a:xfrm>
            <a:custGeom>
              <a:avLst/>
              <a:gdLst/>
              <a:ahLst/>
              <a:cxnLst/>
              <a:rect l="l" t="t" r="r" b="b"/>
              <a:pathLst>
                <a:path w="1944" h="2948" extrusionOk="0">
                  <a:moveTo>
                    <a:pt x="0" y="1"/>
                  </a:moveTo>
                  <a:cubicBezTo>
                    <a:pt x="1" y="1"/>
                    <a:pt x="454" y="778"/>
                    <a:pt x="907" y="1523"/>
                  </a:cubicBezTo>
                  <a:cubicBezTo>
                    <a:pt x="1037" y="1685"/>
                    <a:pt x="1134" y="1879"/>
                    <a:pt x="1231" y="2073"/>
                  </a:cubicBezTo>
                  <a:cubicBezTo>
                    <a:pt x="1360" y="2235"/>
                    <a:pt x="1490" y="2397"/>
                    <a:pt x="1587" y="2527"/>
                  </a:cubicBezTo>
                  <a:cubicBezTo>
                    <a:pt x="1781" y="2786"/>
                    <a:pt x="1943" y="2948"/>
                    <a:pt x="1943" y="2948"/>
                  </a:cubicBezTo>
                  <a:lnTo>
                    <a:pt x="1943" y="2915"/>
                  </a:lnTo>
                  <a:cubicBezTo>
                    <a:pt x="1943" y="2915"/>
                    <a:pt x="1879" y="2721"/>
                    <a:pt x="1717" y="2430"/>
                  </a:cubicBezTo>
                  <a:cubicBezTo>
                    <a:pt x="1620" y="2268"/>
                    <a:pt x="1522" y="2106"/>
                    <a:pt x="1425" y="1944"/>
                  </a:cubicBezTo>
                  <a:cubicBezTo>
                    <a:pt x="1296" y="1782"/>
                    <a:pt x="1166" y="1588"/>
                    <a:pt x="1037" y="1426"/>
                  </a:cubicBezTo>
                  <a:cubicBezTo>
                    <a:pt x="519" y="713"/>
                    <a:pt x="1"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7"/>
            <p:cNvSpPr/>
            <p:nvPr/>
          </p:nvSpPr>
          <p:spPr>
            <a:xfrm>
              <a:off x="3273250" y="1221750"/>
              <a:ext cx="6500" cy="258275"/>
            </a:xfrm>
            <a:custGeom>
              <a:avLst/>
              <a:gdLst/>
              <a:ahLst/>
              <a:cxnLst/>
              <a:rect l="l" t="t" r="r" b="b"/>
              <a:pathLst>
                <a:path w="260" h="10331" extrusionOk="0">
                  <a:moveTo>
                    <a:pt x="194" y="0"/>
                  </a:moveTo>
                  <a:cubicBezTo>
                    <a:pt x="194" y="0"/>
                    <a:pt x="130" y="2591"/>
                    <a:pt x="65" y="5149"/>
                  </a:cubicBezTo>
                  <a:cubicBezTo>
                    <a:pt x="33" y="6444"/>
                    <a:pt x="0" y="7740"/>
                    <a:pt x="33" y="8711"/>
                  </a:cubicBezTo>
                  <a:cubicBezTo>
                    <a:pt x="65" y="9683"/>
                    <a:pt x="97" y="10330"/>
                    <a:pt x="97" y="10330"/>
                  </a:cubicBezTo>
                  <a:cubicBezTo>
                    <a:pt x="97" y="10330"/>
                    <a:pt x="162" y="9683"/>
                    <a:pt x="194" y="8711"/>
                  </a:cubicBezTo>
                  <a:cubicBezTo>
                    <a:pt x="227" y="7740"/>
                    <a:pt x="259" y="6444"/>
                    <a:pt x="227" y="5149"/>
                  </a:cubicBezTo>
                  <a:lnTo>
                    <a:pt x="2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7"/>
            <p:cNvSpPr/>
            <p:nvPr/>
          </p:nvSpPr>
          <p:spPr>
            <a:xfrm>
              <a:off x="3292675" y="1390950"/>
              <a:ext cx="61550" cy="94750"/>
            </a:xfrm>
            <a:custGeom>
              <a:avLst/>
              <a:gdLst/>
              <a:ahLst/>
              <a:cxnLst/>
              <a:rect l="l" t="t" r="r" b="b"/>
              <a:pathLst>
                <a:path w="2462" h="3790" extrusionOk="0">
                  <a:moveTo>
                    <a:pt x="2429" y="0"/>
                  </a:moveTo>
                  <a:cubicBezTo>
                    <a:pt x="2429" y="0"/>
                    <a:pt x="1781" y="939"/>
                    <a:pt x="1166" y="1846"/>
                  </a:cubicBezTo>
                  <a:cubicBezTo>
                    <a:pt x="1004" y="2073"/>
                    <a:pt x="842" y="2299"/>
                    <a:pt x="680" y="2526"/>
                  </a:cubicBezTo>
                  <a:cubicBezTo>
                    <a:pt x="551" y="2753"/>
                    <a:pt x="421" y="2947"/>
                    <a:pt x="324" y="3141"/>
                  </a:cubicBezTo>
                  <a:cubicBezTo>
                    <a:pt x="97" y="3498"/>
                    <a:pt x="0" y="3757"/>
                    <a:pt x="0" y="3757"/>
                  </a:cubicBezTo>
                  <a:lnTo>
                    <a:pt x="0" y="3789"/>
                  </a:lnTo>
                  <a:cubicBezTo>
                    <a:pt x="0" y="3789"/>
                    <a:pt x="195" y="3562"/>
                    <a:pt x="454" y="3239"/>
                  </a:cubicBezTo>
                  <a:cubicBezTo>
                    <a:pt x="583" y="3044"/>
                    <a:pt x="713" y="2850"/>
                    <a:pt x="875" y="2656"/>
                  </a:cubicBezTo>
                  <a:cubicBezTo>
                    <a:pt x="1004" y="2429"/>
                    <a:pt x="1134" y="2170"/>
                    <a:pt x="1296" y="1943"/>
                  </a:cubicBezTo>
                  <a:cubicBezTo>
                    <a:pt x="1879" y="972"/>
                    <a:pt x="2461" y="33"/>
                    <a:pt x="2461" y="33"/>
                  </a:cubicBezTo>
                  <a:lnTo>
                    <a:pt x="24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7"/>
            <p:cNvSpPr/>
            <p:nvPr/>
          </p:nvSpPr>
          <p:spPr>
            <a:xfrm>
              <a:off x="3301575" y="1456525"/>
              <a:ext cx="84225" cy="36450"/>
            </a:xfrm>
            <a:custGeom>
              <a:avLst/>
              <a:gdLst/>
              <a:ahLst/>
              <a:cxnLst/>
              <a:rect l="l" t="t" r="r" b="b"/>
              <a:pathLst>
                <a:path w="3369" h="1458" extrusionOk="0">
                  <a:moveTo>
                    <a:pt x="3336" y="0"/>
                  </a:moveTo>
                  <a:cubicBezTo>
                    <a:pt x="3336" y="0"/>
                    <a:pt x="2494" y="324"/>
                    <a:pt x="1652" y="648"/>
                  </a:cubicBezTo>
                  <a:cubicBezTo>
                    <a:pt x="1458" y="745"/>
                    <a:pt x="1231" y="810"/>
                    <a:pt x="1037" y="907"/>
                  </a:cubicBezTo>
                  <a:cubicBezTo>
                    <a:pt x="842" y="972"/>
                    <a:pt x="648" y="1069"/>
                    <a:pt x="519" y="1134"/>
                  </a:cubicBezTo>
                  <a:cubicBezTo>
                    <a:pt x="195" y="1296"/>
                    <a:pt x="1" y="1425"/>
                    <a:pt x="1" y="1425"/>
                  </a:cubicBezTo>
                  <a:lnTo>
                    <a:pt x="33" y="1458"/>
                  </a:lnTo>
                  <a:cubicBezTo>
                    <a:pt x="33" y="1458"/>
                    <a:pt x="260" y="1393"/>
                    <a:pt x="583" y="1296"/>
                  </a:cubicBezTo>
                  <a:cubicBezTo>
                    <a:pt x="745" y="1231"/>
                    <a:pt x="907" y="1166"/>
                    <a:pt x="1102" y="1101"/>
                  </a:cubicBezTo>
                  <a:cubicBezTo>
                    <a:pt x="1296" y="1004"/>
                    <a:pt x="1523" y="907"/>
                    <a:pt x="1717" y="810"/>
                  </a:cubicBezTo>
                  <a:cubicBezTo>
                    <a:pt x="2526" y="421"/>
                    <a:pt x="3368" y="33"/>
                    <a:pt x="3368" y="33"/>
                  </a:cubicBezTo>
                  <a:lnTo>
                    <a:pt x="33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7"/>
            <p:cNvSpPr/>
            <p:nvPr/>
          </p:nvSpPr>
          <p:spPr>
            <a:xfrm>
              <a:off x="3304825" y="1497000"/>
              <a:ext cx="238025" cy="9750"/>
            </a:xfrm>
            <a:custGeom>
              <a:avLst/>
              <a:gdLst/>
              <a:ahLst/>
              <a:cxnLst/>
              <a:rect l="l" t="t" r="r" b="b"/>
              <a:pathLst>
                <a:path w="9521" h="390" extrusionOk="0">
                  <a:moveTo>
                    <a:pt x="9521" y="0"/>
                  </a:moveTo>
                  <a:cubicBezTo>
                    <a:pt x="9521" y="0"/>
                    <a:pt x="7124" y="65"/>
                    <a:pt x="4760" y="98"/>
                  </a:cubicBezTo>
                  <a:cubicBezTo>
                    <a:pt x="4145" y="130"/>
                    <a:pt x="3562" y="130"/>
                    <a:pt x="3012" y="130"/>
                  </a:cubicBezTo>
                  <a:cubicBezTo>
                    <a:pt x="2429" y="162"/>
                    <a:pt x="1911" y="195"/>
                    <a:pt x="1457" y="227"/>
                  </a:cubicBezTo>
                  <a:cubicBezTo>
                    <a:pt x="583" y="260"/>
                    <a:pt x="0" y="324"/>
                    <a:pt x="0" y="324"/>
                  </a:cubicBezTo>
                  <a:lnTo>
                    <a:pt x="0" y="357"/>
                  </a:lnTo>
                  <a:cubicBezTo>
                    <a:pt x="0" y="357"/>
                    <a:pt x="583" y="389"/>
                    <a:pt x="1490" y="389"/>
                  </a:cubicBezTo>
                  <a:cubicBezTo>
                    <a:pt x="1911" y="389"/>
                    <a:pt x="2461" y="357"/>
                    <a:pt x="3012" y="357"/>
                  </a:cubicBezTo>
                  <a:cubicBezTo>
                    <a:pt x="3562" y="324"/>
                    <a:pt x="4145" y="292"/>
                    <a:pt x="4760" y="260"/>
                  </a:cubicBezTo>
                  <a:lnTo>
                    <a:pt x="9521" y="33"/>
                  </a:lnTo>
                  <a:lnTo>
                    <a:pt x="95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7"/>
            <p:cNvSpPr/>
            <p:nvPr/>
          </p:nvSpPr>
          <p:spPr>
            <a:xfrm>
              <a:off x="3302375" y="1520475"/>
              <a:ext cx="78575" cy="57500"/>
            </a:xfrm>
            <a:custGeom>
              <a:avLst/>
              <a:gdLst/>
              <a:ahLst/>
              <a:cxnLst/>
              <a:rect l="l" t="t" r="r" b="b"/>
              <a:pathLst>
                <a:path w="3143" h="2300" extrusionOk="0">
                  <a:moveTo>
                    <a:pt x="1" y="1"/>
                  </a:moveTo>
                  <a:lnTo>
                    <a:pt x="1" y="33"/>
                  </a:lnTo>
                  <a:cubicBezTo>
                    <a:pt x="1" y="33"/>
                    <a:pt x="163" y="195"/>
                    <a:pt x="454" y="454"/>
                  </a:cubicBezTo>
                  <a:cubicBezTo>
                    <a:pt x="584" y="551"/>
                    <a:pt x="746" y="681"/>
                    <a:pt x="940" y="810"/>
                  </a:cubicBezTo>
                  <a:cubicBezTo>
                    <a:pt x="1102" y="940"/>
                    <a:pt x="1329" y="1102"/>
                    <a:pt x="1523" y="1231"/>
                  </a:cubicBezTo>
                  <a:cubicBezTo>
                    <a:pt x="2332" y="1782"/>
                    <a:pt x="3142" y="2300"/>
                    <a:pt x="3142" y="2300"/>
                  </a:cubicBezTo>
                  <a:cubicBezTo>
                    <a:pt x="3142" y="2300"/>
                    <a:pt x="2365" y="1684"/>
                    <a:pt x="1620" y="1102"/>
                  </a:cubicBezTo>
                  <a:cubicBezTo>
                    <a:pt x="1426" y="940"/>
                    <a:pt x="1231" y="810"/>
                    <a:pt x="1037" y="648"/>
                  </a:cubicBezTo>
                  <a:cubicBezTo>
                    <a:pt x="875" y="519"/>
                    <a:pt x="681" y="422"/>
                    <a:pt x="519" y="324"/>
                  </a:cubicBezTo>
                  <a:cubicBezTo>
                    <a:pt x="228" y="13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7"/>
            <p:cNvSpPr/>
            <p:nvPr/>
          </p:nvSpPr>
          <p:spPr>
            <a:xfrm>
              <a:off x="3295100" y="1538300"/>
              <a:ext cx="47800" cy="70450"/>
            </a:xfrm>
            <a:custGeom>
              <a:avLst/>
              <a:gdLst/>
              <a:ahLst/>
              <a:cxnLst/>
              <a:rect l="l" t="t" r="r" b="b"/>
              <a:pathLst>
                <a:path w="1912" h="2818" extrusionOk="0">
                  <a:moveTo>
                    <a:pt x="0" y="0"/>
                  </a:moveTo>
                  <a:cubicBezTo>
                    <a:pt x="0" y="0"/>
                    <a:pt x="98" y="194"/>
                    <a:pt x="260" y="486"/>
                  </a:cubicBezTo>
                  <a:cubicBezTo>
                    <a:pt x="324" y="615"/>
                    <a:pt x="421" y="777"/>
                    <a:pt x="519" y="939"/>
                  </a:cubicBezTo>
                  <a:cubicBezTo>
                    <a:pt x="648" y="1101"/>
                    <a:pt x="778" y="1295"/>
                    <a:pt x="875" y="1457"/>
                  </a:cubicBezTo>
                  <a:cubicBezTo>
                    <a:pt x="1393" y="2137"/>
                    <a:pt x="1879" y="2817"/>
                    <a:pt x="1879" y="2817"/>
                  </a:cubicBezTo>
                  <a:lnTo>
                    <a:pt x="1911" y="2817"/>
                  </a:lnTo>
                  <a:cubicBezTo>
                    <a:pt x="1911" y="2817"/>
                    <a:pt x="1458" y="2073"/>
                    <a:pt x="1037" y="1360"/>
                  </a:cubicBezTo>
                  <a:cubicBezTo>
                    <a:pt x="907" y="1166"/>
                    <a:pt x="810" y="1004"/>
                    <a:pt x="713" y="842"/>
                  </a:cubicBezTo>
                  <a:cubicBezTo>
                    <a:pt x="583" y="680"/>
                    <a:pt x="486" y="518"/>
                    <a:pt x="389" y="389"/>
                  </a:cubicBezTo>
                  <a:cubicBezTo>
                    <a:pt x="195" y="162"/>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7"/>
            <p:cNvSpPr/>
            <p:nvPr/>
          </p:nvSpPr>
          <p:spPr>
            <a:xfrm>
              <a:off x="3274050" y="1539900"/>
              <a:ext cx="4875" cy="170850"/>
            </a:xfrm>
            <a:custGeom>
              <a:avLst/>
              <a:gdLst/>
              <a:ahLst/>
              <a:cxnLst/>
              <a:rect l="l" t="t" r="r" b="b"/>
              <a:pathLst>
                <a:path w="195" h="6834" extrusionOk="0">
                  <a:moveTo>
                    <a:pt x="65" y="1"/>
                  </a:moveTo>
                  <a:cubicBezTo>
                    <a:pt x="65" y="1"/>
                    <a:pt x="33" y="454"/>
                    <a:pt x="1" y="1069"/>
                  </a:cubicBezTo>
                  <a:cubicBezTo>
                    <a:pt x="1" y="1393"/>
                    <a:pt x="1" y="1782"/>
                    <a:pt x="1" y="2170"/>
                  </a:cubicBezTo>
                  <a:cubicBezTo>
                    <a:pt x="1" y="2591"/>
                    <a:pt x="33" y="3012"/>
                    <a:pt x="33" y="3433"/>
                  </a:cubicBezTo>
                  <a:cubicBezTo>
                    <a:pt x="98" y="5150"/>
                    <a:pt x="162" y="6834"/>
                    <a:pt x="162" y="6834"/>
                  </a:cubicBezTo>
                  <a:lnTo>
                    <a:pt x="195" y="6834"/>
                  </a:lnTo>
                  <a:lnTo>
                    <a:pt x="195" y="3433"/>
                  </a:lnTo>
                  <a:cubicBezTo>
                    <a:pt x="195" y="3012"/>
                    <a:pt x="195" y="2559"/>
                    <a:pt x="195" y="2170"/>
                  </a:cubicBezTo>
                  <a:cubicBezTo>
                    <a:pt x="195" y="1782"/>
                    <a:pt x="195" y="1393"/>
                    <a:pt x="162" y="1069"/>
                  </a:cubicBezTo>
                  <a:cubicBezTo>
                    <a:pt x="130" y="454"/>
                    <a:pt x="65" y="1"/>
                    <a:pt x="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7"/>
            <p:cNvSpPr/>
            <p:nvPr/>
          </p:nvSpPr>
          <p:spPr>
            <a:xfrm>
              <a:off x="3201200" y="1535850"/>
              <a:ext cx="58300" cy="66425"/>
            </a:xfrm>
            <a:custGeom>
              <a:avLst/>
              <a:gdLst/>
              <a:ahLst/>
              <a:cxnLst/>
              <a:rect l="l" t="t" r="r" b="b"/>
              <a:pathLst>
                <a:path w="2332" h="2657" extrusionOk="0">
                  <a:moveTo>
                    <a:pt x="2299" y="1"/>
                  </a:moveTo>
                  <a:cubicBezTo>
                    <a:pt x="2299" y="1"/>
                    <a:pt x="2137" y="130"/>
                    <a:pt x="1878" y="357"/>
                  </a:cubicBezTo>
                  <a:cubicBezTo>
                    <a:pt x="1781" y="487"/>
                    <a:pt x="1652" y="616"/>
                    <a:pt x="1522" y="778"/>
                  </a:cubicBezTo>
                  <a:cubicBezTo>
                    <a:pt x="1393" y="940"/>
                    <a:pt x="1231" y="1102"/>
                    <a:pt x="1101" y="1264"/>
                  </a:cubicBezTo>
                  <a:cubicBezTo>
                    <a:pt x="551" y="1944"/>
                    <a:pt x="0" y="2624"/>
                    <a:pt x="0" y="2624"/>
                  </a:cubicBezTo>
                  <a:lnTo>
                    <a:pt x="32" y="2656"/>
                  </a:lnTo>
                  <a:cubicBezTo>
                    <a:pt x="32" y="2656"/>
                    <a:pt x="648" y="2009"/>
                    <a:pt x="1231" y="1361"/>
                  </a:cubicBezTo>
                  <a:cubicBezTo>
                    <a:pt x="1393" y="1231"/>
                    <a:pt x="1522" y="1069"/>
                    <a:pt x="1652" y="908"/>
                  </a:cubicBezTo>
                  <a:cubicBezTo>
                    <a:pt x="1814" y="746"/>
                    <a:pt x="1911" y="616"/>
                    <a:pt x="2008" y="487"/>
                  </a:cubicBezTo>
                  <a:cubicBezTo>
                    <a:pt x="2202" y="195"/>
                    <a:pt x="2332" y="1"/>
                    <a:pt x="2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7"/>
            <p:cNvSpPr/>
            <p:nvPr/>
          </p:nvSpPr>
          <p:spPr>
            <a:xfrm>
              <a:off x="3179325" y="1527775"/>
              <a:ext cx="67225" cy="30775"/>
            </a:xfrm>
            <a:custGeom>
              <a:avLst/>
              <a:gdLst/>
              <a:ahLst/>
              <a:cxnLst/>
              <a:rect l="l" t="t" r="r" b="b"/>
              <a:pathLst>
                <a:path w="2689" h="1231" extrusionOk="0">
                  <a:moveTo>
                    <a:pt x="2689" y="0"/>
                  </a:moveTo>
                  <a:lnTo>
                    <a:pt x="2689" y="0"/>
                  </a:lnTo>
                  <a:cubicBezTo>
                    <a:pt x="2688" y="0"/>
                    <a:pt x="2494" y="32"/>
                    <a:pt x="2235" y="130"/>
                  </a:cubicBezTo>
                  <a:cubicBezTo>
                    <a:pt x="2106" y="162"/>
                    <a:pt x="1944" y="227"/>
                    <a:pt x="1782" y="291"/>
                  </a:cubicBezTo>
                  <a:cubicBezTo>
                    <a:pt x="1652" y="356"/>
                    <a:pt x="1490" y="453"/>
                    <a:pt x="1296" y="551"/>
                  </a:cubicBezTo>
                  <a:cubicBezTo>
                    <a:pt x="648" y="874"/>
                    <a:pt x="1" y="1231"/>
                    <a:pt x="1" y="1231"/>
                  </a:cubicBezTo>
                  <a:cubicBezTo>
                    <a:pt x="1" y="1231"/>
                    <a:pt x="681" y="972"/>
                    <a:pt x="1361" y="680"/>
                  </a:cubicBezTo>
                  <a:cubicBezTo>
                    <a:pt x="1555" y="615"/>
                    <a:pt x="1717" y="551"/>
                    <a:pt x="1879" y="486"/>
                  </a:cubicBezTo>
                  <a:cubicBezTo>
                    <a:pt x="2041" y="421"/>
                    <a:pt x="2170" y="324"/>
                    <a:pt x="2300" y="259"/>
                  </a:cubicBezTo>
                  <a:cubicBezTo>
                    <a:pt x="2559" y="130"/>
                    <a:pt x="2688" y="0"/>
                    <a:pt x="26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7"/>
            <p:cNvSpPr/>
            <p:nvPr/>
          </p:nvSpPr>
          <p:spPr>
            <a:xfrm>
              <a:off x="3034425" y="1498625"/>
              <a:ext cx="208075" cy="10100"/>
            </a:xfrm>
            <a:custGeom>
              <a:avLst/>
              <a:gdLst/>
              <a:ahLst/>
              <a:cxnLst/>
              <a:rect l="l" t="t" r="r" b="b"/>
              <a:pathLst>
                <a:path w="8323" h="404" extrusionOk="0">
                  <a:moveTo>
                    <a:pt x="0" y="0"/>
                  </a:moveTo>
                  <a:lnTo>
                    <a:pt x="0" y="33"/>
                  </a:lnTo>
                  <a:cubicBezTo>
                    <a:pt x="0" y="33"/>
                    <a:pt x="2073" y="162"/>
                    <a:pt x="4145" y="292"/>
                  </a:cubicBezTo>
                  <a:cubicBezTo>
                    <a:pt x="4663" y="324"/>
                    <a:pt x="5181" y="324"/>
                    <a:pt x="5700" y="356"/>
                  </a:cubicBezTo>
                  <a:cubicBezTo>
                    <a:pt x="6185" y="389"/>
                    <a:pt x="6639" y="389"/>
                    <a:pt x="7027" y="389"/>
                  </a:cubicBezTo>
                  <a:cubicBezTo>
                    <a:pt x="7286" y="400"/>
                    <a:pt x="7517" y="403"/>
                    <a:pt x="7709" y="403"/>
                  </a:cubicBezTo>
                  <a:cubicBezTo>
                    <a:pt x="8092" y="403"/>
                    <a:pt x="8323" y="389"/>
                    <a:pt x="8323" y="389"/>
                  </a:cubicBezTo>
                  <a:lnTo>
                    <a:pt x="8323" y="356"/>
                  </a:lnTo>
                  <a:cubicBezTo>
                    <a:pt x="8323" y="356"/>
                    <a:pt x="7804" y="292"/>
                    <a:pt x="7027" y="227"/>
                  </a:cubicBezTo>
                  <a:cubicBezTo>
                    <a:pt x="6639" y="227"/>
                    <a:pt x="6185" y="195"/>
                    <a:pt x="5700" y="162"/>
                  </a:cubicBezTo>
                  <a:cubicBezTo>
                    <a:pt x="5214" y="130"/>
                    <a:pt x="4696" y="130"/>
                    <a:pt x="4178" y="130"/>
                  </a:cubicBez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7" name="Google Shape;387;p27"/>
          <p:cNvGrpSpPr/>
          <p:nvPr/>
        </p:nvGrpSpPr>
        <p:grpSpPr>
          <a:xfrm>
            <a:off x="4857370" y="4198799"/>
            <a:ext cx="342928" cy="331203"/>
            <a:chOff x="1148925" y="2624725"/>
            <a:chExt cx="188650" cy="182200"/>
          </a:xfrm>
        </p:grpSpPr>
        <p:sp>
          <p:nvSpPr>
            <p:cNvPr id="388" name="Google Shape;388;p27"/>
            <p:cNvSpPr/>
            <p:nvPr/>
          </p:nvSpPr>
          <p:spPr>
            <a:xfrm>
              <a:off x="1195875" y="2717025"/>
              <a:ext cx="31600" cy="8925"/>
            </a:xfrm>
            <a:custGeom>
              <a:avLst/>
              <a:gdLst/>
              <a:ahLst/>
              <a:cxnLst/>
              <a:rect l="l" t="t" r="r" b="b"/>
              <a:pathLst>
                <a:path w="1264" h="357" extrusionOk="0">
                  <a:moveTo>
                    <a:pt x="1" y="1"/>
                  </a:moveTo>
                  <a:cubicBezTo>
                    <a:pt x="1" y="1"/>
                    <a:pt x="324" y="130"/>
                    <a:pt x="616" y="227"/>
                  </a:cubicBezTo>
                  <a:cubicBezTo>
                    <a:pt x="713" y="260"/>
                    <a:pt x="778" y="292"/>
                    <a:pt x="843" y="324"/>
                  </a:cubicBezTo>
                  <a:cubicBezTo>
                    <a:pt x="907" y="324"/>
                    <a:pt x="1004" y="324"/>
                    <a:pt x="1069" y="357"/>
                  </a:cubicBezTo>
                  <a:cubicBezTo>
                    <a:pt x="1166" y="357"/>
                    <a:pt x="1264" y="324"/>
                    <a:pt x="1264" y="324"/>
                  </a:cubicBezTo>
                  <a:lnTo>
                    <a:pt x="1264" y="292"/>
                  </a:lnTo>
                  <a:cubicBezTo>
                    <a:pt x="1264" y="292"/>
                    <a:pt x="1199" y="260"/>
                    <a:pt x="1102" y="195"/>
                  </a:cubicBezTo>
                  <a:cubicBezTo>
                    <a:pt x="1037" y="162"/>
                    <a:pt x="972" y="130"/>
                    <a:pt x="907" y="98"/>
                  </a:cubicBezTo>
                  <a:cubicBezTo>
                    <a:pt x="810" y="98"/>
                    <a:pt x="745" y="98"/>
                    <a:pt x="648" y="65"/>
                  </a:cubicBezTo>
                  <a:cubicBezTo>
                    <a:pt x="357" y="33"/>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7"/>
            <p:cNvSpPr/>
            <p:nvPr/>
          </p:nvSpPr>
          <p:spPr>
            <a:xfrm>
              <a:off x="1212075" y="2691125"/>
              <a:ext cx="18650" cy="27550"/>
            </a:xfrm>
            <a:custGeom>
              <a:avLst/>
              <a:gdLst/>
              <a:ahLst/>
              <a:cxnLst/>
              <a:rect l="l" t="t" r="r" b="b"/>
              <a:pathLst>
                <a:path w="746" h="1102" extrusionOk="0">
                  <a:moveTo>
                    <a:pt x="33" y="0"/>
                  </a:moveTo>
                  <a:lnTo>
                    <a:pt x="0" y="33"/>
                  </a:lnTo>
                  <a:cubicBezTo>
                    <a:pt x="0" y="33"/>
                    <a:pt x="162" y="324"/>
                    <a:pt x="324" y="616"/>
                  </a:cubicBezTo>
                  <a:cubicBezTo>
                    <a:pt x="356" y="680"/>
                    <a:pt x="389" y="745"/>
                    <a:pt x="421" y="810"/>
                  </a:cubicBezTo>
                  <a:cubicBezTo>
                    <a:pt x="454" y="875"/>
                    <a:pt x="518" y="939"/>
                    <a:pt x="551" y="972"/>
                  </a:cubicBezTo>
                  <a:cubicBezTo>
                    <a:pt x="648" y="1069"/>
                    <a:pt x="745" y="1101"/>
                    <a:pt x="745" y="1101"/>
                  </a:cubicBezTo>
                  <a:cubicBezTo>
                    <a:pt x="745" y="1101"/>
                    <a:pt x="745" y="1004"/>
                    <a:pt x="680" y="875"/>
                  </a:cubicBezTo>
                  <a:cubicBezTo>
                    <a:pt x="680" y="842"/>
                    <a:pt x="648" y="745"/>
                    <a:pt x="616" y="713"/>
                  </a:cubicBezTo>
                  <a:cubicBezTo>
                    <a:pt x="551" y="648"/>
                    <a:pt x="486" y="583"/>
                    <a:pt x="454" y="518"/>
                  </a:cubicBezTo>
                  <a:cubicBezTo>
                    <a:pt x="259" y="259"/>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7"/>
            <p:cNvSpPr/>
            <p:nvPr/>
          </p:nvSpPr>
          <p:spPr>
            <a:xfrm>
              <a:off x="1236350" y="2624725"/>
              <a:ext cx="4900" cy="96375"/>
            </a:xfrm>
            <a:custGeom>
              <a:avLst/>
              <a:gdLst/>
              <a:ahLst/>
              <a:cxnLst/>
              <a:rect l="l" t="t" r="r" b="b"/>
              <a:pathLst>
                <a:path w="196" h="3855" extrusionOk="0">
                  <a:moveTo>
                    <a:pt x="98" y="1"/>
                  </a:moveTo>
                  <a:cubicBezTo>
                    <a:pt x="98" y="1"/>
                    <a:pt x="66" y="972"/>
                    <a:pt x="33" y="1912"/>
                  </a:cubicBezTo>
                  <a:cubicBezTo>
                    <a:pt x="1" y="2171"/>
                    <a:pt x="1" y="2397"/>
                    <a:pt x="1" y="2624"/>
                  </a:cubicBezTo>
                  <a:cubicBezTo>
                    <a:pt x="1" y="2851"/>
                    <a:pt x="1" y="3077"/>
                    <a:pt x="1" y="3239"/>
                  </a:cubicBezTo>
                  <a:cubicBezTo>
                    <a:pt x="33" y="3595"/>
                    <a:pt x="66" y="3854"/>
                    <a:pt x="66" y="3854"/>
                  </a:cubicBezTo>
                  <a:lnTo>
                    <a:pt x="98" y="3854"/>
                  </a:lnTo>
                  <a:cubicBezTo>
                    <a:pt x="98" y="3854"/>
                    <a:pt x="130" y="3595"/>
                    <a:pt x="163" y="3239"/>
                  </a:cubicBezTo>
                  <a:cubicBezTo>
                    <a:pt x="195" y="3077"/>
                    <a:pt x="195" y="2851"/>
                    <a:pt x="195" y="2624"/>
                  </a:cubicBezTo>
                  <a:cubicBezTo>
                    <a:pt x="195" y="2397"/>
                    <a:pt x="195" y="2171"/>
                    <a:pt x="195" y="1912"/>
                  </a:cubicBezTo>
                  <a:cubicBezTo>
                    <a:pt x="163" y="972"/>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7"/>
            <p:cNvSpPr/>
            <p:nvPr/>
          </p:nvSpPr>
          <p:spPr>
            <a:xfrm>
              <a:off x="1244450" y="2687875"/>
              <a:ext cx="23500" cy="34850"/>
            </a:xfrm>
            <a:custGeom>
              <a:avLst/>
              <a:gdLst/>
              <a:ahLst/>
              <a:cxnLst/>
              <a:rect l="l" t="t" r="r" b="b"/>
              <a:pathLst>
                <a:path w="940" h="1394" extrusionOk="0">
                  <a:moveTo>
                    <a:pt x="907" y="1"/>
                  </a:moveTo>
                  <a:cubicBezTo>
                    <a:pt x="907" y="1"/>
                    <a:pt x="648" y="325"/>
                    <a:pt x="389" y="648"/>
                  </a:cubicBezTo>
                  <a:cubicBezTo>
                    <a:pt x="324" y="746"/>
                    <a:pt x="260" y="810"/>
                    <a:pt x="195" y="908"/>
                  </a:cubicBezTo>
                  <a:cubicBezTo>
                    <a:pt x="162" y="972"/>
                    <a:pt x="130" y="1069"/>
                    <a:pt x="98" y="1134"/>
                  </a:cubicBezTo>
                  <a:cubicBezTo>
                    <a:pt x="33" y="1296"/>
                    <a:pt x="1" y="1393"/>
                    <a:pt x="1" y="1393"/>
                  </a:cubicBezTo>
                  <a:lnTo>
                    <a:pt x="33" y="1393"/>
                  </a:lnTo>
                  <a:cubicBezTo>
                    <a:pt x="33" y="1393"/>
                    <a:pt x="98" y="1328"/>
                    <a:pt x="227" y="1231"/>
                  </a:cubicBezTo>
                  <a:cubicBezTo>
                    <a:pt x="260" y="1167"/>
                    <a:pt x="324" y="1102"/>
                    <a:pt x="389" y="1005"/>
                  </a:cubicBezTo>
                  <a:cubicBezTo>
                    <a:pt x="422" y="940"/>
                    <a:pt x="486" y="843"/>
                    <a:pt x="519" y="746"/>
                  </a:cubicBezTo>
                  <a:cubicBezTo>
                    <a:pt x="745" y="389"/>
                    <a:pt x="940" y="1"/>
                    <a:pt x="9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7"/>
            <p:cNvSpPr/>
            <p:nvPr/>
          </p:nvSpPr>
          <p:spPr>
            <a:xfrm>
              <a:off x="1247700" y="2712175"/>
              <a:ext cx="31600" cy="13775"/>
            </a:xfrm>
            <a:custGeom>
              <a:avLst/>
              <a:gdLst/>
              <a:ahLst/>
              <a:cxnLst/>
              <a:rect l="l" t="t" r="r" b="b"/>
              <a:pathLst>
                <a:path w="1264" h="551" extrusionOk="0">
                  <a:moveTo>
                    <a:pt x="1263" y="0"/>
                  </a:moveTo>
                  <a:cubicBezTo>
                    <a:pt x="1263" y="0"/>
                    <a:pt x="939" y="97"/>
                    <a:pt x="615" y="195"/>
                  </a:cubicBezTo>
                  <a:cubicBezTo>
                    <a:pt x="518" y="227"/>
                    <a:pt x="453" y="259"/>
                    <a:pt x="356" y="259"/>
                  </a:cubicBezTo>
                  <a:cubicBezTo>
                    <a:pt x="292" y="292"/>
                    <a:pt x="227" y="356"/>
                    <a:pt x="194" y="389"/>
                  </a:cubicBezTo>
                  <a:cubicBezTo>
                    <a:pt x="65" y="454"/>
                    <a:pt x="0" y="518"/>
                    <a:pt x="0" y="518"/>
                  </a:cubicBezTo>
                  <a:lnTo>
                    <a:pt x="32" y="551"/>
                  </a:lnTo>
                  <a:cubicBezTo>
                    <a:pt x="32" y="551"/>
                    <a:pt x="130" y="551"/>
                    <a:pt x="259" y="518"/>
                  </a:cubicBezTo>
                  <a:cubicBezTo>
                    <a:pt x="292" y="518"/>
                    <a:pt x="389" y="486"/>
                    <a:pt x="453" y="454"/>
                  </a:cubicBezTo>
                  <a:cubicBezTo>
                    <a:pt x="518" y="421"/>
                    <a:pt x="583" y="389"/>
                    <a:pt x="680" y="356"/>
                  </a:cubicBezTo>
                  <a:cubicBezTo>
                    <a:pt x="972" y="195"/>
                    <a:pt x="1263" y="33"/>
                    <a:pt x="1263" y="33"/>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27"/>
            <p:cNvSpPr/>
            <p:nvPr/>
          </p:nvSpPr>
          <p:spPr>
            <a:xfrm>
              <a:off x="1249300" y="2726750"/>
              <a:ext cx="88275" cy="5675"/>
            </a:xfrm>
            <a:custGeom>
              <a:avLst/>
              <a:gdLst/>
              <a:ahLst/>
              <a:cxnLst/>
              <a:rect l="l" t="t" r="r" b="b"/>
              <a:pathLst>
                <a:path w="3531" h="227" extrusionOk="0">
                  <a:moveTo>
                    <a:pt x="1102" y="0"/>
                  </a:moveTo>
                  <a:cubicBezTo>
                    <a:pt x="908" y="0"/>
                    <a:pt x="713" y="33"/>
                    <a:pt x="551" y="33"/>
                  </a:cubicBezTo>
                  <a:cubicBezTo>
                    <a:pt x="228" y="97"/>
                    <a:pt x="1" y="130"/>
                    <a:pt x="1" y="130"/>
                  </a:cubicBezTo>
                  <a:lnTo>
                    <a:pt x="1" y="162"/>
                  </a:lnTo>
                  <a:cubicBezTo>
                    <a:pt x="1" y="162"/>
                    <a:pt x="228" y="194"/>
                    <a:pt x="551" y="194"/>
                  </a:cubicBezTo>
                  <a:cubicBezTo>
                    <a:pt x="713" y="227"/>
                    <a:pt x="908" y="227"/>
                    <a:pt x="1102" y="227"/>
                  </a:cubicBezTo>
                  <a:cubicBezTo>
                    <a:pt x="1329" y="194"/>
                    <a:pt x="1555" y="194"/>
                    <a:pt x="1782" y="162"/>
                  </a:cubicBezTo>
                  <a:cubicBezTo>
                    <a:pt x="2656" y="97"/>
                    <a:pt x="3531" y="33"/>
                    <a:pt x="3531" y="33"/>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7"/>
            <p:cNvSpPr/>
            <p:nvPr/>
          </p:nvSpPr>
          <p:spPr>
            <a:xfrm>
              <a:off x="1248500" y="2735650"/>
              <a:ext cx="29175" cy="21875"/>
            </a:xfrm>
            <a:custGeom>
              <a:avLst/>
              <a:gdLst/>
              <a:ahLst/>
              <a:cxnLst/>
              <a:rect l="l" t="t" r="r" b="b"/>
              <a:pathLst>
                <a:path w="1167" h="875" extrusionOk="0">
                  <a:moveTo>
                    <a:pt x="0" y="0"/>
                  </a:moveTo>
                  <a:lnTo>
                    <a:pt x="0" y="33"/>
                  </a:lnTo>
                  <a:cubicBezTo>
                    <a:pt x="0" y="33"/>
                    <a:pt x="33" y="98"/>
                    <a:pt x="130" y="227"/>
                  </a:cubicBezTo>
                  <a:cubicBezTo>
                    <a:pt x="162" y="259"/>
                    <a:pt x="227" y="324"/>
                    <a:pt x="292" y="357"/>
                  </a:cubicBezTo>
                  <a:cubicBezTo>
                    <a:pt x="357" y="421"/>
                    <a:pt x="454" y="454"/>
                    <a:pt x="519" y="518"/>
                  </a:cubicBezTo>
                  <a:cubicBezTo>
                    <a:pt x="842" y="713"/>
                    <a:pt x="1134" y="875"/>
                    <a:pt x="1134" y="875"/>
                  </a:cubicBezTo>
                  <a:lnTo>
                    <a:pt x="1166" y="875"/>
                  </a:lnTo>
                  <a:cubicBezTo>
                    <a:pt x="1166" y="875"/>
                    <a:pt x="907" y="616"/>
                    <a:pt x="616" y="389"/>
                  </a:cubicBezTo>
                  <a:cubicBezTo>
                    <a:pt x="551" y="324"/>
                    <a:pt x="486" y="259"/>
                    <a:pt x="421" y="195"/>
                  </a:cubicBezTo>
                  <a:cubicBezTo>
                    <a:pt x="357" y="162"/>
                    <a:pt x="292" y="130"/>
                    <a:pt x="227" y="98"/>
                  </a:cubicBezTo>
                  <a:cubicBezTo>
                    <a:pt x="98" y="33"/>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7"/>
            <p:cNvSpPr/>
            <p:nvPr/>
          </p:nvSpPr>
          <p:spPr>
            <a:xfrm>
              <a:off x="1245250" y="2742125"/>
              <a:ext cx="17850" cy="26750"/>
            </a:xfrm>
            <a:custGeom>
              <a:avLst/>
              <a:gdLst/>
              <a:ahLst/>
              <a:cxnLst/>
              <a:rect l="l" t="t" r="r" b="b"/>
              <a:pathLst>
                <a:path w="714" h="1070" extrusionOk="0">
                  <a:moveTo>
                    <a:pt x="33" y="0"/>
                  </a:moveTo>
                  <a:lnTo>
                    <a:pt x="1" y="33"/>
                  </a:lnTo>
                  <a:cubicBezTo>
                    <a:pt x="1" y="33"/>
                    <a:pt x="33" y="98"/>
                    <a:pt x="66" y="227"/>
                  </a:cubicBezTo>
                  <a:cubicBezTo>
                    <a:pt x="98" y="292"/>
                    <a:pt x="98" y="357"/>
                    <a:pt x="163" y="421"/>
                  </a:cubicBezTo>
                  <a:cubicBezTo>
                    <a:pt x="195" y="454"/>
                    <a:pt x="260" y="519"/>
                    <a:pt x="292" y="583"/>
                  </a:cubicBezTo>
                  <a:cubicBezTo>
                    <a:pt x="487" y="842"/>
                    <a:pt x="713" y="1069"/>
                    <a:pt x="713" y="1069"/>
                  </a:cubicBezTo>
                  <a:cubicBezTo>
                    <a:pt x="713" y="1069"/>
                    <a:pt x="584" y="778"/>
                    <a:pt x="422" y="486"/>
                  </a:cubicBezTo>
                  <a:cubicBezTo>
                    <a:pt x="390" y="421"/>
                    <a:pt x="357" y="357"/>
                    <a:pt x="325" y="292"/>
                  </a:cubicBezTo>
                  <a:cubicBezTo>
                    <a:pt x="292" y="227"/>
                    <a:pt x="228" y="195"/>
                    <a:pt x="195" y="130"/>
                  </a:cubicBezTo>
                  <a:cubicBezTo>
                    <a:pt x="98" y="65"/>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7"/>
            <p:cNvSpPr/>
            <p:nvPr/>
          </p:nvSpPr>
          <p:spPr>
            <a:xfrm>
              <a:off x="1236350" y="2742925"/>
              <a:ext cx="4900" cy="64000"/>
            </a:xfrm>
            <a:custGeom>
              <a:avLst/>
              <a:gdLst/>
              <a:ahLst/>
              <a:cxnLst/>
              <a:rect l="l" t="t" r="r" b="b"/>
              <a:pathLst>
                <a:path w="196" h="2560" extrusionOk="0">
                  <a:moveTo>
                    <a:pt x="66" y="1"/>
                  </a:moveTo>
                  <a:cubicBezTo>
                    <a:pt x="66" y="1"/>
                    <a:pt x="33" y="163"/>
                    <a:pt x="1" y="422"/>
                  </a:cubicBezTo>
                  <a:cubicBezTo>
                    <a:pt x="1" y="519"/>
                    <a:pt x="1" y="681"/>
                    <a:pt x="1" y="810"/>
                  </a:cubicBezTo>
                  <a:cubicBezTo>
                    <a:pt x="1" y="972"/>
                    <a:pt x="1" y="1134"/>
                    <a:pt x="33" y="1296"/>
                  </a:cubicBezTo>
                  <a:cubicBezTo>
                    <a:pt x="66" y="1911"/>
                    <a:pt x="98" y="2559"/>
                    <a:pt x="98" y="2559"/>
                  </a:cubicBezTo>
                  <a:lnTo>
                    <a:pt x="130" y="2559"/>
                  </a:lnTo>
                  <a:cubicBezTo>
                    <a:pt x="130" y="2559"/>
                    <a:pt x="163" y="1911"/>
                    <a:pt x="195" y="1296"/>
                  </a:cubicBezTo>
                  <a:cubicBezTo>
                    <a:pt x="195" y="1134"/>
                    <a:pt x="195" y="972"/>
                    <a:pt x="195" y="810"/>
                  </a:cubicBezTo>
                  <a:cubicBezTo>
                    <a:pt x="195" y="681"/>
                    <a:pt x="195" y="519"/>
                    <a:pt x="163" y="422"/>
                  </a:cubicBezTo>
                  <a:cubicBezTo>
                    <a:pt x="130" y="163"/>
                    <a:pt x="98" y="1"/>
                    <a:pt x="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7"/>
            <p:cNvSpPr/>
            <p:nvPr/>
          </p:nvSpPr>
          <p:spPr>
            <a:xfrm>
              <a:off x="1210450" y="2741325"/>
              <a:ext cx="21875" cy="25100"/>
            </a:xfrm>
            <a:custGeom>
              <a:avLst/>
              <a:gdLst/>
              <a:ahLst/>
              <a:cxnLst/>
              <a:rect l="l" t="t" r="r" b="b"/>
              <a:pathLst>
                <a:path w="875" h="1004" extrusionOk="0">
                  <a:moveTo>
                    <a:pt x="875" y="0"/>
                  </a:moveTo>
                  <a:cubicBezTo>
                    <a:pt x="875" y="0"/>
                    <a:pt x="778" y="32"/>
                    <a:pt x="681" y="130"/>
                  </a:cubicBezTo>
                  <a:cubicBezTo>
                    <a:pt x="616" y="162"/>
                    <a:pt x="583" y="194"/>
                    <a:pt x="519" y="259"/>
                  </a:cubicBezTo>
                  <a:cubicBezTo>
                    <a:pt x="486" y="324"/>
                    <a:pt x="421" y="389"/>
                    <a:pt x="389" y="453"/>
                  </a:cubicBezTo>
                  <a:cubicBezTo>
                    <a:pt x="195" y="712"/>
                    <a:pt x="0" y="972"/>
                    <a:pt x="0" y="972"/>
                  </a:cubicBezTo>
                  <a:lnTo>
                    <a:pt x="33" y="1004"/>
                  </a:lnTo>
                  <a:cubicBezTo>
                    <a:pt x="33" y="1004"/>
                    <a:pt x="260" y="777"/>
                    <a:pt x="519" y="551"/>
                  </a:cubicBezTo>
                  <a:cubicBezTo>
                    <a:pt x="551" y="486"/>
                    <a:pt x="616" y="453"/>
                    <a:pt x="681" y="389"/>
                  </a:cubicBezTo>
                  <a:cubicBezTo>
                    <a:pt x="713" y="324"/>
                    <a:pt x="778" y="259"/>
                    <a:pt x="810" y="227"/>
                  </a:cubicBezTo>
                  <a:cubicBezTo>
                    <a:pt x="842" y="97"/>
                    <a:pt x="875" y="32"/>
                    <a:pt x="875" y="32"/>
                  </a:cubicBezTo>
                  <a:lnTo>
                    <a:pt x="8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7"/>
            <p:cNvSpPr/>
            <p:nvPr/>
          </p:nvSpPr>
          <p:spPr>
            <a:xfrm>
              <a:off x="1202350" y="2738075"/>
              <a:ext cx="25125" cy="12175"/>
            </a:xfrm>
            <a:custGeom>
              <a:avLst/>
              <a:gdLst/>
              <a:ahLst/>
              <a:cxnLst/>
              <a:rect l="l" t="t" r="r" b="b"/>
              <a:pathLst>
                <a:path w="1005" h="487" extrusionOk="0">
                  <a:moveTo>
                    <a:pt x="1005" y="1"/>
                  </a:moveTo>
                  <a:cubicBezTo>
                    <a:pt x="1005" y="1"/>
                    <a:pt x="940" y="1"/>
                    <a:pt x="810" y="33"/>
                  </a:cubicBezTo>
                  <a:cubicBezTo>
                    <a:pt x="778" y="33"/>
                    <a:pt x="713" y="33"/>
                    <a:pt x="648" y="65"/>
                  </a:cubicBezTo>
                  <a:cubicBezTo>
                    <a:pt x="584" y="98"/>
                    <a:pt x="519" y="130"/>
                    <a:pt x="486" y="162"/>
                  </a:cubicBezTo>
                  <a:cubicBezTo>
                    <a:pt x="227" y="324"/>
                    <a:pt x="1" y="486"/>
                    <a:pt x="1" y="486"/>
                  </a:cubicBezTo>
                  <a:cubicBezTo>
                    <a:pt x="1" y="486"/>
                    <a:pt x="292" y="421"/>
                    <a:pt x="551" y="324"/>
                  </a:cubicBezTo>
                  <a:cubicBezTo>
                    <a:pt x="616" y="292"/>
                    <a:pt x="681" y="292"/>
                    <a:pt x="745" y="260"/>
                  </a:cubicBezTo>
                  <a:cubicBezTo>
                    <a:pt x="810" y="227"/>
                    <a:pt x="843" y="195"/>
                    <a:pt x="875" y="162"/>
                  </a:cubicBezTo>
                  <a:cubicBezTo>
                    <a:pt x="972" y="98"/>
                    <a:pt x="1005" y="33"/>
                    <a:pt x="1005" y="33"/>
                  </a:cubicBezTo>
                  <a:lnTo>
                    <a:pt x="10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7"/>
            <p:cNvSpPr/>
            <p:nvPr/>
          </p:nvSpPr>
          <p:spPr>
            <a:xfrm>
              <a:off x="1148925" y="2727550"/>
              <a:ext cx="76925" cy="5700"/>
            </a:xfrm>
            <a:custGeom>
              <a:avLst/>
              <a:gdLst/>
              <a:ahLst/>
              <a:cxnLst/>
              <a:rect l="l" t="t" r="r" b="b"/>
              <a:pathLst>
                <a:path w="3077" h="228" extrusionOk="0">
                  <a:moveTo>
                    <a:pt x="0" y="1"/>
                  </a:moveTo>
                  <a:lnTo>
                    <a:pt x="0" y="33"/>
                  </a:lnTo>
                  <a:cubicBezTo>
                    <a:pt x="0" y="33"/>
                    <a:pt x="778" y="98"/>
                    <a:pt x="1522" y="162"/>
                  </a:cubicBezTo>
                  <a:cubicBezTo>
                    <a:pt x="1717" y="195"/>
                    <a:pt x="1911" y="195"/>
                    <a:pt x="2105" y="227"/>
                  </a:cubicBezTo>
                  <a:cubicBezTo>
                    <a:pt x="2267" y="227"/>
                    <a:pt x="2461" y="227"/>
                    <a:pt x="2591" y="195"/>
                  </a:cubicBezTo>
                  <a:cubicBezTo>
                    <a:pt x="2882" y="195"/>
                    <a:pt x="3077" y="162"/>
                    <a:pt x="3077" y="162"/>
                  </a:cubicBezTo>
                  <a:lnTo>
                    <a:pt x="3077" y="130"/>
                  </a:lnTo>
                  <a:cubicBezTo>
                    <a:pt x="3077" y="130"/>
                    <a:pt x="2882" y="98"/>
                    <a:pt x="2591" y="33"/>
                  </a:cubicBezTo>
                  <a:cubicBezTo>
                    <a:pt x="2461" y="33"/>
                    <a:pt x="2300" y="1"/>
                    <a:pt x="21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0" name="Google Shape;400;p27"/>
          <p:cNvGrpSpPr/>
          <p:nvPr/>
        </p:nvGrpSpPr>
        <p:grpSpPr>
          <a:xfrm>
            <a:off x="8142845" y="2312149"/>
            <a:ext cx="342928" cy="331203"/>
            <a:chOff x="1148925" y="2624725"/>
            <a:chExt cx="188650" cy="182200"/>
          </a:xfrm>
        </p:grpSpPr>
        <p:sp>
          <p:nvSpPr>
            <p:cNvPr id="401" name="Google Shape;401;p27"/>
            <p:cNvSpPr/>
            <p:nvPr/>
          </p:nvSpPr>
          <p:spPr>
            <a:xfrm>
              <a:off x="1195875" y="2717025"/>
              <a:ext cx="31600" cy="8925"/>
            </a:xfrm>
            <a:custGeom>
              <a:avLst/>
              <a:gdLst/>
              <a:ahLst/>
              <a:cxnLst/>
              <a:rect l="l" t="t" r="r" b="b"/>
              <a:pathLst>
                <a:path w="1264" h="357" extrusionOk="0">
                  <a:moveTo>
                    <a:pt x="1" y="1"/>
                  </a:moveTo>
                  <a:cubicBezTo>
                    <a:pt x="1" y="1"/>
                    <a:pt x="324" y="130"/>
                    <a:pt x="616" y="227"/>
                  </a:cubicBezTo>
                  <a:cubicBezTo>
                    <a:pt x="713" y="260"/>
                    <a:pt x="778" y="292"/>
                    <a:pt x="843" y="324"/>
                  </a:cubicBezTo>
                  <a:cubicBezTo>
                    <a:pt x="907" y="324"/>
                    <a:pt x="1004" y="324"/>
                    <a:pt x="1069" y="357"/>
                  </a:cubicBezTo>
                  <a:cubicBezTo>
                    <a:pt x="1166" y="357"/>
                    <a:pt x="1264" y="324"/>
                    <a:pt x="1264" y="324"/>
                  </a:cubicBezTo>
                  <a:lnTo>
                    <a:pt x="1264" y="292"/>
                  </a:lnTo>
                  <a:cubicBezTo>
                    <a:pt x="1264" y="292"/>
                    <a:pt x="1199" y="260"/>
                    <a:pt x="1102" y="195"/>
                  </a:cubicBezTo>
                  <a:cubicBezTo>
                    <a:pt x="1037" y="162"/>
                    <a:pt x="972" y="130"/>
                    <a:pt x="907" y="98"/>
                  </a:cubicBezTo>
                  <a:cubicBezTo>
                    <a:pt x="810" y="98"/>
                    <a:pt x="745" y="98"/>
                    <a:pt x="648" y="65"/>
                  </a:cubicBezTo>
                  <a:cubicBezTo>
                    <a:pt x="357" y="33"/>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7"/>
            <p:cNvSpPr/>
            <p:nvPr/>
          </p:nvSpPr>
          <p:spPr>
            <a:xfrm>
              <a:off x="1212075" y="2691125"/>
              <a:ext cx="18650" cy="27550"/>
            </a:xfrm>
            <a:custGeom>
              <a:avLst/>
              <a:gdLst/>
              <a:ahLst/>
              <a:cxnLst/>
              <a:rect l="l" t="t" r="r" b="b"/>
              <a:pathLst>
                <a:path w="746" h="1102" extrusionOk="0">
                  <a:moveTo>
                    <a:pt x="33" y="0"/>
                  </a:moveTo>
                  <a:lnTo>
                    <a:pt x="0" y="33"/>
                  </a:lnTo>
                  <a:cubicBezTo>
                    <a:pt x="0" y="33"/>
                    <a:pt x="162" y="324"/>
                    <a:pt x="324" y="616"/>
                  </a:cubicBezTo>
                  <a:cubicBezTo>
                    <a:pt x="356" y="680"/>
                    <a:pt x="389" y="745"/>
                    <a:pt x="421" y="810"/>
                  </a:cubicBezTo>
                  <a:cubicBezTo>
                    <a:pt x="454" y="875"/>
                    <a:pt x="518" y="939"/>
                    <a:pt x="551" y="972"/>
                  </a:cubicBezTo>
                  <a:cubicBezTo>
                    <a:pt x="648" y="1069"/>
                    <a:pt x="745" y="1101"/>
                    <a:pt x="745" y="1101"/>
                  </a:cubicBezTo>
                  <a:cubicBezTo>
                    <a:pt x="745" y="1101"/>
                    <a:pt x="745" y="1004"/>
                    <a:pt x="680" y="875"/>
                  </a:cubicBezTo>
                  <a:cubicBezTo>
                    <a:pt x="680" y="842"/>
                    <a:pt x="648" y="745"/>
                    <a:pt x="616" y="713"/>
                  </a:cubicBezTo>
                  <a:cubicBezTo>
                    <a:pt x="551" y="648"/>
                    <a:pt x="486" y="583"/>
                    <a:pt x="454" y="518"/>
                  </a:cubicBezTo>
                  <a:cubicBezTo>
                    <a:pt x="259" y="259"/>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27"/>
            <p:cNvSpPr/>
            <p:nvPr/>
          </p:nvSpPr>
          <p:spPr>
            <a:xfrm>
              <a:off x="1236350" y="2624725"/>
              <a:ext cx="4900" cy="96375"/>
            </a:xfrm>
            <a:custGeom>
              <a:avLst/>
              <a:gdLst/>
              <a:ahLst/>
              <a:cxnLst/>
              <a:rect l="l" t="t" r="r" b="b"/>
              <a:pathLst>
                <a:path w="196" h="3855" extrusionOk="0">
                  <a:moveTo>
                    <a:pt x="98" y="1"/>
                  </a:moveTo>
                  <a:cubicBezTo>
                    <a:pt x="98" y="1"/>
                    <a:pt x="66" y="972"/>
                    <a:pt x="33" y="1912"/>
                  </a:cubicBezTo>
                  <a:cubicBezTo>
                    <a:pt x="1" y="2171"/>
                    <a:pt x="1" y="2397"/>
                    <a:pt x="1" y="2624"/>
                  </a:cubicBezTo>
                  <a:cubicBezTo>
                    <a:pt x="1" y="2851"/>
                    <a:pt x="1" y="3077"/>
                    <a:pt x="1" y="3239"/>
                  </a:cubicBezTo>
                  <a:cubicBezTo>
                    <a:pt x="33" y="3595"/>
                    <a:pt x="66" y="3854"/>
                    <a:pt x="66" y="3854"/>
                  </a:cubicBezTo>
                  <a:lnTo>
                    <a:pt x="98" y="3854"/>
                  </a:lnTo>
                  <a:cubicBezTo>
                    <a:pt x="98" y="3854"/>
                    <a:pt x="130" y="3595"/>
                    <a:pt x="163" y="3239"/>
                  </a:cubicBezTo>
                  <a:cubicBezTo>
                    <a:pt x="195" y="3077"/>
                    <a:pt x="195" y="2851"/>
                    <a:pt x="195" y="2624"/>
                  </a:cubicBezTo>
                  <a:cubicBezTo>
                    <a:pt x="195" y="2397"/>
                    <a:pt x="195" y="2171"/>
                    <a:pt x="195" y="1912"/>
                  </a:cubicBezTo>
                  <a:cubicBezTo>
                    <a:pt x="163" y="972"/>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7"/>
            <p:cNvSpPr/>
            <p:nvPr/>
          </p:nvSpPr>
          <p:spPr>
            <a:xfrm>
              <a:off x="1244450" y="2687875"/>
              <a:ext cx="23500" cy="34850"/>
            </a:xfrm>
            <a:custGeom>
              <a:avLst/>
              <a:gdLst/>
              <a:ahLst/>
              <a:cxnLst/>
              <a:rect l="l" t="t" r="r" b="b"/>
              <a:pathLst>
                <a:path w="940" h="1394" extrusionOk="0">
                  <a:moveTo>
                    <a:pt x="907" y="1"/>
                  </a:moveTo>
                  <a:cubicBezTo>
                    <a:pt x="907" y="1"/>
                    <a:pt x="648" y="325"/>
                    <a:pt x="389" y="648"/>
                  </a:cubicBezTo>
                  <a:cubicBezTo>
                    <a:pt x="324" y="746"/>
                    <a:pt x="260" y="810"/>
                    <a:pt x="195" y="908"/>
                  </a:cubicBezTo>
                  <a:cubicBezTo>
                    <a:pt x="162" y="972"/>
                    <a:pt x="130" y="1069"/>
                    <a:pt x="98" y="1134"/>
                  </a:cubicBezTo>
                  <a:cubicBezTo>
                    <a:pt x="33" y="1296"/>
                    <a:pt x="1" y="1393"/>
                    <a:pt x="1" y="1393"/>
                  </a:cubicBezTo>
                  <a:lnTo>
                    <a:pt x="33" y="1393"/>
                  </a:lnTo>
                  <a:cubicBezTo>
                    <a:pt x="33" y="1393"/>
                    <a:pt x="98" y="1328"/>
                    <a:pt x="227" y="1231"/>
                  </a:cubicBezTo>
                  <a:cubicBezTo>
                    <a:pt x="260" y="1167"/>
                    <a:pt x="324" y="1102"/>
                    <a:pt x="389" y="1005"/>
                  </a:cubicBezTo>
                  <a:cubicBezTo>
                    <a:pt x="422" y="940"/>
                    <a:pt x="486" y="843"/>
                    <a:pt x="519" y="746"/>
                  </a:cubicBezTo>
                  <a:cubicBezTo>
                    <a:pt x="745" y="389"/>
                    <a:pt x="940" y="1"/>
                    <a:pt x="9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27"/>
            <p:cNvSpPr/>
            <p:nvPr/>
          </p:nvSpPr>
          <p:spPr>
            <a:xfrm>
              <a:off x="1247700" y="2712175"/>
              <a:ext cx="31600" cy="13775"/>
            </a:xfrm>
            <a:custGeom>
              <a:avLst/>
              <a:gdLst/>
              <a:ahLst/>
              <a:cxnLst/>
              <a:rect l="l" t="t" r="r" b="b"/>
              <a:pathLst>
                <a:path w="1264" h="551" extrusionOk="0">
                  <a:moveTo>
                    <a:pt x="1263" y="0"/>
                  </a:moveTo>
                  <a:cubicBezTo>
                    <a:pt x="1263" y="0"/>
                    <a:pt x="939" y="97"/>
                    <a:pt x="615" y="195"/>
                  </a:cubicBezTo>
                  <a:cubicBezTo>
                    <a:pt x="518" y="227"/>
                    <a:pt x="453" y="259"/>
                    <a:pt x="356" y="259"/>
                  </a:cubicBezTo>
                  <a:cubicBezTo>
                    <a:pt x="292" y="292"/>
                    <a:pt x="227" y="356"/>
                    <a:pt x="194" y="389"/>
                  </a:cubicBezTo>
                  <a:cubicBezTo>
                    <a:pt x="65" y="454"/>
                    <a:pt x="0" y="518"/>
                    <a:pt x="0" y="518"/>
                  </a:cubicBezTo>
                  <a:lnTo>
                    <a:pt x="32" y="551"/>
                  </a:lnTo>
                  <a:cubicBezTo>
                    <a:pt x="32" y="551"/>
                    <a:pt x="130" y="551"/>
                    <a:pt x="259" y="518"/>
                  </a:cubicBezTo>
                  <a:cubicBezTo>
                    <a:pt x="292" y="518"/>
                    <a:pt x="389" y="486"/>
                    <a:pt x="453" y="454"/>
                  </a:cubicBezTo>
                  <a:cubicBezTo>
                    <a:pt x="518" y="421"/>
                    <a:pt x="583" y="389"/>
                    <a:pt x="680" y="356"/>
                  </a:cubicBezTo>
                  <a:cubicBezTo>
                    <a:pt x="972" y="195"/>
                    <a:pt x="1263" y="33"/>
                    <a:pt x="1263" y="33"/>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7"/>
            <p:cNvSpPr/>
            <p:nvPr/>
          </p:nvSpPr>
          <p:spPr>
            <a:xfrm>
              <a:off x="1249300" y="2726750"/>
              <a:ext cx="88275" cy="5675"/>
            </a:xfrm>
            <a:custGeom>
              <a:avLst/>
              <a:gdLst/>
              <a:ahLst/>
              <a:cxnLst/>
              <a:rect l="l" t="t" r="r" b="b"/>
              <a:pathLst>
                <a:path w="3531" h="227" extrusionOk="0">
                  <a:moveTo>
                    <a:pt x="1102" y="0"/>
                  </a:moveTo>
                  <a:cubicBezTo>
                    <a:pt x="908" y="0"/>
                    <a:pt x="713" y="33"/>
                    <a:pt x="551" y="33"/>
                  </a:cubicBezTo>
                  <a:cubicBezTo>
                    <a:pt x="228" y="97"/>
                    <a:pt x="1" y="130"/>
                    <a:pt x="1" y="130"/>
                  </a:cubicBezTo>
                  <a:lnTo>
                    <a:pt x="1" y="162"/>
                  </a:lnTo>
                  <a:cubicBezTo>
                    <a:pt x="1" y="162"/>
                    <a:pt x="228" y="194"/>
                    <a:pt x="551" y="194"/>
                  </a:cubicBezTo>
                  <a:cubicBezTo>
                    <a:pt x="713" y="227"/>
                    <a:pt x="908" y="227"/>
                    <a:pt x="1102" y="227"/>
                  </a:cubicBezTo>
                  <a:cubicBezTo>
                    <a:pt x="1329" y="194"/>
                    <a:pt x="1555" y="194"/>
                    <a:pt x="1782" y="162"/>
                  </a:cubicBezTo>
                  <a:cubicBezTo>
                    <a:pt x="2656" y="97"/>
                    <a:pt x="3531" y="33"/>
                    <a:pt x="3531" y="33"/>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27"/>
            <p:cNvSpPr/>
            <p:nvPr/>
          </p:nvSpPr>
          <p:spPr>
            <a:xfrm>
              <a:off x="1248500" y="2735650"/>
              <a:ext cx="29175" cy="21875"/>
            </a:xfrm>
            <a:custGeom>
              <a:avLst/>
              <a:gdLst/>
              <a:ahLst/>
              <a:cxnLst/>
              <a:rect l="l" t="t" r="r" b="b"/>
              <a:pathLst>
                <a:path w="1167" h="875" extrusionOk="0">
                  <a:moveTo>
                    <a:pt x="0" y="0"/>
                  </a:moveTo>
                  <a:lnTo>
                    <a:pt x="0" y="33"/>
                  </a:lnTo>
                  <a:cubicBezTo>
                    <a:pt x="0" y="33"/>
                    <a:pt x="33" y="98"/>
                    <a:pt x="130" y="227"/>
                  </a:cubicBezTo>
                  <a:cubicBezTo>
                    <a:pt x="162" y="259"/>
                    <a:pt x="227" y="324"/>
                    <a:pt x="292" y="357"/>
                  </a:cubicBezTo>
                  <a:cubicBezTo>
                    <a:pt x="357" y="421"/>
                    <a:pt x="454" y="454"/>
                    <a:pt x="519" y="518"/>
                  </a:cubicBezTo>
                  <a:cubicBezTo>
                    <a:pt x="842" y="713"/>
                    <a:pt x="1134" y="875"/>
                    <a:pt x="1134" y="875"/>
                  </a:cubicBezTo>
                  <a:lnTo>
                    <a:pt x="1166" y="875"/>
                  </a:lnTo>
                  <a:cubicBezTo>
                    <a:pt x="1166" y="875"/>
                    <a:pt x="907" y="616"/>
                    <a:pt x="616" y="389"/>
                  </a:cubicBezTo>
                  <a:cubicBezTo>
                    <a:pt x="551" y="324"/>
                    <a:pt x="486" y="259"/>
                    <a:pt x="421" y="195"/>
                  </a:cubicBezTo>
                  <a:cubicBezTo>
                    <a:pt x="357" y="162"/>
                    <a:pt x="292" y="130"/>
                    <a:pt x="227" y="98"/>
                  </a:cubicBezTo>
                  <a:cubicBezTo>
                    <a:pt x="98" y="33"/>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7"/>
            <p:cNvSpPr/>
            <p:nvPr/>
          </p:nvSpPr>
          <p:spPr>
            <a:xfrm>
              <a:off x="1245250" y="2742125"/>
              <a:ext cx="17850" cy="26750"/>
            </a:xfrm>
            <a:custGeom>
              <a:avLst/>
              <a:gdLst/>
              <a:ahLst/>
              <a:cxnLst/>
              <a:rect l="l" t="t" r="r" b="b"/>
              <a:pathLst>
                <a:path w="714" h="1070" extrusionOk="0">
                  <a:moveTo>
                    <a:pt x="33" y="0"/>
                  </a:moveTo>
                  <a:lnTo>
                    <a:pt x="1" y="33"/>
                  </a:lnTo>
                  <a:cubicBezTo>
                    <a:pt x="1" y="33"/>
                    <a:pt x="33" y="98"/>
                    <a:pt x="66" y="227"/>
                  </a:cubicBezTo>
                  <a:cubicBezTo>
                    <a:pt x="98" y="292"/>
                    <a:pt x="98" y="357"/>
                    <a:pt x="163" y="421"/>
                  </a:cubicBezTo>
                  <a:cubicBezTo>
                    <a:pt x="195" y="454"/>
                    <a:pt x="260" y="519"/>
                    <a:pt x="292" y="583"/>
                  </a:cubicBezTo>
                  <a:cubicBezTo>
                    <a:pt x="487" y="842"/>
                    <a:pt x="713" y="1069"/>
                    <a:pt x="713" y="1069"/>
                  </a:cubicBezTo>
                  <a:cubicBezTo>
                    <a:pt x="713" y="1069"/>
                    <a:pt x="584" y="778"/>
                    <a:pt x="422" y="486"/>
                  </a:cubicBezTo>
                  <a:cubicBezTo>
                    <a:pt x="390" y="421"/>
                    <a:pt x="357" y="357"/>
                    <a:pt x="325" y="292"/>
                  </a:cubicBezTo>
                  <a:cubicBezTo>
                    <a:pt x="292" y="227"/>
                    <a:pt x="228" y="195"/>
                    <a:pt x="195" y="130"/>
                  </a:cubicBezTo>
                  <a:cubicBezTo>
                    <a:pt x="98" y="65"/>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27"/>
            <p:cNvSpPr/>
            <p:nvPr/>
          </p:nvSpPr>
          <p:spPr>
            <a:xfrm>
              <a:off x="1236350" y="2742925"/>
              <a:ext cx="4900" cy="64000"/>
            </a:xfrm>
            <a:custGeom>
              <a:avLst/>
              <a:gdLst/>
              <a:ahLst/>
              <a:cxnLst/>
              <a:rect l="l" t="t" r="r" b="b"/>
              <a:pathLst>
                <a:path w="196" h="2560" extrusionOk="0">
                  <a:moveTo>
                    <a:pt x="66" y="1"/>
                  </a:moveTo>
                  <a:cubicBezTo>
                    <a:pt x="66" y="1"/>
                    <a:pt x="33" y="163"/>
                    <a:pt x="1" y="422"/>
                  </a:cubicBezTo>
                  <a:cubicBezTo>
                    <a:pt x="1" y="519"/>
                    <a:pt x="1" y="681"/>
                    <a:pt x="1" y="810"/>
                  </a:cubicBezTo>
                  <a:cubicBezTo>
                    <a:pt x="1" y="972"/>
                    <a:pt x="1" y="1134"/>
                    <a:pt x="33" y="1296"/>
                  </a:cubicBezTo>
                  <a:cubicBezTo>
                    <a:pt x="66" y="1911"/>
                    <a:pt x="98" y="2559"/>
                    <a:pt x="98" y="2559"/>
                  </a:cubicBezTo>
                  <a:lnTo>
                    <a:pt x="130" y="2559"/>
                  </a:lnTo>
                  <a:cubicBezTo>
                    <a:pt x="130" y="2559"/>
                    <a:pt x="163" y="1911"/>
                    <a:pt x="195" y="1296"/>
                  </a:cubicBezTo>
                  <a:cubicBezTo>
                    <a:pt x="195" y="1134"/>
                    <a:pt x="195" y="972"/>
                    <a:pt x="195" y="810"/>
                  </a:cubicBezTo>
                  <a:cubicBezTo>
                    <a:pt x="195" y="681"/>
                    <a:pt x="195" y="519"/>
                    <a:pt x="163" y="422"/>
                  </a:cubicBezTo>
                  <a:cubicBezTo>
                    <a:pt x="130" y="163"/>
                    <a:pt x="98" y="1"/>
                    <a:pt x="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27"/>
            <p:cNvSpPr/>
            <p:nvPr/>
          </p:nvSpPr>
          <p:spPr>
            <a:xfrm>
              <a:off x="1210450" y="2741325"/>
              <a:ext cx="21875" cy="25100"/>
            </a:xfrm>
            <a:custGeom>
              <a:avLst/>
              <a:gdLst/>
              <a:ahLst/>
              <a:cxnLst/>
              <a:rect l="l" t="t" r="r" b="b"/>
              <a:pathLst>
                <a:path w="875" h="1004" extrusionOk="0">
                  <a:moveTo>
                    <a:pt x="875" y="0"/>
                  </a:moveTo>
                  <a:cubicBezTo>
                    <a:pt x="875" y="0"/>
                    <a:pt x="778" y="32"/>
                    <a:pt x="681" y="130"/>
                  </a:cubicBezTo>
                  <a:cubicBezTo>
                    <a:pt x="616" y="162"/>
                    <a:pt x="583" y="194"/>
                    <a:pt x="519" y="259"/>
                  </a:cubicBezTo>
                  <a:cubicBezTo>
                    <a:pt x="486" y="324"/>
                    <a:pt x="421" y="389"/>
                    <a:pt x="389" y="453"/>
                  </a:cubicBezTo>
                  <a:cubicBezTo>
                    <a:pt x="195" y="712"/>
                    <a:pt x="0" y="972"/>
                    <a:pt x="0" y="972"/>
                  </a:cubicBezTo>
                  <a:lnTo>
                    <a:pt x="33" y="1004"/>
                  </a:lnTo>
                  <a:cubicBezTo>
                    <a:pt x="33" y="1004"/>
                    <a:pt x="260" y="777"/>
                    <a:pt x="519" y="551"/>
                  </a:cubicBezTo>
                  <a:cubicBezTo>
                    <a:pt x="551" y="486"/>
                    <a:pt x="616" y="453"/>
                    <a:pt x="681" y="389"/>
                  </a:cubicBezTo>
                  <a:cubicBezTo>
                    <a:pt x="713" y="324"/>
                    <a:pt x="778" y="259"/>
                    <a:pt x="810" y="227"/>
                  </a:cubicBezTo>
                  <a:cubicBezTo>
                    <a:pt x="842" y="97"/>
                    <a:pt x="875" y="32"/>
                    <a:pt x="875" y="32"/>
                  </a:cubicBezTo>
                  <a:lnTo>
                    <a:pt x="8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27"/>
            <p:cNvSpPr/>
            <p:nvPr/>
          </p:nvSpPr>
          <p:spPr>
            <a:xfrm>
              <a:off x="1202350" y="2738075"/>
              <a:ext cx="25125" cy="12175"/>
            </a:xfrm>
            <a:custGeom>
              <a:avLst/>
              <a:gdLst/>
              <a:ahLst/>
              <a:cxnLst/>
              <a:rect l="l" t="t" r="r" b="b"/>
              <a:pathLst>
                <a:path w="1005" h="487" extrusionOk="0">
                  <a:moveTo>
                    <a:pt x="1005" y="1"/>
                  </a:moveTo>
                  <a:cubicBezTo>
                    <a:pt x="1005" y="1"/>
                    <a:pt x="940" y="1"/>
                    <a:pt x="810" y="33"/>
                  </a:cubicBezTo>
                  <a:cubicBezTo>
                    <a:pt x="778" y="33"/>
                    <a:pt x="713" y="33"/>
                    <a:pt x="648" y="65"/>
                  </a:cubicBezTo>
                  <a:cubicBezTo>
                    <a:pt x="584" y="98"/>
                    <a:pt x="519" y="130"/>
                    <a:pt x="486" y="162"/>
                  </a:cubicBezTo>
                  <a:cubicBezTo>
                    <a:pt x="227" y="324"/>
                    <a:pt x="1" y="486"/>
                    <a:pt x="1" y="486"/>
                  </a:cubicBezTo>
                  <a:cubicBezTo>
                    <a:pt x="1" y="486"/>
                    <a:pt x="292" y="421"/>
                    <a:pt x="551" y="324"/>
                  </a:cubicBezTo>
                  <a:cubicBezTo>
                    <a:pt x="616" y="292"/>
                    <a:pt x="681" y="292"/>
                    <a:pt x="745" y="260"/>
                  </a:cubicBezTo>
                  <a:cubicBezTo>
                    <a:pt x="810" y="227"/>
                    <a:pt x="843" y="195"/>
                    <a:pt x="875" y="162"/>
                  </a:cubicBezTo>
                  <a:cubicBezTo>
                    <a:pt x="972" y="98"/>
                    <a:pt x="1005" y="33"/>
                    <a:pt x="1005" y="33"/>
                  </a:cubicBezTo>
                  <a:lnTo>
                    <a:pt x="10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27"/>
            <p:cNvSpPr/>
            <p:nvPr/>
          </p:nvSpPr>
          <p:spPr>
            <a:xfrm>
              <a:off x="1148925" y="2727550"/>
              <a:ext cx="76925" cy="5700"/>
            </a:xfrm>
            <a:custGeom>
              <a:avLst/>
              <a:gdLst/>
              <a:ahLst/>
              <a:cxnLst/>
              <a:rect l="l" t="t" r="r" b="b"/>
              <a:pathLst>
                <a:path w="3077" h="228" extrusionOk="0">
                  <a:moveTo>
                    <a:pt x="0" y="1"/>
                  </a:moveTo>
                  <a:lnTo>
                    <a:pt x="0" y="33"/>
                  </a:lnTo>
                  <a:cubicBezTo>
                    <a:pt x="0" y="33"/>
                    <a:pt x="778" y="98"/>
                    <a:pt x="1522" y="162"/>
                  </a:cubicBezTo>
                  <a:cubicBezTo>
                    <a:pt x="1717" y="195"/>
                    <a:pt x="1911" y="195"/>
                    <a:pt x="2105" y="227"/>
                  </a:cubicBezTo>
                  <a:cubicBezTo>
                    <a:pt x="2267" y="227"/>
                    <a:pt x="2461" y="227"/>
                    <a:pt x="2591" y="195"/>
                  </a:cubicBezTo>
                  <a:cubicBezTo>
                    <a:pt x="2882" y="195"/>
                    <a:pt x="3077" y="162"/>
                    <a:pt x="3077" y="162"/>
                  </a:cubicBezTo>
                  <a:lnTo>
                    <a:pt x="3077" y="130"/>
                  </a:lnTo>
                  <a:cubicBezTo>
                    <a:pt x="3077" y="130"/>
                    <a:pt x="2882" y="98"/>
                    <a:pt x="2591" y="33"/>
                  </a:cubicBezTo>
                  <a:cubicBezTo>
                    <a:pt x="2461" y="33"/>
                    <a:pt x="2300" y="1"/>
                    <a:pt x="21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36"/>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zh-TW">
                <a:latin typeface="Microsoft JhengHei"/>
                <a:ea typeface="Microsoft JhengHei"/>
                <a:cs typeface="Microsoft JhengHei"/>
                <a:sym typeface="Microsoft JhengHei"/>
              </a:rPr>
              <a:t>主題 3：雙方的孩子</a:t>
            </a:r>
            <a:endParaRPr>
              <a:latin typeface="Microsoft JhengHei"/>
              <a:ea typeface="Microsoft JhengHei"/>
              <a:cs typeface="Microsoft JhengHei"/>
              <a:sym typeface="Microsoft JhengHei"/>
            </a:endParaRPr>
          </a:p>
        </p:txBody>
      </p:sp>
      <p:cxnSp>
        <p:nvCxnSpPr>
          <p:cNvPr id="722" name="Google Shape;722;p36"/>
          <p:cNvCxnSpPr/>
          <p:nvPr/>
        </p:nvCxnSpPr>
        <p:spPr>
          <a:xfrm>
            <a:off x="2058739" y="1111116"/>
            <a:ext cx="5026500" cy="0"/>
          </a:xfrm>
          <a:prstGeom prst="straightConnector1">
            <a:avLst/>
          </a:prstGeom>
          <a:noFill/>
          <a:ln w="19050" cap="flat" cmpd="sng">
            <a:solidFill>
              <a:schemeClr val="dk1"/>
            </a:solidFill>
            <a:prstDash val="solid"/>
            <a:round/>
            <a:headEnd type="none" w="sm" len="sm"/>
            <a:tailEnd type="none" w="sm" len="sm"/>
          </a:ln>
        </p:spPr>
      </p:cxnSp>
      <p:grpSp>
        <p:nvGrpSpPr>
          <p:cNvPr id="723" name="Google Shape;723;p36"/>
          <p:cNvGrpSpPr/>
          <p:nvPr/>
        </p:nvGrpSpPr>
        <p:grpSpPr>
          <a:xfrm>
            <a:off x="7578125" y="506625"/>
            <a:ext cx="736750" cy="709200"/>
            <a:chOff x="1426600" y="736000"/>
            <a:chExt cx="736750" cy="709200"/>
          </a:xfrm>
        </p:grpSpPr>
        <p:sp>
          <p:nvSpPr>
            <p:cNvPr id="724" name="Google Shape;724;p36"/>
            <p:cNvSpPr/>
            <p:nvPr/>
          </p:nvSpPr>
          <p:spPr>
            <a:xfrm>
              <a:off x="1611200" y="1094650"/>
              <a:ext cx="123075" cy="31600"/>
            </a:xfrm>
            <a:custGeom>
              <a:avLst/>
              <a:gdLst/>
              <a:ahLst/>
              <a:cxnLst/>
              <a:rect l="l" t="t" r="r" b="b"/>
              <a:pathLst>
                <a:path w="4923" h="1264" extrusionOk="0">
                  <a:moveTo>
                    <a:pt x="0" y="0"/>
                  </a:moveTo>
                  <a:lnTo>
                    <a:pt x="0" y="33"/>
                  </a:lnTo>
                  <a:cubicBezTo>
                    <a:pt x="0" y="33"/>
                    <a:pt x="1231" y="389"/>
                    <a:pt x="2461" y="713"/>
                  </a:cubicBezTo>
                  <a:cubicBezTo>
                    <a:pt x="2753" y="810"/>
                    <a:pt x="3044" y="907"/>
                    <a:pt x="3335" y="972"/>
                  </a:cubicBezTo>
                  <a:cubicBezTo>
                    <a:pt x="3627" y="1036"/>
                    <a:pt x="3918" y="1101"/>
                    <a:pt x="4145" y="1134"/>
                  </a:cubicBezTo>
                  <a:cubicBezTo>
                    <a:pt x="4598" y="1231"/>
                    <a:pt x="4922" y="1263"/>
                    <a:pt x="4922" y="1263"/>
                  </a:cubicBezTo>
                  <a:cubicBezTo>
                    <a:pt x="4922" y="1263"/>
                    <a:pt x="4631" y="1134"/>
                    <a:pt x="4177" y="1004"/>
                  </a:cubicBezTo>
                  <a:cubicBezTo>
                    <a:pt x="3951" y="907"/>
                    <a:pt x="3692" y="842"/>
                    <a:pt x="3400" y="777"/>
                  </a:cubicBezTo>
                  <a:cubicBezTo>
                    <a:pt x="3109" y="713"/>
                    <a:pt x="2785" y="648"/>
                    <a:pt x="2494" y="551"/>
                  </a:cubicBezTo>
                  <a:cubicBezTo>
                    <a:pt x="1263" y="292"/>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36"/>
            <p:cNvSpPr/>
            <p:nvPr/>
          </p:nvSpPr>
          <p:spPr>
            <a:xfrm>
              <a:off x="1674325" y="995875"/>
              <a:ext cx="71275" cy="106075"/>
            </a:xfrm>
            <a:custGeom>
              <a:avLst/>
              <a:gdLst/>
              <a:ahLst/>
              <a:cxnLst/>
              <a:rect l="l" t="t" r="r" b="b"/>
              <a:pathLst>
                <a:path w="2851" h="4243" extrusionOk="0">
                  <a:moveTo>
                    <a:pt x="1" y="0"/>
                  </a:moveTo>
                  <a:cubicBezTo>
                    <a:pt x="1" y="0"/>
                    <a:pt x="681" y="1069"/>
                    <a:pt x="1361" y="2170"/>
                  </a:cubicBezTo>
                  <a:cubicBezTo>
                    <a:pt x="1555" y="2429"/>
                    <a:pt x="1717" y="2688"/>
                    <a:pt x="1879" y="2947"/>
                  </a:cubicBezTo>
                  <a:cubicBezTo>
                    <a:pt x="2041" y="3206"/>
                    <a:pt x="2203" y="3433"/>
                    <a:pt x="2332" y="3627"/>
                  </a:cubicBezTo>
                  <a:cubicBezTo>
                    <a:pt x="2624" y="3984"/>
                    <a:pt x="2851" y="4243"/>
                    <a:pt x="2851" y="4243"/>
                  </a:cubicBezTo>
                  <a:lnTo>
                    <a:pt x="2851" y="4210"/>
                  </a:lnTo>
                  <a:cubicBezTo>
                    <a:pt x="2851" y="4210"/>
                    <a:pt x="2721" y="3919"/>
                    <a:pt x="2494" y="3530"/>
                  </a:cubicBezTo>
                  <a:cubicBezTo>
                    <a:pt x="2365" y="3303"/>
                    <a:pt x="2203" y="3077"/>
                    <a:pt x="2041" y="2818"/>
                  </a:cubicBezTo>
                  <a:cubicBezTo>
                    <a:pt x="1879" y="2591"/>
                    <a:pt x="1685" y="2332"/>
                    <a:pt x="1491" y="2073"/>
                  </a:cubicBezTo>
                  <a:lnTo>
                    <a:pt x="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36"/>
            <p:cNvSpPr/>
            <p:nvPr/>
          </p:nvSpPr>
          <p:spPr>
            <a:xfrm>
              <a:off x="1773900" y="736000"/>
              <a:ext cx="6525" cy="374850"/>
            </a:xfrm>
            <a:custGeom>
              <a:avLst/>
              <a:gdLst/>
              <a:ahLst/>
              <a:cxnLst/>
              <a:rect l="l" t="t" r="r" b="b"/>
              <a:pathLst>
                <a:path w="261" h="14994" extrusionOk="0">
                  <a:moveTo>
                    <a:pt x="228" y="1"/>
                  </a:moveTo>
                  <a:cubicBezTo>
                    <a:pt x="228" y="1"/>
                    <a:pt x="163" y="3725"/>
                    <a:pt x="98" y="7481"/>
                  </a:cubicBezTo>
                  <a:cubicBezTo>
                    <a:pt x="33" y="9359"/>
                    <a:pt x="1" y="11237"/>
                    <a:pt x="33" y="12630"/>
                  </a:cubicBezTo>
                  <a:cubicBezTo>
                    <a:pt x="33" y="14055"/>
                    <a:pt x="66" y="14994"/>
                    <a:pt x="66" y="14994"/>
                  </a:cubicBezTo>
                  <a:lnTo>
                    <a:pt x="98" y="14994"/>
                  </a:lnTo>
                  <a:cubicBezTo>
                    <a:pt x="98" y="14994"/>
                    <a:pt x="163" y="14055"/>
                    <a:pt x="195" y="12630"/>
                  </a:cubicBezTo>
                  <a:cubicBezTo>
                    <a:pt x="228" y="11237"/>
                    <a:pt x="260" y="9359"/>
                    <a:pt x="260" y="7481"/>
                  </a:cubicBezTo>
                  <a:lnTo>
                    <a:pt x="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36"/>
            <p:cNvSpPr/>
            <p:nvPr/>
          </p:nvSpPr>
          <p:spPr>
            <a:xfrm>
              <a:off x="1800625" y="982100"/>
              <a:ext cx="89075" cy="136050"/>
            </a:xfrm>
            <a:custGeom>
              <a:avLst/>
              <a:gdLst/>
              <a:ahLst/>
              <a:cxnLst/>
              <a:rect l="l" t="t" r="r" b="b"/>
              <a:pathLst>
                <a:path w="3563" h="5442" extrusionOk="0">
                  <a:moveTo>
                    <a:pt x="3530" y="1"/>
                  </a:moveTo>
                  <a:cubicBezTo>
                    <a:pt x="3530" y="1"/>
                    <a:pt x="2624" y="1329"/>
                    <a:pt x="1717" y="2689"/>
                  </a:cubicBezTo>
                  <a:cubicBezTo>
                    <a:pt x="1490" y="3013"/>
                    <a:pt x="1264" y="3336"/>
                    <a:pt x="1037" y="3660"/>
                  </a:cubicBezTo>
                  <a:cubicBezTo>
                    <a:pt x="843" y="3984"/>
                    <a:pt x="648" y="4275"/>
                    <a:pt x="486" y="4535"/>
                  </a:cubicBezTo>
                  <a:cubicBezTo>
                    <a:pt x="163" y="5085"/>
                    <a:pt x="1" y="5441"/>
                    <a:pt x="1" y="5441"/>
                  </a:cubicBezTo>
                  <a:cubicBezTo>
                    <a:pt x="1" y="5441"/>
                    <a:pt x="260" y="5117"/>
                    <a:pt x="616" y="4632"/>
                  </a:cubicBezTo>
                  <a:cubicBezTo>
                    <a:pt x="810" y="4373"/>
                    <a:pt x="1005" y="4081"/>
                    <a:pt x="1199" y="3790"/>
                  </a:cubicBezTo>
                  <a:cubicBezTo>
                    <a:pt x="1425" y="3466"/>
                    <a:pt x="1620" y="3110"/>
                    <a:pt x="1846" y="2753"/>
                  </a:cubicBezTo>
                  <a:cubicBezTo>
                    <a:pt x="2688" y="1393"/>
                    <a:pt x="3563" y="1"/>
                    <a:pt x="35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36"/>
            <p:cNvSpPr/>
            <p:nvPr/>
          </p:nvSpPr>
          <p:spPr>
            <a:xfrm>
              <a:off x="1814400" y="1076825"/>
              <a:ext cx="120650" cy="52650"/>
            </a:xfrm>
            <a:custGeom>
              <a:avLst/>
              <a:gdLst/>
              <a:ahLst/>
              <a:cxnLst/>
              <a:rect l="l" t="t" r="r" b="b"/>
              <a:pathLst>
                <a:path w="4826" h="2106" extrusionOk="0">
                  <a:moveTo>
                    <a:pt x="4825" y="1"/>
                  </a:moveTo>
                  <a:lnTo>
                    <a:pt x="2396" y="972"/>
                  </a:lnTo>
                  <a:cubicBezTo>
                    <a:pt x="2073" y="1102"/>
                    <a:pt x="1781" y="1231"/>
                    <a:pt x="1490" y="1328"/>
                  </a:cubicBezTo>
                  <a:cubicBezTo>
                    <a:pt x="1198" y="1458"/>
                    <a:pt x="939" y="1587"/>
                    <a:pt x="713" y="1685"/>
                  </a:cubicBezTo>
                  <a:cubicBezTo>
                    <a:pt x="292" y="1911"/>
                    <a:pt x="0" y="2073"/>
                    <a:pt x="0" y="2073"/>
                  </a:cubicBezTo>
                  <a:lnTo>
                    <a:pt x="0" y="2106"/>
                  </a:lnTo>
                  <a:cubicBezTo>
                    <a:pt x="0" y="2106"/>
                    <a:pt x="324" y="2008"/>
                    <a:pt x="777" y="1847"/>
                  </a:cubicBezTo>
                  <a:cubicBezTo>
                    <a:pt x="1004" y="1749"/>
                    <a:pt x="1295" y="1652"/>
                    <a:pt x="1555" y="1523"/>
                  </a:cubicBezTo>
                  <a:cubicBezTo>
                    <a:pt x="1846" y="1393"/>
                    <a:pt x="2137" y="1264"/>
                    <a:pt x="2461" y="1134"/>
                  </a:cubicBezTo>
                  <a:cubicBezTo>
                    <a:pt x="3627" y="584"/>
                    <a:pt x="4825" y="33"/>
                    <a:pt x="4825" y="33"/>
                  </a:cubicBezTo>
                  <a:lnTo>
                    <a:pt x="48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36"/>
            <p:cNvSpPr/>
            <p:nvPr/>
          </p:nvSpPr>
          <p:spPr>
            <a:xfrm>
              <a:off x="1817625" y="1135925"/>
              <a:ext cx="345725" cy="12175"/>
            </a:xfrm>
            <a:custGeom>
              <a:avLst/>
              <a:gdLst/>
              <a:ahLst/>
              <a:cxnLst/>
              <a:rect l="l" t="t" r="r" b="b"/>
              <a:pathLst>
                <a:path w="13829" h="487" extrusionOk="0">
                  <a:moveTo>
                    <a:pt x="13828" y="1"/>
                  </a:moveTo>
                  <a:cubicBezTo>
                    <a:pt x="13828" y="1"/>
                    <a:pt x="10395" y="65"/>
                    <a:pt x="6931" y="163"/>
                  </a:cubicBezTo>
                  <a:cubicBezTo>
                    <a:pt x="5182" y="195"/>
                    <a:pt x="3466" y="260"/>
                    <a:pt x="2170" y="325"/>
                  </a:cubicBezTo>
                  <a:cubicBezTo>
                    <a:pt x="875" y="389"/>
                    <a:pt x="1" y="454"/>
                    <a:pt x="1" y="454"/>
                  </a:cubicBezTo>
                  <a:lnTo>
                    <a:pt x="1" y="486"/>
                  </a:lnTo>
                  <a:lnTo>
                    <a:pt x="2170" y="486"/>
                  </a:lnTo>
                  <a:cubicBezTo>
                    <a:pt x="3466" y="454"/>
                    <a:pt x="5182" y="389"/>
                    <a:pt x="6931" y="325"/>
                  </a:cubicBezTo>
                  <a:cubicBezTo>
                    <a:pt x="10396" y="163"/>
                    <a:pt x="13828" y="1"/>
                    <a:pt x="13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36"/>
            <p:cNvSpPr/>
            <p:nvPr/>
          </p:nvSpPr>
          <p:spPr>
            <a:xfrm>
              <a:off x="1814400" y="1169925"/>
              <a:ext cx="114175" cy="83425"/>
            </a:xfrm>
            <a:custGeom>
              <a:avLst/>
              <a:gdLst/>
              <a:ahLst/>
              <a:cxnLst/>
              <a:rect l="l" t="t" r="r" b="b"/>
              <a:pathLst>
                <a:path w="4567" h="3337" extrusionOk="0">
                  <a:moveTo>
                    <a:pt x="0" y="1"/>
                  </a:moveTo>
                  <a:cubicBezTo>
                    <a:pt x="0" y="1"/>
                    <a:pt x="259" y="260"/>
                    <a:pt x="680" y="584"/>
                  </a:cubicBezTo>
                  <a:cubicBezTo>
                    <a:pt x="874" y="746"/>
                    <a:pt x="1134" y="940"/>
                    <a:pt x="1393" y="1134"/>
                  </a:cubicBezTo>
                  <a:cubicBezTo>
                    <a:pt x="1652" y="1328"/>
                    <a:pt x="1943" y="1523"/>
                    <a:pt x="2235" y="1717"/>
                  </a:cubicBezTo>
                  <a:cubicBezTo>
                    <a:pt x="3400" y="2527"/>
                    <a:pt x="4566" y="3336"/>
                    <a:pt x="4566" y="3336"/>
                  </a:cubicBezTo>
                  <a:lnTo>
                    <a:pt x="4566" y="3304"/>
                  </a:lnTo>
                  <a:lnTo>
                    <a:pt x="2332" y="1588"/>
                  </a:lnTo>
                  <a:cubicBezTo>
                    <a:pt x="2040" y="1393"/>
                    <a:pt x="1781" y="1167"/>
                    <a:pt x="1522" y="972"/>
                  </a:cubicBezTo>
                  <a:cubicBezTo>
                    <a:pt x="1231" y="778"/>
                    <a:pt x="972" y="584"/>
                    <a:pt x="777" y="454"/>
                  </a:cubicBezTo>
                  <a:cubicBezTo>
                    <a:pt x="324" y="163"/>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36"/>
            <p:cNvSpPr/>
            <p:nvPr/>
          </p:nvSpPr>
          <p:spPr>
            <a:xfrm>
              <a:off x="1804675" y="1195025"/>
              <a:ext cx="68025" cy="102025"/>
            </a:xfrm>
            <a:custGeom>
              <a:avLst/>
              <a:gdLst/>
              <a:ahLst/>
              <a:cxnLst/>
              <a:rect l="l" t="t" r="r" b="b"/>
              <a:pathLst>
                <a:path w="2721" h="4081" extrusionOk="0">
                  <a:moveTo>
                    <a:pt x="1" y="1"/>
                  </a:moveTo>
                  <a:cubicBezTo>
                    <a:pt x="1" y="1"/>
                    <a:pt x="130" y="292"/>
                    <a:pt x="357" y="681"/>
                  </a:cubicBezTo>
                  <a:cubicBezTo>
                    <a:pt x="486" y="875"/>
                    <a:pt x="616" y="1102"/>
                    <a:pt x="778" y="1361"/>
                  </a:cubicBezTo>
                  <a:cubicBezTo>
                    <a:pt x="940" y="1587"/>
                    <a:pt x="1134" y="1846"/>
                    <a:pt x="1296" y="2073"/>
                  </a:cubicBezTo>
                  <a:lnTo>
                    <a:pt x="2721" y="4081"/>
                  </a:lnTo>
                  <a:cubicBezTo>
                    <a:pt x="2721" y="4081"/>
                    <a:pt x="2073" y="3045"/>
                    <a:pt x="1425" y="2008"/>
                  </a:cubicBezTo>
                  <a:cubicBezTo>
                    <a:pt x="1263" y="1749"/>
                    <a:pt x="1102" y="1490"/>
                    <a:pt x="972" y="1231"/>
                  </a:cubicBezTo>
                  <a:cubicBezTo>
                    <a:pt x="810" y="1005"/>
                    <a:pt x="648" y="778"/>
                    <a:pt x="486" y="584"/>
                  </a:cubicBezTo>
                  <a:cubicBezTo>
                    <a:pt x="227" y="227"/>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36"/>
            <p:cNvSpPr/>
            <p:nvPr/>
          </p:nvSpPr>
          <p:spPr>
            <a:xfrm>
              <a:off x="1774725" y="1198275"/>
              <a:ext cx="5700" cy="246925"/>
            </a:xfrm>
            <a:custGeom>
              <a:avLst/>
              <a:gdLst/>
              <a:ahLst/>
              <a:cxnLst/>
              <a:rect l="l" t="t" r="r" b="b"/>
              <a:pathLst>
                <a:path w="228" h="9877" extrusionOk="0">
                  <a:moveTo>
                    <a:pt x="33" y="0"/>
                  </a:moveTo>
                  <a:cubicBezTo>
                    <a:pt x="33" y="0"/>
                    <a:pt x="0" y="615"/>
                    <a:pt x="0" y="1522"/>
                  </a:cubicBezTo>
                  <a:cubicBezTo>
                    <a:pt x="0" y="2008"/>
                    <a:pt x="0" y="2526"/>
                    <a:pt x="0" y="3109"/>
                  </a:cubicBezTo>
                  <a:cubicBezTo>
                    <a:pt x="0" y="3692"/>
                    <a:pt x="33" y="4307"/>
                    <a:pt x="65" y="4955"/>
                  </a:cubicBezTo>
                  <a:lnTo>
                    <a:pt x="195" y="9877"/>
                  </a:lnTo>
                  <a:lnTo>
                    <a:pt x="227" y="9877"/>
                  </a:lnTo>
                  <a:lnTo>
                    <a:pt x="227" y="4922"/>
                  </a:lnTo>
                  <a:cubicBezTo>
                    <a:pt x="195" y="4307"/>
                    <a:pt x="195" y="3692"/>
                    <a:pt x="195" y="3109"/>
                  </a:cubicBezTo>
                  <a:cubicBezTo>
                    <a:pt x="195" y="2526"/>
                    <a:pt x="162" y="2008"/>
                    <a:pt x="162" y="1522"/>
                  </a:cubicBezTo>
                  <a:cubicBezTo>
                    <a:pt x="130" y="615"/>
                    <a:pt x="65" y="0"/>
                    <a:pt x="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36"/>
            <p:cNvSpPr/>
            <p:nvPr/>
          </p:nvSpPr>
          <p:spPr>
            <a:xfrm>
              <a:off x="1668675" y="1191800"/>
              <a:ext cx="83400" cy="95550"/>
            </a:xfrm>
            <a:custGeom>
              <a:avLst/>
              <a:gdLst/>
              <a:ahLst/>
              <a:cxnLst/>
              <a:rect l="l" t="t" r="r" b="b"/>
              <a:pathLst>
                <a:path w="3336" h="3822" extrusionOk="0">
                  <a:moveTo>
                    <a:pt x="3303" y="0"/>
                  </a:moveTo>
                  <a:cubicBezTo>
                    <a:pt x="3303" y="0"/>
                    <a:pt x="3077" y="194"/>
                    <a:pt x="2753" y="551"/>
                  </a:cubicBezTo>
                  <a:cubicBezTo>
                    <a:pt x="2591" y="713"/>
                    <a:pt x="2397" y="907"/>
                    <a:pt x="2202" y="1134"/>
                  </a:cubicBezTo>
                  <a:cubicBezTo>
                    <a:pt x="2008" y="1360"/>
                    <a:pt x="1814" y="1619"/>
                    <a:pt x="1587" y="1846"/>
                  </a:cubicBezTo>
                  <a:cubicBezTo>
                    <a:pt x="810" y="2850"/>
                    <a:pt x="0" y="3821"/>
                    <a:pt x="0" y="3821"/>
                  </a:cubicBezTo>
                  <a:cubicBezTo>
                    <a:pt x="0" y="3821"/>
                    <a:pt x="875" y="2882"/>
                    <a:pt x="1717" y="1975"/>
                  </a:cubicBezTo>
                  <a:cubicBezTo>
                    <a:pt x="1943" y="1716"/>
                    <a:pt x="2137" y="1490"/>
                    <a:pt x="2364" y="1295"/>
                  </a:cubicBezTo>
                  <a:cubicBezTo>
                    <a:pt x="2558" y="1069"/>
                    <a:pt x="2720" y="842"/>
                    <a:pt x="2882" y="648"/>
                  </a:cubicBezTo>
                  <a:cubicBezTo>
                    <a:pt x="3141" y="292"/>
                    <a:pt x="3336" y="0"/>
                    <a:pt x="33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36"/>
            <p:cNvSpPr/>
            <p:nvPr/>
          </p:nvSpPr>
          <p:spPr>
            <a:xfrm>
              <a:off x="1635475" y="1179650"/>
              <a:ext cx="98800" cy="45350"/>
            </a:xfrm>
            <a:custGeom>
              <a:avLst/>
              <a:gdLst/>
              <a:ahLst/>
              <a:cxnLst/>
              <a:rect l="l" t="t" r="r" b="b"/>
              <a:pathLst>
                <a:path w="3952" h="1814" extrusionOk="0">
                  <a:moveTo>
                    <a:pt x="3919" y="0"/>
                  </a:moveTo>
                  <a:cubicBezTo>
                    <a:pt x="3919" y="0"/>
                    <a:pt x="3660" y="65"/>
                    <a:pt x="3304" y="195"/>
                  </a:cubicBezTo>
                  <a:cubicBezTo>
                    <a:pt x="3109" y="292"/>
                    <a:pt x="2883" y="357"/>
                    <a:pt x="2656" y="486"/>
                  </a:cubicBezTo>
                  <a:cubicBezTo>
                    <a:pt x="2429" y="583"/>
                    <a:pt x="2170" y="713"/>
                    <a:pt x="1943" y="842"/>
                  </a:cubicBezTo>
                  <a:cubicBezTo>
                    <a:pt x="972" y="1296"/>
                    <a:pt x="1" y="1781"/>
                    <a:pt x="1" y="1781"/>
                  </a:cubicBezTo>
                  <a:lnTo>
                    <a:pt x="33" y="1814"/>
                  </a:lnTo>
                  <a:cubicBezTo>
                    <a:pt x="33" y="1814"/>
                    <a:pt x="1037" y="1393"/>
                    <a:pt x="2008" y="972"/>
                  </a:cubicBezTo>
                  <a:cubicBezTo>
                    <a:pt x="2267" y="875"/>
                    <a:pt x="2494" y="778"/>
                    <a:pt x="2753" y="680"/>
                  </a:cubicBezTo>
                  <a:cubicBezTo>
                    <a:pt x="2980" y="551"/>
                    <a:pt x="3174" y="454"/>
                    <a:pt x="3368" y="357"/>
                  </a:cubicBezTo>
                  <a:cubicBezTo>
                    <a:pt x="3725" y="162"/>
                    <a:pt x="3951" y="0"/>
                    <a:pt x="39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36"/>
            <p:cNvSpPr/>
            <p:nvPr/>
          </p:nvSpPr>
          <p:spPr>
            <a:xfrm>
              <a:off x="1426600" y="1137550"/>
              <a:ext cx="301200" cy="14150"/>
            </a:xfrm>
            <a:custGeom>
              <a:avLst/>
              <a:gdLst/>
              <a:ahLst/>
              <a:cxnLst/>
              <a:rect l="l" t="t" r="r" b="b"/>
              <a:pathLst>
                <a:path w="12048" h="566" extrusionOk="0">
                  <a:moveTo>
                    <a:pt x="1" y="0"/>
                  </a:moveTo>
                  <a:lnTo>
                    <a:pt x="1" y="33"/>
                  </a:lnTo>
                  <a:cubicBezTo>
                    <a:pt x="1" y="33"/>
                    <a:pt x="3012" y="195"/>
                    <a:pt x="6024" y="357"/>
                  </a:cubicBezTo>
                  <a:cubicBezTo>
                    <a:pt x="7514" y="454"/>
                    <a:pt x="9036" y="519"/>
                    <a:pt x="10169" y="551"/>
                  </a:cubicBezTo>
                  <a:cubicBezTo>
                    <a:pt x="10547" y="562"/>
                    <a:pt x="10881" y="565"/>
                    <a:pt x="11160" y="565"/>
                  </a:cubicBezTo>
                  <a:cubicBezTo>
                    <a:pt x="11716" y="565"/>
                    <a:pt x="12047" y="551"/>
                    <a:pt x="12047" y="551"/>
                  </a:cubicBezTo>
                  <a:cubicBezTo>
                    <a:pt x="12047" y="551"/>
                    <a:pt x="11302" y="454"/>
                    <a:pt x="10169" y="389"/>
                  </a:cubicBezTo>
                  <a:cubicBezTo>
                    <a:pt x="9036" y="292"/>
                    <a:pt x="7514" y="260"/>
                    <a:pt x="6024" y="195"/>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6" name="Google Shape;736;p36"/>
          <p:cNvSpPr txBox="1"/>
          <p:nvPr/>
        </p:nvSpPr>
        <p:spPr>
          <a:xfrm>
            <a:off x="537254" y="4007668"/>
            <a:ext cx="826544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dirty="0">
                <a:solidFill>
                  <a:srgbClr val="000000"/>
                </a:solidFill>
                <a:latin typeface="Calibri"/>
                <a:ea typeface="Calibri"/>
                <a:cs typeface="Calibri"/>
                <a:sym typeface="Calibri"/>
              </a:rPr>
              <a:t>分析結果：</a:t>
            </a:r>
            <a:r>
              <a:rPr lang="zh-TW" sz="1400" b="0" i="0" u="none" strike="noStrike" cap="none" dirty="0">
                <a:solidFill>
                  <a:srgbClr val="000000"/>
                </a:solidFill>
                <a:latin typeface="Arial"/>
                <a:ea typeface="Arial"/>
                <a:cs typeface="Arial"/>
                <a:sym typeface="Arial"/>
              </a:rPr>
              <a:t>由於王力宏澄清文裡面說明因為女方有小孩而被迫進行結婚，與李靚蕾對外說明的文章內容指出王家想要有很多小孩，所以結婚五年陸續生出三個孩子有明顯的落差。這點亦成為PTT八卦版的討論重點 </a:t>
            </a:r>
            <a:r>
              <a:rPr lang="zh-TW" sz="1400" b="0" i="0" u="none" strike="noStrike" cap="none" dirty="0">
                <a:solidFill>
                  <a:srgbClr val="000000"/>
                </a:solidFill>
                <a:latin typeface="Calibri"/>
                <a:ea typeface="Calibri"/>
                <a:cs typeface="Calibri"/>
                <a:sym typeface="Calibri"/>
              </a:rPr>
              <a:t>。</a:t>
            </a:r>
            <a:endParaRPr sz="1100" b="0" i="0" u="none" strike="noStrike" cap="none" dirty="0">
              <a:solidFill>
                <a:srgbClr val="000000"/>
              </a:solidFill>
              <a:latin typeface="Calibri"/>
              <a:ea typeface="Calibri"/>
              <a:cs typeface="Calibri"/>
              <a:sym typeface="Calibri"/>
            </a:endParaRPr>
          </a:p>
        </p:txBody>
      </p:sp>
      <p:pic>
        <p:nvPicPr>
          <p:cNvPr id="737" name="Google Shape;737;p36"/>
          <p:cNvPicPr preferRelativeResize="0"/>
          <p:nvPr/>
        </p:nvPicPr>
        <p:blipFill rotWithShape="1">
          <a:blip r:embed="rId3">
            <a:alphaModFix/>
          </a:blip>
          <a:srcRect/>
          <a:stretch/>
        </p:blipFill>
        <p:spPr>
          <a:xfrm>
            <a:off x="338074" y="1215825"/>
            <a:ext cx="5402976" cy="2716095"/>
          </a:xfrm>
          <a:prstGeom prst="rect">
            <a:avLst/>
          </a:prstGeom>
          <a:noFill/>
          <a:ln>
            <a:noFill/>
          </a:ln>
        </p:spPr>
      </p:pic>
      <p:sp>
        <p:nvSpPr>
          <p:cNvPr id="738" name="Google Shape;738;p36"/>
          <p:cNvSpPr txBox="1"/>
          <p:nvPr/>
        </p:nvSpPr>
        <p:spPr>
          <a:xfrm>
            <a:off x="4360551" y="1682825"/>
            <a:ext cx="4155600" cy="3078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Noto Sans Symbols"/>
              <a:buChar char="●"/>
            </a:pPr>
            <a:r>
              <a:rPr lang="zh-TW" sz="1400" b="0" i="0" u="none" strike="noStrike" cap="none" dirty="0">
                <a:solidFill>
                  <a:srgbClr val="000000"/>
                </a:solidFill>
                <a:latin typeface="Calibri"/>
                <a:ea typeface="Calibri"/>
                <a:cs typeface="Calibri"/>
                <a:sym typeface="Calibri"/>
              </a:rPr>
              <a:t>出現最高的前三名詞頻：</a:t>
            </a:r>
            <a:r>
              <a:rPr lang="zh-TW" sz="1400" b="0" i="0" u="none" strike="noStrike" cap="none" dirty="0">
                <a:solidFill>
                  <a:srgbClr val="000000"/>
                </a:solidFill>
                <a:latin typeface="Arial"/>
                <a:ea typeface="Arial"/>
                <a:cs typeface="Arial"/>
                <a:sym typeface="Arial"/>
              </a:rPr>
              <a:t>孩子、結婚、力宏 </a:t>
            </a:r>
            <a:endParaRPr sz="11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37"/>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zh-TW"/>
              <a:t>LDA數值說明</a:t>
            </a:r>
            <a:endParaRPr/>
          </a:p>
        </p:txBody>
      </p:sp>
      <p:cxnSp>
        <p:nvCxnSpPr>
          <p:cNvPr id="744" name="Google Shape;744;p37"/>
          <p:cNvCxnSpPr/>
          <p:nvPr/>
        </p:nvCxnSpPr>
        <p:spPr>
          <a:xfrm>
            <a:off x="3225225" y="1117225"/>
            <a:ext cx="2687700" cy="10500"/>
          </a:xfrm>
          <a:prstGeom prst="straightConnector1">
            <a:avLst/>
          </a:prstGeom>
          <a:noFill/>
          <a:ln w="19050" cap="flat" cmpd="sng">
            <a:solidFill>
              <a:schemeClr val="dk1"/>
            </a:solidFill>
            <a:prstDash val="solid"/>
            <a:round/>
            <a:headEnd type="none" w="sm" len="sm"/>
            <a:tailEnd type="none" w="sm" len="sm"/>
          </a:ln>
        </p:spPr>
      </p:cxnSp>
      <p:sp>
        <p:nvSpPr>
          <p:cNvPr id="745" name="Google Shape;745;p37"/>
          <p:cNvSpPr txBox="1"/>
          <p:nvPr/>
        </p:nvSpPr>
        <p:spPr>
          <a:xfrm>
            <a:off x="713100" y="2559680"/>
            <a:ext cx="1310139" cy="533400"/>
          </a:xfrm>
          <a:prstGeom prst="rect">
            <a:avLst/>
          </a:prstGeom>
          <a:noFill/>
          <a:ln w="19050"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dk1"/>
                </a:solidFill>
                <a:latin typeface="Vollkorn"/>
                <a:ea typeface="Vollkorn"/>
                <a:cs typeface="Vollkorn"/>
                <a:sym typeface="Vollkorn"/>
              </a:rPr>
              <a:t>PMI</a:t>
            </a:r>
            <a:endParaRPr sz="2000" b="0" i="0" u="none" strike="noStrike" cap="none">
              <a:solidFill>
                <a:schemeClr val="dk1"/>
              </a:solidFill>
              <a:latin typeface="Vollkorn"/>
              <a:ea typeface="Vollkorn"/>
              <a:cs typeface="Vollkorn"/>
              <a:sym typeface="Vollkorn"/>
            </a:endParaRPr>
          </a:p>
        </p:txBody>
      </p:sp>
      <p:sp>
        <p:nvSpPr>
          <p:cNvPr id="746" name="Google Shape;746;p37"/>
          <p:cNvSpPr txBox="1"/>
          <p:nvPr/>
        </p:nvSpPr>
        <p:spPr>
          <a:xfrm>
            <a:off x="2851074" y="2560631"/>
            <a:ext cx="1310139" cy="533400"/>
          </a:xfrm>
          <a:prstGeom prst="rect">
            <a:avLst/>
          </a:prstGeom>
          <a:noFill/>
          <a:ln w="19050"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dk1"/>
                </a:solidFill>
                <a:latin typeface="Vollkorn"/>
                <a:ea typeface="Vollkorn"/>
                <a:cs typeface="Vollkorn"/>
                <a:sym typeface="Vollkorn"/>
              </a:rPr>
              <a:t>UMass</a:t>
            </a:r>
            <a:endParaRPr sz="2000" b="0" i="0" u="none" strike="noStrike" cap="none">
              <a:solidFill>
                <a:schemeClr val="dk1"/>
              </a:solidFill>
              <a:latin typeface="Vollkorn"/>
              <a:ea typeface="Vollkorn"/>
              <a:cs typeface="Vollkorn"/>
              <a:sym typeface="Vollkorn"/>
            </a:endParaRPr>
          </a:p>
        </p:txBody>
      </p:sp>
      <p:cxnSp>
        <p:nvCxnSpPr>
          <p:cNvPr id="747" name="Google Shape;747;p37"/>
          <p:cNvCxnSpPr>
            <a:stCxn id="745" idx="3"/>
            <a:endCxn id="746" idx="1"/>
          </p:cNvCxnSpPr>
          <p:nvPr/>
        </p:nvCxnSpPr>
        <p:spPr>
          <a:xfrm>
            <a:off x="2023239" y="2826380"/>
            <a:ext cx="827700" cy="900"/>
          </a:xfrm>
          <a:prstGeom prst="straightConnector1">
            <a:avLst/>
          </a:prstGeom>
          <a:noFill/>
          <a:ln w="19050" cap="flat" cmpd="sng">
            <a:solidFill>
              <a:schemeClr val="dk1"/>
            </a:solidFill>
            <a:prstDash val="solid"/>
            <a:round/>
            <a:headEnd type="none" w="sm" len="sm"/>
            <a:tailEnd type="none" w="sm" len="sm"/>
          </a:ln>
        </p:spPr>
      </p:cxnSp>
      <p:grpSp>
        <p:nvGrpSpPr>
          <p:cNvPr id="748" name="Google Shape;748;p37"/>
          <p:cNvGrpSpPr/>
          <p:nvPr/>
        </p:nvGrpSpPr>
        <p:grpSpPr>
          <a:xfrm>
            <a:off x="1036535" y="1653198"/>
            <a:ext cx="632141" cy="685924"/>
            <a:chOff x="4686981" y="4172010"/>
            <a:chExt cx="412509" cy="414381"/>
          </a:xfrm>
        </p:grpSpPr>
        <p:sp>
          <p:nvSpPr>
            <p:cNvPr id="749" name="Google Shape;749;p37"/>
            <p:cNvSpPr/>
            <p:nvPr/>
          </p:nvSpPr>
          <p:spPr>
            <a:xfrm>
              <a:off x="4686981" y="4172010"/>
              <a:ext cx="412509" cy="414381"/>
            </a:xfrm>
            <a:custGeom>
              <a:avLst/>
              <a:gdLst/>
              <a:ahLst/>
              <a:cxnLst/>
              <a:rect l="l" t="t" r="r" b="b"/>
              <a:pathLst>
                <a:path w="10360" h="10407" extrusionOk="0">
                  <a:moveTo>
                    <a:pt x="5311" y="143"/>
                  </a:moveTo>
                  <a:lnTo>
                    <a:pt x="5311" y="548"/>
                  </a:lnTo>
                  <a:cubicBezTo>
                    <a:pt x="5311" y="572"/>
                    <a:pt x="5358" y="619"/>
                    <a:pt x="5382" y="619"/>
                  </a:cubicBezTo>
                  <a:lnTo>
                    <a:pt x="5811" y="619"/>
                  </a:lnTo>
                  <a:lnTo>
                    <a:pt x="5811" y="834"/>
                  </a:lnTo>
                  <a:lnTo>
                    <a:pt x="5382" y="834"/>
                  </a:lnTo>
                  <a:cubicBezTo>
                    <a:pt x="5358" y="834"/>
                    <a:pt x="5311" y="881"/>
                    <a:pt x="5311" y="905"/>
                  </a:cubicBezTo>
                  <a:lnTo>
                    <a:pt x="5311" y="2072"/>
                  </a:lnTo>
                  <a:lnTo>
                    <a:pt x="5216" y="2072"/>
                  </a:lnTo>
                  <a:cubicBezTo>
                    <a:pt x="5144" y="2072"/>
                    <a:pt x="5096" y="2096"/>
                    <a:pt x="5096" y="2096"/>
                  </a:cubicBezTo>
                  <a:lnTo>
                    <a:pt x="5096" y="905"/>
                  </a:lnTo>
                  <a:cubicBezTo>
                    <a:pt x="5096" y="881"/>
                    <a:pt x="5049" y="834"/>
                    <a:pt x="5025" y="834"/>
                  </a:cubicBezTo>
                  <a:lnTo>
                    <a:pt x="4596" y="834"/>
                  </a:lnTo>
                  <a:lnTo>
                    <a:pt x="4596" y="619"/>
                  </a:lnTo>
                  <a:lnTo>
                    <a:pt x="5025" y="619"/>
                  </a:lnTo>
                  <a:cubicBezTo>
                    <a:pt x="5049" y="619"/>
                    <a:pt x="5096" y="572"/>
                    <a:pt x="5096" y="548"/>
                  </a:cubicBezTo>
                  <a:lnTo>
                    <a:pt x="5096" y="143"/>
                  </a:lnTo>
                  <a:close/>
                  <a:moveTo>
                    <a:pt x="5206" y="2224"/>
                  </a:moveTo>
                  <a:cubicBezTo>
                    <a:pt x="5399" y="2224"/>
                    <a:pt x="5664" y="2398"/>
                    <a:pt x="5787" y="2501"/>
                  </a:cubicBezTo>
                  <a:lnTo>
                    <a:pt x="7716" y="3929"/>
                  </a:lnTo>
                  <a:cubicBezTo>
                    <a:pt x="7883" y="4048"/>
                    <a:pt x="7954" y="4168"/>
                    <a:pt x="7930" y="4263"/>
                  </a:cubicBezTo>
                  <a:cubicBezTo>
                    <a:pt x="7911" y="4342"/>
                    <a:pt x="7826" y="4388"/>
                    <a:pt x="7743" y="4388"/>
                  </a:cubicBezTo>
                  <a:cubicBezTo>
                    <a:pt x="7726" y="4388"/>
                    <a:pt x="7709" y="4386"/>
                    <a:pt x="7692" y="4382"/>
                  </a:cubicBezTo>
                  <a:cubicBezTo>
                    <a:pt x="7573" y="4358"/>
                    <a:pt x="7454" y="4287"/>
                    <a:pt x="7359" y="4215"/>
                  </a:cubicBezTo>
                  <a:lnTo>
                    <a:pt x="5287" y="2620"/>
                  </a:lnTo>
                  <a:cubicBezTo>
                    <a:pt x="5275" y="2608"/>
                    <a:pt x="5257" y="2602"/>
                    <a:pt x="5239" y="2602"/>
                  </a:cubicBezTo>
                  <a:cubicBezTo>
                    <a:pt x="5222" y="2602"/>
                    <a:pt x="5204" y="2608"/>
                    <a:pt x="5192" y="2620"/>
                  </a:cubicBezTo>
                  <a:lnTo>
                    <a:pt x="2906" y="4287"/>
                  </a:lnTo>
                  <a:cubicBezTo>
                    <a:pt x="2774" y="4385"/>
                    <a:pt x="2665" y="4439"/>
                    <a:pt x="2579" y="4439"/>
                  </a:cubicBezTo>
                  <a:cubicBezTo>
                    <a:pt x="2540" y="4439"/>
                    <a:pt x="2506" y="4428"/>
                    <a:pt x="2477" y="4406"/>
                  </a:cubicBezTo>
                  <a:cubicBezTo>
                    <a:pt x="2382" y="4358"/>
                    <a:pt x="2382" y="4215"/>
                    <a:pt x="2429" y="4096"/>
                  </a:cubicBezTo>
                  <a:cubicBezTo>
                    <a:pt x="2477" y="3977"/>
                    <a:pt x="2572" y="3906"/>
                    <a:pt x="2691" y="3810"/>
                  </a:cubicBezTo>
                  <a:cubicBezTo>
                    <a:pt x="2929" y="3644"/>
                    <a:pt x="3168" y="3453"/>
                    <a:pt x="3406" y="3310"/>
                  </a:cubicBezTo>
                  <a:cubicBezTo>
                    <a:pt x="3810" y="3024"/>
                    <a:pt x="4239" y="2739"/>
                    <a:pt x="4668" y="2501"/>
                  </a:cubicBezTo>
                  <a:cubicBezTo>
                    <a:pt x="4715" y="2477"/>
                    <a:pt x="4763" y="2429"/>
                    <a:pt x="4811" y="2405"/>
                  </a:cubicBezTo>
                  <a:cubicBezTo>
                    <a:pt x="4906" y="2334"/>
                    <a:pt x="5025" y="2262"/>
                    <a:pt x="5120" y="2239"/>
                  </a:cubicBezTo>
                  <a:cubicBezTo>
                    <a:pt x="5147" y="2229"/>
                    <a:pt x="5175" y="2224"/>
                    <a:pt x="5206" y="2224"/>
                  </a:cubicBezTo>
                  <a:close/>
                  <a:moveTo>
                    <a:pt x="5239" y="2762"/>
                  </a:moveTo>
                  <a:lnTo>
                    <a:pt x="7264" y="4310"/>
                  </a:lnTo>
                  <a:cubicBezTo>
                    <a:pt x="7335" y="4358"/>
                    <a:pt x="7383" y="4406"/>
                    <a:pt x="7478" y="4453"/>
                  </a:cubicBezTo>
                  <a:cubicBezTo>
                    <a:pt x="7454" y="4549"/>
                    <a:pt x="7359" y="4644"/>
                    <a:pt x="7264" y="4644"/>
                  </a:cubicBezTo>
                  <a:cubicBezTo>
                    <a:pt x="7168" y="4644"/>
                    <a:pt x="7097" y="4596"/>
                    <a:pt x="7002" y="4525"/>
                  </a:cubicBezTo>
                  <a:cubicBezTo>
                    <a:pt x="6382" y="4120"/>
                    <a:pt x="5811" y="3620"/>
                    <a:pt x="5311" y="3072"/>
                  </a:cubicBezTo>
                  <a:cubicBezTo>
                    <a:pt x="5311" y="3048"/>
                    <a:pt x="5287" y="3048"/>
                    <a:pt x="5263" y="3048"/>
                  </a:cubicBezTo>
                  <a:cubicBezTo>
                    <a:pt x="5263" y="3048"/>
                    <a:pt x="5239" y="3048"/>
                    <a:pt x="5216" y="3072"/>
                  </a:cubicBezTo>
                  <a:cubicBezTo>
                    <a:pt x="4644" y="3572"/>
                    <a:pt x="4025" y="4048"/>
                    <a:pt x="3382" y="4453"/>
                  </a:cubicBezTo>
                  <a:cubicBezTo>
                    <a:pt x="3263" y="4525"/>
                    <a:pt x="3168" y="4596"/>
                    <a:pt x="3072" y="4596"/>
                  </a:cubicBezTo>
                  <a:cubicBezTo>
                    <a:pt x="2977" y="4596"/>
                    <a:pt x="2906" y="4549"/>
                    <a:pt x="2858" y="4477"/>
                  </a:cubicBezTo>
                  <a:cubicBezTo>
                    <a:pt x="2929" y="4453"/>
                    <a:pt x="2953" y="4429"/>
                    <a:pt x="2977" y="4406"/>
                  </a:cubicBezTo>
                  <a:lnTo>
                    <a:pt x="5239" y="2762"/>
                  </a:lnTo>
                  <a:close/>
                  <a:moveTo>
                    <a:pt x="3025" y="5406"/>
                  </a:moveTo>
                  <a:lnTo>
                    <a:pt x="3048" y="5739"/>
                  </a:lnTo>
                  <a:cubicBezTo>
                    <a:pt x="2310" y="6049"/>
                    <a:pt x="1548" y="6311"/>
                    <a:pt x="786" y="6573"/>
                  </a:cubicBezTo>
                  <a:cubicBezTo>
                    <a:pt x="691" y="6597"/>
                    <a:pt x="643" y="6597"/>
                    <a:pt x="572" y="6597"/>
                  </a:cubicBezTo>
                  <a:cubicBezTo>
                    <a:pt x="524" y="6597"/>
                    <a:pt x="476" y="6549"/>
                    <a:pt x="476" y="6501"/>
                  </a:cubicBezTo>
                  <a:cubicBezTo>
                    <a:pt x="476" y="6478"/>
                    <a:pt x="548" y="6430"/>
                    <a:pt x="643" y="6382"/>
                  </a:cubicBezTo>
                  <a:lnTo>
                    <a:pt x="3025" y="5406"/>
                  </a:lnTo>
                  <a:close/>
                  <a:moveTo>
                    <a:pt x="7311" y="5406"/>
                  </a:moveTo>
                  <a:lnTo>
                    <a:pt x="9645" y="6454"/>
                  </a:lnTo>
                  <a:cubicBezTo>
                    <a:pt x="9693" y="6478"/>
                    <a:pt x="9740" y="6478"/>
                    <a:pt x="9764" y="6525"/>
                  </a:cubicBezTo>
                  <a:cubicBezTo>
                    <a:pt x="9788" y="6549"/>
                    <a:pt x="9788" y="6573"/>
                    <a:pt x="9788" y="6597"/>
                  </a:cubicBezTo>
                  <a:cubicBezTo>
                    <a:pt x="9788" y="6597"/>
                    <a:pt x="9740" y="6620"/>
                    <a:pt x="9716" y="6620"/>
                  </a:cubicBezTo>
                  <a:cubicBezTo>
                    <a:pt x="9709" y="6628"/>
                    <a:pt x="9698" y="6631"/>
                    <a:pt x="9685" y="6631"/>
                  </a:cubicBezTo>
                  <a:cubicBezTo>
                    <a:pt x="9658" y="6631"/>
                    <a:pt x="9621" y="6620"/>
                    <a:pt x="9574" y="6620"/>
                  </a:cubicBezTo>
                  <a:cubicBezTo>
                    <a:pt x="8835" y="6406"/>
                    <a:pt x="8073" y="6120"/>
                    <a:pt x="7359" y="5787"/>
                  </a:cubicBezTo>
                  <a:cubicBezTo>
                    <a:pt x="7359" y="5763"/>
                    <a:pt x="7335" y="5763"/>
                    <a:pt x="7335" y="5763"/>
                  </a:cubicBezTo>
                  <a:cubicBezTo>
                    <a:pt x="7335" y="5644"/>
                    <a:pt x="7311" y="5525"/>
                    <a:pt x="7311" y="5406"/>
                  </a:cubicBezTo>
                  <a:close/>
                  <a:moveTo>
                    <a:pt x="3048" y="5882"/>
                  </a:moveTo>
                  <a:lnTo>
                    <a:pt x="3048" y="9692"/>
                  </a:lnTo>
                  <a:lnTo>
                    <a:pt x="1000" y="9645"/>
                  </a:lnTo>
                  <a:lnTo>
                    <a:pt x="1000" y="9621"/>
                  </a:lnTo>
                  <a:cubicBezTo>
                    <a:pt x="1024" y="8621"/>
                    <a:pt x="1000" y="7644"/>
                    <a:pt x="977" y="6668"/>
                  </a:cubicBezTo>
                  <a:cubicBezTo>
                    <a:pt x="977" y="6644"/>
                    <a:pt x="977" y="6644"/>
                    <a:pt x="977" y="6644"/>
                  </a:cubicBezTo>
                  <a:cubicBezTo>
                    <a:pt x="1667" y="6430"/>
                    <a:pt x="2358" y="6168"/>
                    <a:pt x="3048" y="5882"/>
                  </a:cubicBezTo>
                  <a:close/>
                  <a:moveTo>
                    <a:pt x="5186" y="7693"/>
                  </a:moveTo>
                  <a:cubicBezTo>
                    <a:pt x="5231" y="7693"/>
                    <a:pt x="5273" y="7701"/>
                    <a:pt x="5311" y="7716"/>
                  </a:cubicBezTo>
                  <a:cubicBezTo>
                    <a:pt x="5430" y="7764"/>
                    <a:pt x="5501" y="7883"/>
                    <a:pt x="5573" y="8097"/>
                  </a:cubicBezTo>
                  <a:cubicBezTo>
                    <a:pt x="5716" y="8621"/>
                    <a:pt x="5692" y="9192"/>
                    <a:pt x="5668" y="9740"/>
                  </a:cubicBezTo>
                  <a:lnTo>
                    <a:pt x="4620" y="9716"/>
                  </a:lnTo>
                  <a:cubicBezTo>
                    <a:pt x="4573" y="9216"/>
                    <a:pt x="4549" y="8716"/>
                    <a:pt x="4692" y="8216"/>
                  </a:cubicBezTo>
                  <a:cubicBezTo>
                    <a:pt x="4739" y="8025"/>
                    <a:pt x="4811" y="7906"/>
                    <a:pt x="4906" y="7811"/>
                  </a:cubicBezTo>
                  <a:cubicBezTo>
                    <a:pt x="4987" y="7730"/>
                    <a:pt x="5091" y="7693"/>
                    <a:pt x="5186" y="7693"/>
                  </a:cubicBezTo>
                  <a:close/>
                  <a:moveTo>
                    <a:pt x="5263" y="3215"/>
                  </a:moveTo>
                  <a:cubicBezTo>
                    <a:pt x="5763" y="3763"/>
                    <a:pt x="6311" y="4239"/>
                    <a:pt x="6930" y="4644"/>
                  </a:cubicBezTo>
                  <a:cubicBezTo>
                    <a:pt x="7002" y="4691"/>
                    <a:pt x="7073" y="4739"/>
                    <a:pt x="7145" y="4763"/>
                  </a:cubicBezTo>
                  <a:cubicBezTo>
                    <a:pt x="7240" y="6406"/>
                    <a:pt x="7264" y="8097"/>
                    <a:pt x="7240" y="9764"/>
                  </a:cubicBezTo>
                  <a:lnTo>
                    <a:pt x="5811" y="9740"/>
                  </a:lnTo>
                  <a:cubicBezTo>
                    <a:pt x="5835" y="9216"/>
                    <a:pt x="5859" y="8597"/>
                    <a:pt x="5692" y="8049"/>
                  </a:cubicBezTo>
                  <a:cubicBezTo>
                    <a:pt x="5620" y="7787"/>
                    <a:pt x="5525" y="7644"/>
                    <a:pt x="5358" y="7573"/>
                  </a:cubicBezTo>
                  <a:cubicBezTo>
                    <a:pt x="5308" y="7552"/>
                    <a:pt x="5254" y="7541"/>
                    <a:pt x="5198" y="7541"/>
                  </a:cubicBezTo>
                  <a:cubicBezTo>
                    <a:pt x="5067" y="7541"/>
                    <a:pt x="4927" y="7599"/>
                    <a:pt x="4811" y="7716"/>
                  </a:cubicBezTo>
                  <a:cubicBezTo>
                    <a:pt x="4692" y="7811"/>
                    <a:pt x="4620" y="7978"/>
                    <a:pt x="4549" y="8192"/>
                  </a:cubicBezTo>
                  <a:cubicBezTo>
                    <a:pt x="4406" y="8692"/>
                    <a:pt x="4453" y="9240"/>
                    <a:pt x="4477" y="9716"/>
                  </a:cubicBezTo>
                  <a:lnTo>
                    <a:pt x="3191" y="9692"/>
                  </a:lnTo>
                  <a:lnTo>
                    <a:pt x="3168" y="4715"/>
                  </a:lnTo>
                  <a:cubicBezTo>
                    <a:pt x="3263" y="4691"/>
                    <a:pt x="3358" y="4644"/>
                    <a:pt x="3453" y="4572"/>
                  </a:cubicBezTo>
                  <a:cubicBezTo>
                    <a:pt x="4096" y="4168"/>
                    <a:pt x="4692" y="3715"/>
                    <a:pt x="5263" y="3215"/>
                  </a:cubicBezTo>
                  <a:close/>
                  <a:moveTo>
                    <a:pt x="7335" y="5930"/>
                  </a:moveTo>
                  <a:lnTo>
                    <a:pt x="7335" y="5930"/>
                  </a:lnTo>
                  <a:cubicBezTo>
                    <a:pt x="7930" y="6216"/>
                    <a:pt x="8550" y="6454"/>
                    <a:pt x="9169" y="6644"/>
                  </a:cubicBezTo>
                  <a:lnTo>
                    <a:pt x="9121" y="9812"/>
                  </a:lnTo>
                  <a:lnTo>
                    <a:pt x="9002" y="9812"/>
                  </a:lnTo>
                  <a:lnTo>
                    <a:pt x="7359" y="9764"/>
                  </a:lnTo>
                  <a:lnTo>
                    <a:pt x="7383" y="9764"/>
                  </a:lnTo>
                  <a:cubicBezTo>
                    <a:pt x="7406" y="8478"/>
                    <a:pt x="7383" y="7192"/>
                    <a:pt x="7335" y="5930"/>
                  </a:cubicBezTo>
                  <a:close/>
                  <a:moveTo>
                    <a:pt x="619" y="9788"/>
                  </a:moveTo>
                  <a:lnTo>
                    <a:pt x="9002" y="9954"/>
                  </a:lnTo>
                  <a:cubicBezTo>
                    <a:pt x="9264" y="9954"/>
                    <a:pt x="9502" y="9954"/>
                    <a:pt x="9764" y="9978"/>
                  </a:cubicBezTo>
                  <a:cubicBezTo>
                    <a:pt x="10074" y="10002"/>
                    <a:pt x="10169" y="10073"/>
                    <a:pt x="10193" y="10097"/>
                  </a:cubicBezTo>
                  <a:cubicBezTo>
                    <a:pt x="10193" y="10121"/>
                    <a:pt x="10193" y="10169"/>
                    <a:pt x="10169" y="10193"/>
                  </a:cubicBezTo>
                  <a:cubicBezTo>
                    <a:pt x="10121" y="10264"/>
                    <a:pt x="10026" y="10264"/>
                    <a:pt x="9931" y="10264"/>
                  </a:cubicBezTo>
                  <a:lnTo>
                    <a:pt x="453" y="10169"/>
                  </a:lnTo>
                  <a:cubicBezTo>
                    <a:pt x="334" y="10169"/>
                    <a:pt x="215" y="10145"/>
                    <a:pt x="167" y="10073"/>
                  </a:cubicBezTo>
                  <a:cubicBezTo>
                    <a:pt x="143" y="10050"/>
                    <a:pt x="167" y="10002"/>
                    <a:pt x="167" y="9978"/>
                  </a:cubicBezTo>
                  <a:cubicBezTo>
                    <a:pt x="167" y="9907"/>
                    <a:pt x="215" y="9859"/>
                    <a:pt x="262" y="9835"/>
                  </a:cubicBezTo>
                  <a:cubicBezTo>
                    <a:pt x="357" y="9788"/>
                    <a:pt x="453" y="9788"/>
                    <a:pt x="548" y="9788"/>
                  </a:cubicBezTo>
                  <a:close/>
                  <a:moveTo>
                    <a:pt x="5025" y="0"/>
                  </a:moveTo>
                  <a:cubicBezTo>
                    <a:pt x="4977" y="0"/>
                    <a:pt x="4954" y="24"/>
                    <a:pt x="4954" y="71"/>
                  </a:cubicBezTo>
                  <a:lnTo>
                    <a:pt x="4954" y="476"/>
                  </a:lnTo>
                  <a:lnTo>
                    <a:pt x="4525" y="476"/>
                  </a:lnTo>
                  <a:cubicBezTo>
                    <a:pt x="4501" y="476"/>
                    <a:pt x="4453" y="500"/>
                    <a:pt x="4453" y="548"/>
                  </a:cubicBezTo>
                  <a:lnTo>
                    <a:pt x="4453" y="905"/>
                  </a:lnTo>
                  <a:cubicBezTo>
                    <a:pt x="4453" y="953"/>
                    <a:pt x="4501" y="976"/>
                    <a:pt x="4525" y="976"/>
                  </a:cubicBezTo>
                  <a:lnTo>
                    <a:pt x="4954" y="976"/>
                  </a:lnTo>
                  <a:lnTo>
                    <a:pt x="4954" y="2143"/>
                  </a:lnTo>
                  <a:cubicBezTo>
                    <a:pt x="4882" y="2191"/>
                    <a:pt x="4787" y="2239"/>
                    <a:pt x="4715" y="2286"/>
                  </a:cubicBezTo>
                  <a:cubicBezTo>
                    <a:pt x="4668" y="2310"/>
                    <a:pt x="4644" y="2358"/>
                    <a:pt x="4596" y="2358"/>
                  </a:cubicBezTo>
                  <a:cubicBezTo>
                    <a:pt x="4168" y="2620"/>
                    <a:pt x="3739" y="2905"/>
                    <a:pt x="3310" y="3191"/>
                  </a:cubicBezTo>
                  <a:cubicBezTo>
                    <a:pt x="3072" y="3358"/>
                    <a:pt x="2834" y="3525"/>
                    <a:pt x="2620" y="3691"/>
                  </a:cubicBezTo>
                  <a:cubicBezTo>
                    <a:pt x="2501" y="3787"/>
                    <a:pt x="2358" y="3882"/>
                    <a:pt x="2286" y="4048"/>
                  </a:cubicBezTo>
                  <a:cubicBezTo>
                    <a:pt x="2215" y="4215"/>
                    <a:pt x="2239" y="4429"/>
                    <a:pt x="2405" y="4525"/>
                  </a:cubicBezTo>
                  <a:cubicBezTo>
                    <a:pt x="2453" y="4572"/>
                    <a:pt x="2525" y="4572"/>
                    <a:pt x="2572" y="4572"/>
                  </a:cubicBezTo>
                  <a:cubicBezTo>
                    <a:pt x="2620" y="4572"/>
                    <a:pt x="2691" y="4572"/>
                    <a:pt x="2739" y="4549"/>
                  </a:cubicBezTo>
                  <a:cubicBezTo>
                    <a:pt x="2786" y="4668"/>
                    <a:pt x="2906" y="4715"/>
                    <a:pt x="3025" y="4739"/>
                  </a:cubicBezTo>
                  <a:lnTo>
                    <a:pt x="3025" y="5239"/>
                  </a:lnTo>
                  <a:lnTo>
                    <a:pt x="596" y="6239"/>
                  </a:lnTo>
                  <a:cubicBezTo>
                    <a:pt x="524" y="6263"/>
                    <a:pt x="334" y="6358"/>
                    <a:pt x="334" y="6501"/>
                  </a:cubicBezTo>
                  <a:cubicBezTo>
                    <a:pt x="334" y="6644"/>
                    <a:pt x="453" y="6716"/>
                    <a:pt x="548" y="6739"/>
                  </a:cubicBezTo>
                  <a:lnTo>
                    <a:pt x="619" y="6739"/>
                  </a:lnTo>
                  <a:cubicBezTo>
                    <a:pt x="691" y="6739"/>
                    <a:pt x="762" y="6716"/>
                    <a:pt x="810" y="6692"/>
                  </a:cubicBezTo>
                  <a:lnTo>
                    <a:pt x="834" y="6692"/>
                  </a:lnTo>
                  <a:cubicBezTo>
                    <a:pt x="858" y="7668"/>
                    <a:pt x="881" y="8668"/>
                    <a:pt x="858" y="9645"/>
                  </a:cubicBezTo>
                  <a:lnTo>
                    <a:pt x="619" y="9645"/>
                  </a:lnTo>
                  <a:cubicBezTo>
                    <a:pt x="580" y="9645"/>
                    <a:pt x="535" y="9642"/>
                    <a:pt x="487" y="9642"/>
                  </a:cubicBezTo>
                  <a:cubicBezTo>
                    <a:pt x="392" y="9642"/>
                    <a:pt x="286" y="9653"/>
                    <a:pt x="191" y="9716"/>
                  </a:cubicBezTo>
                  <a:cubicBezTo>
                    <a:pt x="119" y="9764"/>
                    <a:pt x="48" y="9835"/>
                    <a:pt x="24" y="9931"/>
                  </a:cubicBezTo>
                  <a:cubicBezTo>
                    <a:pt x="0" y="10026"/>
                    <a:pt x="24" y="10097"/>
                    <a:pt x="48" y="10145"/>
                  </a:cubicBezTo>
                  <a:cubicBezTo>
                    <a:pt x="143" y="10288"/>
                    <a:pt x="310" y="10312"/>
                    <a:pt x="453" y="10312"/>
                  </a:cubicBezTo>
                  <a:lnTo>
                    <a:pt x="9931" y="10407"/>
                  </a:lnTo>
                  <a:lnTo>
                    <a:pt x="9955" y="10407"/>
                  </a:lnTo>
                  <a:cubicBezTo>
                    <a:pt x="10074" y="10407"/>
                    <a:pt x="10217" y="10383"/>
                    <a:pt x="10288" y="10264"/>
                  </a:cubicBezTo>
                  <a:cubicBezTo>
                    <a:pt x="10359" y="10169"/>
                    <a:pt x="10336" y="10097"/>
                    <a:pt x="10312" y="10050"/>
                  </a:cubicBezTo>
                  <a:cubicBezTo>
                    <a:pt x="10240" y="9907"/>
                    <a:pt x="10002" y="9859"/>
                    <a:pt x="9788" y="9835"/>
                  </a:cubicBezTo>
                  <a:lnTo>
                    <a:pt x="9764" y="9835"/>
                  </a:lnTo>
                  <a:cubicBezTo>
                    <a:pt x="9597" y="9835"/>
                    <a:pt x="9431" y="9812"/>
                    <a:pt x="9264" y="9812"/>
                  </a:cubicBezTo>
                  <a:lnTo>
                    <a:pt x="9312" y="6692"/>
                  </a:lnTo>
                  <a:cubicBezTo>
                    <a:pt x="9407" y="6716"/>
                    <a:pt x="9478" y="6716"/>
                    <a:pt x="9550" y="6739"/>
                  </a:cubicBezTo>
                  <a:cubicBezTo>
                    <a:pt x="9597" y="6763"/>
                    <a:pt x="9645" y="6763"/>
                    <a:pt x="9693" y="6763"/>
                  </a:cubicBezTo>
                  <a:lnTo>
                    <a:pt x="9740" y="6763"/>
                  </a:lnTo>
                  <a:cubicBezTo>
                    <a:pt x="9836" y="6763"/>
                    <a:pt x="9907" y="6692"/>
                    <a:pt x="9931" y="6620"/>
                  </a:cubicBezTo>
                  <a:cubicBezTo>
                    <a:pt x="9955" y="6549"/>
                    <a:pt x="9931" y="6478"/>
                    <a:pt x="9859" y="6406"/>
                  </a:cubicBezTo>
                  <a:cubicBezTo>
                    <a:pt x="9812" y="6382"/>
                    <a:pt x="9764" y="6335"/>
                    <a:pt x="9716" y="6311"/>
                  </a:cubicBezTo>
                  <a:lnTo>
                    <a:pt x="7311" y="5239"/>
                  </a:lnTo>
                  <a:cubicBezTo>
                    <a:pt x="7311" y="5072"/>
                    <a:pt x="7287" y="4930"/>
                    <a:pt x="7287" y="4787"/>
                  </a:cubicBezTo>
                  <a:cubicBezTo>
                    <a:pt x="7430" y="4763"/>
                    <a:pt x="7573" y="4644"/>
                    <a:pt x="7597" y="4501"/>
                  </a:cubicBezTo>
                  <a:cubicBezTo>
                    <a:pt x="7621" y="4525"/>
                    <a:pt x="7645" y="4525"/>
                    <a:pt x="7668" y="4525"/>
                  </a:cubicBezTo>
                  <a:cubicBezTo>
                    <a:pt x="7689" y="4528"/>
                    <a:pt x="7710" y="4529"/>
                    <a:pt x="7731" y="4529"/>
                  </a:cubicBezTo>
                  <a:cubicBezTo>
                    <a:pt x="7880" y="4529"/>
                    <a:pt x="8032" y="4454"/>
                    <a:pt x="8073" y="4287"/>
                  </a:cubicBezTo>
                  <a:cubicBezTo>
                    <a:pt x="8121" y="4072"/>
                    <a:pt x="7954" y="3929"/>
                    <a:pt x="7811" y="3810"/>
                  </a:cubicBezTo>
                  <a:lnTo>
                    <a:pt x="5882" y="2381"/>
                  </a:lnTo>
                  <a:cubicBezTo>
                    <a:pt x="5763" y="2286"/>
                    <a:pt x="5620" y="2191"/>
                    <a:pt x="5454" y="2120"/>
                  </a:cubicBezTo>
                  <a:lnTo>
                    <a:pt x="5454" y="976"/>
                  </a:lnTo>
                  <a:lnTo>
                    <a:pt x="5882" y="976"/>
                  </a:lnTo>
                  <a:cubicBezTo>
                    <a:pt x="5906" y="976"/>
                    <a:pt x="5954" y="953"/>
                    <a:pt x="5954" y="905"/>
                  </a:cubicBezTo>
                  <a:lnTo>
                    <a:pt x="5954" y="548"/>
                  </a:lnTo>
                  <a:cubicBezTo>
                    <a:pt x="5954" y="500"/>
                    <a:pt x="5906" y="476"/>
                    <a:pt x="5882" y="476"/>
                  </a:cubicBezTo>
                  <a:lnTo>
                    <a:pt x="5454" y="476"/>
                  </a:lnTo>
                  <a:lnTo>
                    <a:pt x="5454" y="71"/>
                  </a:lnTo>
                  <a:cubicBezTo>
                    <a:pt x="5454" y="24"/>
                    <a:pt x="5430" y="0"/>
                    <a:pt x="53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37"/>
            <p:cNvSpPr/>
            <p:nvPr/>
          </p:nvSpPr>
          <p:spPr>
            <a:xfrm>
              <a:off x="4867112" y="4338882"/>
              <a:ext cx="51245" cy="103406"/>
            </a:xfrm>
            <a:custGeom>
              <a:avLst/>
              <a:gdLst/>
              <a:ahLst/>
              <a:cxnLst/>
              <a:rect l="l" t="t" r="r" b="b"/>
              <a:pathLst>
                <a:path w="1287" h="2597" extrusionOk="0">
                  <a:moveTo>
                    <a:pt x="739" y="286"/>
                  </a:moveTo>
                  <a:lnTo>
                    <a:pt x="1025" y="596"/>
                  </a:lnTo>
                  <a:cubicBezTo>
                    <a:pt x="1049" y="620"/>
                    <a:pt x="1096" y="667"/>
                    <a:pt x="1096" y="691"/>
                  </a:cubicBezTo>
                  <a:cubicBezTo>
                    <a:pt x="1144" y="762"/>
                    <a:pt x="1144" y="858"/>
                    <a:pt x="1120" y="929"/>
                  </a:cubicBezTo>
                  <a:lnTo>
                    <a:pt x="1120" y="1358"/>
                  </a:lnTo>
                  <a:lnTo>
                    <a:pt x="739" y="1358"/>
                  </a:lnTo>
                  <a:lnTo>
                    <a:pt x="739" y="286"/>
                  </a:lnTo>
                  <a:close/>
                  <a:moveTo>
                    <a:pt x="596" y="262"/>
                  </a:moveTo>
                  <a:lnTo>
                    <a:pt x="596" y="1382"/>
                  </a:lnTo>
                  <a:cubicBezTo>
                    <a:pt x="453" y="1382"/>
                    <a:pt x="311" y="1405"/>
                    <a:pt x="168" y="1429"/>
                  </a:cubicBezTo>
                  <a:lnTo>
                    <a:pt x="144" y="786"/>
                  </a:lnTo>
                  <a:lnTo>
                    <a:pt x="596" y="262"/>
                  </a:lnTo>
                  <a:close/>
                  <a:moveTo>
                    <a:pt x="596" y="1524"/>
                  </a:moveTo>
                  <a:lnTo>
                    <a:pt x="620" y="2453"/>
                  </a:lnTo>
                  <a:cubicBezTo>
                    <a:pt x="430" y="2453"/>
                    <a:pt x="263" y="2453"/>
                    <a:pt x="239" y="2406"/>
                  </a:cubicBezTo>
                  <a:cubicBezTo>
                    <a:pt x="215" y="2382"/>
                    <a:pt x="215" y="2358"/>
                    <a:pt x="215" y="2310"/>
                  </a:cubicBezTo>
                  <a:cubicBezTo>
                    <a:pt x="215" y="2287"/>
                    <a:pt x="215" y="2287"/>
                    <a:pt x="215" y="2263"/>
                  </a:cubicBezTo>
                  <a:lnTo>
                    <a:pt x="191" y="1572"/>
                  </a:lnTo>
                  <a:cubicBezTo>
                    <a:pt x="311" y="1548"/>
                    <a:pt x="453" y="1524"/>
                    <a:pt x="596" y="1524"/>
                  </a:cubicBezTo>
                  <a:close/>
                  <a:moveTo>
                    <a:pt x="1096" y="1501"/>
                  </a:moveTo>
                  <a:lnTo>
                    <a:pt x="1049" y="2429"/>
                  </a:lnTo>
                  <a:cubicBezTo>
                    <a:pt x="1001" y="2429"/>
                    <a:pt x="882" y="2453"/>
                    <a:pt x="763" y="2453"/>
                  </a:cubicBezTo>
                  <a:lnTo>
                    <a:pt x="739" y="1501"/>
                  </a:lnTo>
                  <a:close/>
                  <a:moveTo>
                    <a:pt x="644" y="0"/>
                  </a:moveTo>
                  <a:cubicBezTo>
                    <a:pt x="620" y="0"/>
                    <a:pt x="596" y="24"/>
                    <a:pt x="596" y="24"/>
                  </a:cubicBezTo>
                  <a:lnTo>
                    <a:pt x="25" y="715"/>
                  </a:lnTo>
                  <a:cubicBezTo>
                    <a:pt x="1" y="739"/>
                    <a:pt x="1" y="739"/>
                    <a:pt x="1" y="762"/>
                  </a:cubicBezTo>
                  <a:lnTo>
                    <a:pt x="72" y="2263"/>
                  </a:lnTo>
                  <a:cubicBezTo>
                    <a:pt x="72" y="2287"/>
                    <a:pt x="72" y="2287"/>
                    <a:pt x="72" y="2310"/>
                  </a:cubicBezTo>
                  <a:cubicBezTo>
                    <a:pt x="72" y="2358"/>
                    <a:pt x="72" y="2453"/>
                    <a:pt x="120" y="2501"/>
                  </a:cubicBezTo>
                  <a:cubicBezTo>
                    <a:pt x="144" y="2525"/>
                    <a:pt x="191" y="2596"/>
                    <a:pt x="596" y="2596"/>
                  </a:cubicBezTo>
                  <a:lnTo>
                    <a:pt x="620" y="2596"/>
                  </a:lnTo>
                  <a:cubicBezTo>
                    <a:pt x="834" y="2596"/>
                    <a:pt x="1049" y="2572"/>
                    <a:pt x="1120" y="2548"/>
                  </a:cubicBezTo>
                  <a:cubicBezTo>
                    <a:pt x="1192" y="2548"/>
                    <a:pt x="1192" y="2501"/>
                    <a:pt x="1192" y="2477"/>
                  </a:cubicBezTo>
                  <a:lnTo>
                    <a:pt x="1263" y="953"/>
                  </a:lnTo>
                  <a:cubicBezTo>
                    <a:pt x="1287" y="858"/>
                    <a:pt x="1287" y="739"/>
                    <a:pt x="1239" y="643"/>
                  </a:cubicBezTo>
                  <a:cubicBezTo>
                    <a:pt x="1215" y="572"/>
                    <a:pt x="1168" y="524"/>
                    <a:pt x="1120" y="500"/>
                  </a:cubicBezTo>
                  <a:lnTo>
                    <a:pt x="692" y="24"/>
                  </a:lnTo>
                  <a:cubicBezTo>
                    <a:pt x="692" y="24"/>
                    <a:pt x="668" y="0"/>
                    <a:pt x="6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37"/>
            <p:cNvSpPr/>
            <p:nvPr/>
          </p:nvSpPr>
          <p:spPr>
            <a:xfrm>
              <a:off x="4745750" y="4436553"/>
              <a:ext cx="51245" cy="103366"/>
            </a:xfrm>
            <a:custGeom>
              <a:avLst/>
              <a:gdLst/>
              <a:ahLst/>
              <a:cxnLst/>
              <a:rect l="l" t="t" r="r" b="b"/>
              <a:pathLst>
                <a:path w="1287" h="2596" extrusionOk="0">
                  <a:moveTo>
                    <a:pt x="739" y="286"/>
                  </a:moveTo>
                  <a:lnTo>
                    <a:pt x="1025" y="596"/>
                  </a:lnTo>
                  <a:cubicBezTo>
                    <a:pt x="1072" y="619"/>
                    <a:pt x="1096" y="667"/>
                    <a:pt x="1120" y="691"/>
                  </a:cubicBezTo>
                  <a:cubicBezTo>
                    <a:pt x="1144" y="762"/>
                    <a:pt x="1144" y="858"/>
                    <a:pt x="1144" y="929"/>
                  </a:cubicBezTo>
                  <a:lnTo>
                    <a:pt x="1120" y="1358"/>
                  </a:lnTo>
                  <a:lnTo>
                    <a:pt x="763" y="1358"/>
                  </a:lnTo>
                  <a:lnTo>
                    <a:pt x="739" y="286"/>
                  </a:lnTo>
                  <a:close/>
                  <a:moveTo>
                    <a:pt x="596" y="262"/>
                  </a:moveTo>
                  <a:lnTo>
                    <a:pt x="620" y="1381"/>
                  </a:lnTo>
                  <a:cubicBezTo>
                    <a:pt x="477" y="1381"/>
                    <a:pt x="334" y="1405"/>
                    <a:pt x="191" y="1429"/>
                  </a:cubicBezTo>
                  <a:lnTo>
                    <a:pt x="167" y="786"/>
                  </a:lnTo>
                  <a:lnTo>
                    <a:pt x="596" y="262"/>
                  </a:lnTo>
                  <a:close/>
                  <a:moveTo>
                    <a:pt x="620" y="1524"/>
                  </a:moveTo>
                  <a:lnTo>
                    <a:pt x="620" y="2453"/>
                  </a:lnTo>
                  <a:cubicBezTo>
                    <a:pt x="453" y="2453"/>
                    <a:pt x="286" y="2453"/>
                    <a:pt x="239" y="2429"/>
                  </a:cubicBezTo>
                  <a:cubicBezTo>
                    <a:pt x="239" y="2405"/>
                    <a:pt x="239" y="2358"/>
                    <a:pt x="215" y="2310"/>
                  </a:cubicBezTo>
                  <a:cubicBezTo>
                    <a:pt x="215" y="2286"/>
                    <a:pt x="215" y="2286"/>
                    <a:pt x="215" y="2263"/>
                  </a:cubicBezTo>
                  <a:lnTo>
                    <a:pt x="191" y="1572"/>
                  </a:lnTo>
                  <a:cubicBezTo>
                    <a:pt x="334" y="1548"/>
                    <a:pt x="477" y="1524"/>
                    <a:pt x="620" y="1524"/>
                  </a:cubicBezTo>
                  <a:close/>
                  <a:moveTo>
                    <a:pt x="1120" y="1501"/>
                  </a:moveTo>
                  <a:lnTo>
                    <a:pt x="1072" y="2429"/>
                  </a:lnTo>
                  <a:cubicBezTo>
                    <a:pt x="1001" y="2429"/>
                    <a:pt x="906" y="2453"/>
                    <a:pt x="763" y="2453"/>
                  </a:cubicBezTo>
                  <a:lnTo>
                    <a:pt x="763" y="1501"/>
                  </a:lnTo>
                  <a:close/>
                  <a:moveTo>
                    <a:pt x="667" y="0"/>
                  </a:moveTo>
                  <a:cubicBezTo>
                    <a:pt x="644" y="0"/>
                    <a:pt x="620" y="24"/>
                    <a:pt x="596" y="24"/>
                  </a:cubicBezTo>
                  <a:lnTo>
                    <a:pt x="24" y="715"/>
                  </a:lnTo>
                  <a:cubicBezTo>
                    <a:pt x="24" y="738"/>
                    <a:pt x="1" y="738"/>
                    <a:pt x="24" y="762"/>
                  </a:cubicBezTo>
                  <a:lnTo>
                    <a:pt x="72" y="2263"/>
                  </a:lnTo>
                  <a:cubicBezTo>
                    <a:pt x="96" y="2286"/>
                    <a:pt x="96" y="2286"/>
                    <a:pt x="96" y="2310"/>
                  </a:cubicBezTo>
                  <a:cubicBezTo>
                    <a:pt x="96" y="2358"/>
                    <a:pt x="96" y="2453"/>
                    <a:pt x="120" y="2501"/>
                  </a:cubicBezTo>
                  <a:cubicBezTo>
                    <a:pt x="144" y="2525"/>
                    <a:pt x="191" y="2596"/>
                    <a:pt x="620" y="2596"/>
                  </a:cubicBezTo>
                  <a:cubicBezTo>
                    <a:pt x="834" y="2596"/>
                    <a:pt x="1072" y="2572"/>
                    <a:pt x="1144" y="2548"/>
                  </a:cubicBezTo>
                  <a:cubicBezTo>
                    <a:pt x="1191" y="2548"/>
                    <a:pt x="1215" y="2501"/>
                    <a:pt x="1215" y="2477"/>
                  </a:cubicBezTo>
                  <a:lnTo>
                    <a:pt x="1287" y="953"/>
                  </a:lnTo>
                  <a:cubicBezTo>
                    <a:pt x="1287" y="858"/>
                    <a:pt x="1287" y="738"/>
                    <a:pt x="1239" y="643"/>
                  </a:cubicBezTo>
                  <a:cubicBezTo>
                    <a:pt x="1215" y="572"/>
                    <a:pt x="1168" y="524"/>
                    <a:pt x="1144" y="500"/>
                  </a:cubicBezTo>
                  <a:lnTo>
                    <a:pt x="715" y="24"/>
                  </a:lnTo>
                  <a:cubicBezTo>
                    <a:pt x="691" y="24"/>
                    <a:pt x="691" y="0"/>
                    <a:pt x="6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37"/>
            <p:cNvSpPr/>
            <p:nvPr/>
          </p:nvSpPr>
          <p:spPr>
            <a:xfrm>
              <a:off x="4988514" y="4436553"/>
              <a:ext cx="50290" cy="103366"/>
            </a:xfrm>
            <a:custGeom>
              <a:avLst/>
              <a:gdLst/>
              <a:ahLst/>
              <a:cxnLst/>
              <a:rect l="l" t="t" r="r" b="b"/>
              <a:pathLst>
                <a:path w="1263" h="2596" extrusionOk="0">
                  <a:moveTo>
                    <a:pt x="548" y="286"/>
                  </a:moveTo>
                  <a:lnTo>
                    <a:pt x="524" y="1358"/>
                  </a:lnTo>
                  <a:lnTo>
                    <a:pt x="167" y="1358"/>
                  </a:lnTo>
                  <a:lnTo>
                    <a:pt x="143" y="929"/>
                  </a:lnTo>
                  <a:cubicBezTo>
                    <a:pt x="143" y="858"/>
                    <a:pt x="143" y="762"/>
                    <a:pt x="167" y="691"/>
                  </a:cubicBezTo>
                  <a:cubicBezTo>
                    <a:pt x="191" y="667"/>
                    <a:pt x="215" y="619"/>
                    <a:pt x="262" y="596"/>
                  </a:cubicBezTo>
                  <a:lnTo>
                    <a:pt x="548" y="286"/>
                  </a:lnTo>
                  <a:close/>
                  <a:moveTo>
                    <a:pt x="691" y="262"/>
                  </a:moveTo>
                  <a:lnTo>
                    <a:pt x="1119" y="786"/>
                  </a:lnTo>
                  <a:lnTo>
                    <a:pt x="1096" y="1429"/>
                  </a:lnTo>
                  <a:cubicBezTo>
                    <a:pt x="953" y="1405"/>
                    <a:pt x="810" y="1381"/>
                    <a:pt x="667" y="1381"/>
                  </a:cubicBezTo>
                  <a:lnTo>
                    <a:pt x="691" y="262"/>
                  </a:lnTo>
                  <a:close/>
                  <a:moveTo>
                    <a:pt x="524" y="1501"/>
                  </a:moveTo>
                  <a:lnTo>
                    <a:pt x="524" y="2453"/>
                  </a:lnTo>
                  <a:cubicBezTo>
                    <a:pt x="381" y="2453"/>
                    <a:pt x="262" y="2429"/>
                    <a:pt x="215" y="2429"/>
                  </a:cubicBezTo>
                  <a:lnTo>
                    <a:pt x="167" y="1501"/>
                  </a:lnTo>
                  <a:close/>
                  <a:moveTo>
                    <a:pt x="667" y="1524"/>
                  </a:moveTo>
                  <a:cubicBezTo>
                    <a:pt x="810" y="1524"/>
                    <a:pt x="953" y="1548"/>
                    <a:pt x="1096" y="1572"/>
                  </a:cubicBezTo>
                  <a:lnTo>
                    <a:pt x="1048" y="2263"/>
                  </a:lnTo>
                  <a:cubicBezTo>
                    <a:pt x="1048" y="2286"/>
                    <a:pt x="1048" y="2286"/>
                    <a:pt x="1048" y="2310"/>
                  </a:cubicBezTo>
                  <a:cubicBezTo>
                    <a:pt x="1048" y="2358"/>
                    <a:pt x="1048" y="2405"/>
                    <a:pt x="1048" y="2429"/>
                  </a:cubicBezTo>
                  <a:cubicBezTo>
                    <a:pt x="1000" y="2453"/>
                    <a:pt x="834" y="2453"/>
                    <a:pt x="667" y="2453"/>
                  </a:cubicBezTo>
                  <a:lnTo>
                    <a:pt x="667" y="1524"/>
                  </a:lnTo>
                  <a:close/>
                  <a:moveTo>
                    <a:pt x="619" y="0"/>
                  </a:moveTo>
                  <a:cubicBezTo>
                    <a:pt x="596" y="0"/>
                    <a:pt x="596" y="24"/>
                    <a:pt x="572" y="24"/>
                  </a:cubicBezTo>
                  <a:lnTo>
                    <a:pt x="143" y="500"/>
                  </a:lnTo>
                  <a:cubicBezTo>
                    <a:pt x="119" y="524"/>
                    <a:pt x="72" y="572"/>
                    <a:pt x="48" y="643"/>
                  </a:cubicBezTo>
                  <a:cubicBezTo>
                    <a:pt x="0" y="738"/>
                    <a:pt x="0" y="858"/>
                    <a:pt x="0" y="953"/>
                  </a:cubicBezTo>
                  <a:lnTo>
                    <a:pt x="72" y="2477"/>
                  </a:lnTo>
                  <a:cubicBezTo>
                    <a:pt x="72" y="2501"/>
                    <a:pt x="95" y="2548"/>
                    <a:pt x="143" y="2548"/>
                  </a:cubicBezTo>
                  <a:cubicBezTo>
                    <a:pt x="215" y="2572"/>
                    <a:pt x="453" y="2596"/>
                    <a:pt x="667" y="2596"/>
                  </a:cubicBezTo>
                  <a:cubicBezTo>
                    <a:pt x="1096" y="2596"/>
                    <a:pt x="1143" y="2525"/>
                    <a:pt x="1167" y="2501"/>
                  </a:cubicBezTo>
                  <a:cubicBezTo>
                    <a:pt x="1191" y="2453"/>
                    <a:pt x="1191" y="2358"/>
                    <a:pt x="1191" y="2310"/>
                  </a:cubicBezTo>
                  <a:cubicBezTo>
                    <a:pt x="1191" y="2286"/>
                    <a:pt x="1191" y="2286"/>
                    <a:pt x="1191" y="2263"/>
                  </a:cubicBezTo>
                  <a:lnTo>
                    <a:pt x="1262" y="762"/>
                  </a:lnTo>
                  <a:cubicBezTo>
                    <a:pt x="1262" y="738"/>
                    <a:pt x="1262" y="738"/>
                    <a:pt x="1262" y="715"/>
                  </a:cubicBezTo>
                  <a:lnTo>
                    <a:pt x="667" y="24"/>
                  </a:lnTo>
                  <a:cubicBezTo>
                    <a:pt x="667" y="24"/>
                    <a:pt x="643" y="0"/>
                    <a:pt x="6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3" name="Google Shape;753;p37"/>
          <p:cNvGrpSpPr/>
          <p:nvPr/>
        </p:nvGrpSpPr>
        <p:grpSpPr>
          <a:xfrm>
            <a:off x="3217580" y="1732396"/>
            <a:ext cx="534790" cy="685924"/>
            <a:chOff x="2698964" y="4172010"/>
            <a:chExt cx="348961" cy="414381"/>
          </a:xfrm>
        </p:grpSpPr>
        <p:sp>
          <p:nvSpPr>
            <p:cNvPr id="754" name="Google Shape;754;p37"/>
            <p:cNvSpPr/>
            <p:nvPr/>
          </p:nvSpPr>
          <p:spPr>
            <a:xfrm>
              <a:off x="2698964" y="4172010"/>
              <a:ext cx="348961" cy="414381"/>
            </a:xfrm>
            <a:custGeom>
              <a:avLst/>
              <a:gdLst/>
              <a:ahLst/>
              <a:cxnLst/>
              <a:rect l="l" t="t" r="r" b="b"/>
              <a:pathLst>
                <a:path w="8764" h="10407" extrusionOk="0">
                  <a:moveTo>
                    <a:pt x="6358" y="143"/>
                  </a:moveTo>
                  <a:cubicBezTo>
                    <a:pt x="6692" y="143"/>
                    <a:pt x="6978" y="167"/>
                    <a:pt x="7192" y="357"/>
                  </a:cubicBezTo>
                  <a:cubicBezTo>
                    <a:pt x="7359" y="500"/>
                    <a:pt x="7430" y="691"/>
                    <a:pt x="7478" y="881"/>
                  </a:cubicBezTo>
                  <a:cubicBezTo>
                    <a:pt x="7432" y="927"/>
                    <a:pt x="7366" y="954"/>
                    <a:pt x="7305" y="954"/>
                  </a:cubicBezTo>
                  <a:cubicBezTo>
                    <a:pt x="7272" y="954"/>
                    <a:pt x="7241" y="946"/>
                    <a:pt x="7216" y="929"/>
                  </a:cubicBezTo>
                  <a:cubicBezTo>
                    <a:pt x="7121" y="905"/>
                    <a:pt x="7049" y="834"/>
                    <a:pt x="7025" y="738"/>
                  </a:cubicBezTo>
                  <a:cubicBezTo>
                    <a:pt x="7025" y="714"/>
                    <a:pt x="7025" y="691"/>
                    <a:pt x="7025" y="667"/>
                  </a:cubicBezTo>
                  <a:cubicBezTo>
                    <a:pt x="7025" y="595"/>
                    <a:pt x="7001" y="524"/>
                    <a:pt x="6954" y="452"/>
                  </a:cubicBezTo>
                  <a:cubicBezTo>
                    <a:pt x="6906" y="389"/>
                    <a:pt x="6827" y="368"/>
                    <a:pt x="6751" y="368"/>
                  </a:cubicBezTo>
                  <a:cubicBezTo>
                    <a:pt x="6713" y="368"/>
                    <a:pt x="6676" y="373"/>
                    <a:pt x="6644" y="381"/>
                  </a:cubicBezTo>
                  <a:cubicBezTo>
                    <a:pt x="6620" y="405"/>
                    <a:pt x="6573" y="405"/>
                    <a:pt x="6549" y="429"/>
                  </a:cubicBezTo>
                  <a:cubicBezTo>
                    <a:pt x="6501" y="429"/>
                    <a:pt x="6454" y="452"/>
                    <a:pt x="6406" y="452"/>
                  </a:cubicBezTo>
                  <a:cubicBezTo>
                    <a:pt x="6389" y="457"/>
                    <a:pt x="6371" y="459"/>
                    <a:pt x="6354" y="459"/>
                  </a:cubicBezTo>
                  <a:cubicBezTo>
                    <a:pt x="6277" y="459"/>
                    <a:pt x="6202" y="420"/>
                    <a:pt x="6144" y="381"/>
                  </a:cubicBezTo>
                  <a:cubicBezTo>
                    <a:pt x="6097" y="310"/>
                    <a:pt x="6073" y="238"/>
                    <a:pt x="6073" y="143"/>
                  </a:cubicBezTo>
                  <a:close/>
                  <a:moveTo>
                    <a:pt x="8526" y="5334"/>
                  </a:moveTo>
                  <a:cubicBezTo>
                    <a:pt x="8573" y="5644"/>
                    <a:pt x="8597" y="5954"/>
                    <a:pt x="8573" y="6263"/>
                  </a:cubicBezTo>
                  <a:cubicBezTo>
                    <a:pt x="8549" y="6406"/>
                    <a:pt x="8502" y="6573"/>
                    <a:pt x="8430" y="6692"/>
                  </a:cubicBezTo>
                  <a:cubicBezTo>
                    <a:pt x="7906" y="6787"/>
                    <a:pt x="7359" y="6835"/>
                    <a:pt x="6811" y="6859"/>
                  </a:cubicBezTo>
                  <a:cubicBezTo>
                    <a:pt x="6811" y="6716"/>
                    <a:pt x="6859" y="6620"/>
                    <a:pt x="6954" y="6573"/>
                  </a:cubicBezTo>
                  <a:cubicBezTo>
                    <a:pt x="7020" y="6520"/>
                    <a:pt x="7107" y="6504"/>
                    <a:pt x="7197" y="6504"/>
                  </a:cubicBezTo>
                  <a:cubicBezTo>
                    <a:pt x="7269" y="6504"/>
                    <a:pt x="7342" y="6515"/>
                    <a:pt x="7406" y="6525"/>
                  </a:cubicBezTo>
                  <a:lnTo>
                    <a:pt x="7478" y="6525"/>
                  </a:lnTo>
                  <a:cubicBezTo>
                    <a:pt x="7576" y="6542"/>
                    <a:pt x="7686" y="6569"/>
                    <a:pt x="7800" y="6569"/>
                  </a:cubicBezTo>
                  <a:cubicBezTo>
                    <a:pt x="7851" y="6569"/>
                    <a:pt x="7902" y="6564"/>
                    <a:pt x="7954" y="6549"/>
                  </a:cubicBezTo>
                  <a:cubicBezTo>
                    <a:pt x="8192" y="6478"/>
                    <a:pt x="8359" y="6239"/>
                    <a:pt x="8335" y="6001"/>
                  </a:cubicBezTo>
                  <a:cubicBezTo>
                    <a:pt x="8335" y="5930"/>
                    <a:pt x="8335" y="5858"/>
                    <a:pt x="8311" y="5787"/>
                  </a:cubicBezTo>
                  <a:cubicBezTo>
                    <a:pt x="8287" y="5692"/>
                    <a:pt x="8264" y="5596"/>
                    <a:pt x="8287" y="5525"/>
                  </a:cubicBezTo>
                  <a:cubicBezTo>
                    <a:pt x="8311" y="5406"/>
                    <a:pt x="8430" y="5334"/>
                    <a:pt x="8526" y="5334"/>
                  </a:cubicBezTo>
                  <a:close/>
                  <a:moveTo>
                    <a:pt x="5930" y="143"/>
                  </a:moveTo>
                  <a:cubicBezTo>
                    <a:pt x="5930" y="262"/>
                    <a:pt x="5977" y="381"/>
                    <a:pt x="6049" y="476"/>
                  </a:cubicBezTo>
                  <a:cubicBezTo>
                    <a:pt x="6128" y="555"/>
                    <a:pt x="6239" y="601"/>
                    <a:pt x="6357" y="601"/>
                  </a:cubicBezTo>
                  <a:cubicBezTo>
                    <a:pt x="6381" y="601"/>
                    <a:pt x="6405" y="599"/>
                    <a:pt x="6430" y="595"/>
                  </a:cubicBezTo>
                  <a:cubicBezTo>
                    <a:pt x="6478" y="595"/>
                    <a:pt x="6549" y="572"/>
                    <a:pt x="6597" y="548"/>
                  </a:cubicBezTo>
                  <a:cubicBezTo>
                    <a:pt x="6620" y="548"/>
                    <a:pt x="6644" y="524"/>
                    <a:pt x="6692" y="524"/>
                  </a:cubicBezTo>
                  <a:cubicBezTo>
                    <a:pt x="6712" y="514"/>
                    <a:pt x="6735" y="508"/>
                    <a:pt x="6760" y="508"/>
                  </a:cubicBezTo>
                  <a:cubicBezTo>
                    <a:pt x="6795" y="508"/>
                    <a:pt x="6831" y="520"/>
                    <a:pt x="6859" y="548"/>
                  </a:cubicBezTo>
                  <a:cubicBezTo>
                    <a:pt x="6882" y="572"/>
                    <a:pt x="6882" y="619"/>
                    <a:pt x="6882" y="667"/>
                  </a:cubicBezTo>
                  <a:cubicBezTo>
                    <a:pt x="6882" y="714"/>
                    <a:pt x="6882" y="738"/>
                    <a:pt x="6882" y="762"/>
                  </a:cubicBezTo>
                  <a:cubicBezTo>
                    <a:pt x="6930" y="905"/>
                    <a:pt x="7025" y="1024"/>
                    <a:pt x="7168" y="1072"/>
                  </a:cubicBezTo>
                  <a:cubicBezTo>
                    <a:pt x="7216" y="1095"/>
                    <a:pt x="7240" y="1095"/>
                    <a:pt x="7287" y="1095"/>
                  </a:cubicBezTo>
                  <a:cubicBezTo>
                    <a:pt x="7383" y="1095"/>
                    <a:pt x="7454" y="1072"/>
                    <a:pt x="7525" y="1024"/>
                  </a:cubicBezTo>
                  <a:cubicBezTo>
                    <a:pt x="7549" y="1167"/>
                    <a:pt x="7597" y="1286"/>
                    <a:pt x="7644" y="1405"/>
                  </a:cubicBezTo>
                  <a:cubicBezTo>
                    <a:pt x="7811" y="1738"/>
                    <a:pt x="7883" y="2096"/>
                    <a:pt x="7954" y="2453"/>
                  </a:cubicBezTo>
                  <a:cubicBezTo>
                    <a:pt x="7954" y="2501"/>
                    <a:pt x="7978" y="2524"/>
                    <a:pt x="7978" y="2572"/>
                  </a:cubicBezTo>
                  <a:cubicBezTo>
                    <a:pt x="8049" y="2929"/>
                    <a:pt x="8121" y="3263"/>
                    <a:pt x="8192" y="3620"/>
                  </a:cubicBezTo>
                  <a:lnTo>
                    <a:pt x="8359" y="4477"/>
                  </a:lnTo>
                  <a:cubicBezTo>
                    <a:pt x="8383" y="4549"/>
                    <a:pt x="8407" y="4644"/>
                    <a:pt x="8407" y="4739"/>
                  </a:cubicBezTo>
                  <a:cubicBezTo>
                    <a:pt x="8454" y="4882"/>
                    <a:pt x="8478" y="5049"/>
                    <a:pt x="8502" y="5192"/>
                  </a:cubicBezTo>
                  <a:cubicBezTo>
                    <a:pt x="8335" y="5215"/>
                    <a:pt x="8192" y="5334"/>
                    <a:pt x="8145" y="5477"/>
                  </a:cubicBezTo>
                  <a:cubicBezTo>
                    <a:pt x="8121" y="5596"/>
                    <a:pt x="8145" y="5715"/>
                    <a:pt x="8168" y="5811"/>
                  </a:cubicBezTo>
                  <a:cubicBezTo>
                    <a:pt x="8192" y="5882"/>
                    <a:pt x="8192" y="5954"/>
                    <a:pt x="8192" y="6001"/>
                  </a:cubicBezTo>
                  <a:cubicBezTo>
                    <a:pt x="8216" y="6168"/>
                    <a:pt x="8073" y="6358"/>
                    <a:pt x="7906" y="6406"/>
                  </a:cubicBezTo>
                  <a:cubicBezTo>
                    <a:pt x="7872" y="6413"/>
                    <a:pt x="7835" y="6416"/>
                    <a:pt x="7796" y="6416"/>
                  </a:cubicBezTo>
                  <a:cubicBezTo>
                    <a:pt x="7704" y="6416"/>
                    <a:pt x="7603" y="6399"/>
                    <a:pt x="7502" y="6382"/>
                  </a:cubicBezTo>
                  <a:lnTo>
                    <a:pt x="7430" y="6382"/>
                  </a:lnTo>
                  <a:cubicBezTo>
                    <a:pt x="7366" y="6364"/>
                    <a:pt x="7294" y="6353"/>
                    <a:pt x="7220" y="6353"/>
                  </a:cubicBezTo>
                  <a:cubicBezTo>
                    <a:pt x="7105" y="6353"/>
                    <a:pt x="6985" y="6381"/>
                    <a:pt x="6882" y="6454"/>
                  </a:cubicBezTo>
                  <a:cubicBezTo>
                    <a:pt x="6763" y="6525"/>
                    <a:pt x="6668" y="6668"/>
                    <a:pt x="6668" y="6835"/>
                  </a:cubicBezTo>
                  <a:cubicBezTo>
                    <a:pt x="6668" y="6835"/>
                    <a:pt x="6668" y="6859"/>
                    <a:pt x="6668" y="6859"/>
                  </a:cubicBezTo>
                  <a:cubicBezTo>
                    <a:pt x="6524" y="6863"/>
                    <a:pt x="6380" y="6865"/>
                    <a:pt x="6236" y="6865"/>
                  </a:cubicBezTo>
                  <a:cubicBezTo>
                    <a:pt x="5595" y="6865"/>
                    <a:pt x="4956" y="6826"/>
                    <a:pt x="4334" y="6787"/>
                  </a:cubicBezTo>
                  <a:cubicBezTo>
                    <a:pt x="3763" y="6763"/>
                    <a:pt x="3144" y="6739"/>
                    <a:pt x="2524" y="6716"/>
                  </a:cubicBezTo>
                  <a:cubicBezTo>
                    <a:pt x="2120" y="6716"/>
                    <a:pt x="1619" y="6739"/>
                    <a:pt x="1191" y="6882"/>
                  </a:cubicBezTo>
                  <a:lnTo>
                    <a:pt x="1619" y="310"/>
                  </a:lnTo>
                  <a:cubicBezTo>
                    <a:pt x="1715" y="286"/>
                    <a:pt x="1834" y="262"/>
                    <a:pt x="1929" y="262"/>
                  </a:cubicBezTo>
                  <a:cubicBezTo>
                    <a:pt x="2358" y="214"/>
                    <a:pt x="2810" y="191"/>
                    <a:pt x="3215" y="191"/>
                  </a:cubicBezTo>
                  <a:lnTo>
                    <a:pt x="5930" y="143"/>
                  </a:lnTo>
                  <a:close/>
                  <a:moveTo>
                    <a:pt x="8335" y="6859"/>
                  </a:moveTo>
                  <a:lnTo>
                    <a:pt x="8335" y="6859"/>
                  </a:lnTo>
                  <a:cubicBezTo>
                    <a:pt x="8287" y="6882"/>
                    <a:pt x="8264" y="6930"/>
                    <a:pt x="8216" y="6954"/>
                  </a:cubicBezTo>
                  <a:cubicBezTo>
                    <a:pt x="8002" y="7121"/>
                    <a:pt x="7692" y="7144"/>
                    <a:pt x="7359" y="7168"/>
                  </a:cubicBezTo>
                  <a:lnTo>
                    <a:pt x="6835" y="7168"/>
                  </a:lnTo>
                  <a:cubicBezTo>
                    <a:pt x="6835" y="7121"/>
                    <a:pt x="6811" y="7073"/>
                    <a:pt x="6811" y="7001"/>
                  </a:cubicBezTo>
                  <a:cubicBezTo>
                    <a:pt x="7311" y="6978"/>
                    <a:pt x="7811" y="6930"/>
                    <a:pt x="8335" y="6859"/>
                  </a:cubicBezTo>
                  <a:close/>
                  <a:moveTo>
                    <a:pt x="1477" y="357"/>
                  </a:moveTo>
                  <a:lnTo>
                    <a:pt x="1048" y="6954"/>
                  </a:lnTo>
                  <a:cubicBezTo>
                    <a:pt x="1000" y="6978"/>
                    <a:pt x="953" y="6978"/>
                    <a:pt x="929" y="7001"/>
                  </a:cubicBezTo>
                  <a:cubicBezTo>
                    <a:pt x="595" y="7192"/>
                    <a:pt x="286" y="7478"/>
                    <a:pt x="143" y="7835"/>
                  </a:cubicBezTo>
                  <a:cubicBezTo>
                    <a:pt x="143" y="7668"/>
                    <a:pt x="143" y="7502"/>
                    <a:pt x="143" y="7311"/>
                  </a:cubicBezTo>
                  <a:cubicBezTo>
                    <a:pt x="143" y="7097"/>
                    <a:pt x="143" y="6882"/>
                    <a:pt x="167" y="6668"/>
                  </a:cubicBezTo>
                  <a:cubicBezTo>
                    <a:pt x="167" y="6549"/>
                    <a:pt x="167" y="6430"/>
                    <a:pt x="167" y="6335"/>
                  </a:cubicBezTo>
                  <a:cubicBezTo>
                    <a:pt x="214" y="5334"/>
                    <a:pt x="286" y="4334"/>
                    <a:pt x="429" y="3334"/>
                  </a:cubicBezTo>
                  <a:cubicBezTo>
                    <a:pt x="500" y="2691"/>
                    <a:pt x="619" y="2024"/>
                    <a:pt x="738" y="1381"/>
                  </a:cubicBezTo>
                  <a:cubicBezTo>
                    <a:pt x="786" y="1095"/>
                    <a:pt x="857" y="834"/>
                    <a:pt x="1024" y="643"/>
                  </a:cubicBezTo>
                  <a:cubicBezTo>
                    <a:pt x="1143" y="500"/>
                    <a:pt x="1310" y="405"/>
                    <a:pt x="1477" y="357"/>
                  </a:cubicBezTo>
                  <a:close/>
                  <a:moveTo>
                    <a:pt x="2296" y="7206"/>
                  </a:moveTo>
                  <a:cubicBezTo>
                    <a:pt x="2515" y="7206"/>
                    <a:pt x="2734" y="7223"/>
                    <a:pt x="2953" y="7240"/>
                  </a:cubicBezTo>
                  <a:lnTo>
                    <a:pt x="3024" y="7240"/>
                  </a:lnTo>
                  <a:cubicBezTo>
                    <a:pt x="3977" y="7303"/>
                    <a:pt x="4951" y="7335"/>
                    <a:pt x="5917" y="7335"/>
                  </a:cubicBezTo>
                  <a:cubicBezTo>
                    <a:pt x="6401" y="7335"/>
                    <a:pt x="6882" y="7327"/>
                    <a:pt x="7359" y="7311"/>
                  </a:cubicBezTo>
                  <a:cubicBezTo>
                    <a:pt x="7502" y="7287"/>
                    <a:pt x="7644" y="7287"/>
                    <a:pt x="7764" y="7263"/>
                  </a:cubicBezTo>
                  <a:lnTo>
                    <a:pt x="7764" y="7263"/>
                  </a:lnTo>
                  <a:cubicBezTo>
                    <a:pt x="7621" y="7478"/>
                    <a:pt x="7549" y="7740"/>
                    <a:pt x="7549" y="8002"/>
                  </a:cubicBezTo>
                  <a:cubicBezTo>
                    <a:pt x="7525" y="8287"/>
                    <a:pt x="7621" y="8549"/>
                    <a:pt x="7764" y="8788"/>
                  </a:cubicBezTo>
                  <a:cubicBezTo>
                    <a:pt x="7692" y="8788"/>
                    <a:pt x="7621" y="8811"/>
                    <a:pt x="7525" y="8811"/>
                  </a:cubicBezTo>
                  <a:cubicBezTo>
                    <a:pt x="7406" y="8811"/>
                    <a:pt x="7287" y="8835"/>
                    <a:pt x="7144" y="8859"/>
                  </a:cubicBezTo>
                  <a:cubicBezTo>
                    <a:pt x="7025" y="8883"/>
                    <a:pt x="6882" y="8907"/>
                    <a:pt x="6740" y="8907"/>
                  </a:cubicBezTo>
                  <a:lnTo>
                    <a:pt x="6620" y="8930"/>
                  </a:lnTo>
                  <a:cubicBezTo>
                    <a:pt x="6287" y="8954"/>
                    <a:pt x="5954" y="8978"/>
                    <a:pt x="5596" y="9026"/>
                  </a:cubicBezTo>
                  <a:cubicBezTo>
                    <a:pt x="4834" y="9073"/>
                    <a:pt x="4048" y="9121"/>
                    <a:pt x="3286" y="9121"/>
                  </a:cubicBezTo>
                  <a:lnTo>
                    <a:pt x="3024" y="9121"/>
                  </a:lnTo>
                  <a:lnTo>
                    <a:pt x="3024" y="8002"/>
                  </a:lnTo>
                  <a:cubicBezTo>
                    <a:pt x="3024" y="7978"/>
                    <a:pt x="3024" y="7906"/>
                    <a:pt x="3001" y="7859"/>
                  </a:cubicBezTo>
                  <a:cubicBezTo>
                    <a:pt x="2953" y="7764"/>
                    <a:pt x="2858" y="7764"/>
                    <a:pt x="2762" y="7764"/>
                  </a:cubicBezTo>
                  <a:cubicBezTo>
                    <a:pt x="2707" y="7757"/>
                    <a:pt x="2649" y="7754"/>
                    <a:pt x="2590" y="7754"/>
                  </a:cubicBezTo>
                  <a:cubicBezTo>
                    <a:pt x="2448" y="7754"/>
                    <a:pt x="2302" y="7770"/>
                    <a:pt x="2167" y="7787"/>
                  </a:cubicBezTo>
                  <a:lnTo>
                    <a:pt x="2143" y="7787"/>
                  </a:lnTo>
                  <a:cubicBezTo>
                    <a:pt x="2072" y="7811"/>
                    <a:pt x="1977" y="7811"/>
                    <a:pt x="1929" y="7906"/>
                  </a:cubicBezTo>
                  <a:cubicBezTo>
                    <a:pt x="1905" y="7978"/>
                    <a:pt x="1905" y="8049"/>
                    <a:pt x="1905" y="8145"/>
                  </a:cubicBezTo>
                  <a:cubicBezTo>
                    <a:pt x="1905" y="8168"/>
                    <a:pt x="1905" y="8192"/>
                    <a:pt x="1905" y="8216"/>
                  </a:cubicBezTo>
                  <a:cubicBezTo>
                    <a:pt x="1881" y="8502"/>
                    <a:pt x="1858" y="8811"/>
                    <a:pt x="1858" y="9097"/>
                  </a:cubicBezTo>
                  <a:cubicBezTo>
                    <a:pt x="1786" y="9073"/>
                    <a:pt x="1738" y="9073"/>
                    <a:pt x="1667" y="9073"/>
                  </a:cubicBezTo>
                  <a:cubicBezTo>
                    <a:pt x="1119" y="9002"/>
                    <a:pt x="810" y="8859"/>
                    <a:pt x="667" y="8573"/>
                  </a:cubicBezTo>
                  <a:cubicBezTo>
                    <a:pt x="548" y="8335"/>
                    <a:pt x="595" y="8002"/>
                    <a:pt x="810" y="7764"/>
                  </a:cubicBezTo>
                  <a:cubicBezTo>
                    <a:pt x="976" y="7549"/>
                    <a:pt x="1405" y="7287"/>
                    <a:pt x="2024" y="7216"/>
                  </a:cubicBezTo>
                  <a:cubicBezTo>
                    <a:pt x="2115" y="7209"/>
                    <a:pt x="2206" y="7206"/>
                    <a:pt x="2296" y="7206"/>
                  </a:cubicBezTo>
                  <a:close/>
                  <a:moveTo>
                    <a:pt x="8359" y="8907"/>
                  </a:moveTo>
                  <a:cubicBezTo>
                    <a:pt x="8430" y="8907"/>
                    <a:pt x="8549" y="8930"/>
                    <a:pt x="8573" y="9002"/>
                  </a:cubicBezTo>
                  <a:cubicBezTo>
                    <a:pt x="8597" y="9049"/>
                    <a:pt x="8549" y="9121"/>
                    <a:pt x="8478" y="9169"/>
                  </a:cubicBezTo>
                  <a:cubicBezTo>
                    <a:pt x="8311" y="9288"/>
                    <a:pt x="8073" y="9288"/>
                    <a:pt x="7859" y="9288"/>
                  </a:cubicBezTo>
                  <a:lnTo>
                    <a:pt x="7549" y="9288"/>
                  </a:lnTo>
                  <a:cubicBezTo>
                    <a:pt x="7502" y="9288"/>
                    <a:pt x="7478" y="9216"/>
                    <a:pt x="7454" y="9169"/>
                  </a:cubicBezTo>
                  <a:cubicBezTo>
                    <a:pt x="7454" y="9097"/>
                    <a:pt x="7454" y="9026"/>
                    <a:pt x="7478" y="8954"/>
                  </a:cubicBezTo>
                  <a:lnTo>
                    <a:pt x="7549" y="8954"/>
                  </a:lnTo>
                  <a:cubicBezTo>
                    <a:pt x="7787" y="8930"/>
                    <a:pt x="8073" y="8907"/>
                    <a:pt x="8359" y="8907"/>
                  </a:cubicBezTo>
                  <a:close/>
                  <a:moveTo>
                    <a:pt x="2524" y="6859"/>
                  </a:moveTo>
                  <a:cubicBezTo>
                    <a:pt x="3144" y="6882"/>
                    <a:pt x="3739" y="6906"/>
                    <a:pt x="4334" y="6930"/>
                  </a:cubicBezTo>
                  <a:cubicBezTo>
                    <a:pt x="4956" y="6969"/>
                    <a:pt x="5595" y="7008"/>
                    <a:pt x="6236" y="7008"/>
                  </a:cubicBezTo>
                  <a:cubicBezTo>
                    <a:pt x="6380" y="7008"/>
                    <a:pt x="6524" y="7006"/>
                    <a:pt x="6668" y="7001"/>
                  </a:cubicBezTo>
                  <a:cubicBezTo>
                    <a:pt x="6668" y="7073"/>
                    <a:pt x="6692" y="7121"/>
                    <a:pt x="6692" y="7192"/>
                  </a:cubicBezTo>
                  <a:cubicBezTo>
                    <a:pt x="6405" y="7198"/>
                    <a:pt x="6117" y="7201"/>
                    <a:pt x="5828" y="7201"/>
                  </a:cubicBezTo>
                  <a:cubicBezTo>
                    <a:pt x="4894" y="7201"/>
                    <a:pt x="3952" y="7169"/>
                    <a:pt x="3024" y="7097"/>
                  </a:cubicBezTo>
                  <a:lnTo>
                    <a:pt x="2977" y="7097"/>
                  </a:lnTo>
                  <a:cubicBezTo>
                    <a:pt x="2741" y="7080"/>
                    <a:pt x="2517" y="7063"/>
                    <a:pt x="2288" y="7063"/>
                  </a:cubicBezTo>
                  <a:cubicBezTo>
                    <a:pt x="2194" y="7063"/>
                    <a:pt x="2098" y="7066"/>
                    <a:pt x="2000" y="7073"/>
                  </a:cubicBezTo>
                  <a:cubicBezTo>
                    <a:pt x="1596" y="7121"/>
                    <a:pt x="1024" y="7311"/>
                    <a:pt x="691" y="7668"/>
                  </a:cubicBezTo>
                  <a:cubicBezTo>
                    <a:pt x="452" y="7930"/>
                    <a:pt x="381" y="8335"/>
                    <a:pt x="524" y="8645"/>
                  </a:cubicBezTo>
                  <a:cubicBezTo>
                    <a:pt x="691" y="8954"/>
                    <a:pt x="1072" y="9145"/>
                    <a:pt x="1643" y="9216"/>
                  </a:cubicBezTo>
                  <a:cubicBezTo>
                    <a:pt x="1715" y="9216"/>
                    <a:pt x="1786" y="9216"/>
                    <a:pt x="1834" y="9240"/>
                  </a:cubicBezTo>
                  <a:lnTo>
                    <a:pt x="1834" y="9264"/>
                  </a:lnTo>
                  <a:cubicBezTo>
                    <a:pt x="1834" y="9288"/>
                    <a:pt x="1834" y="9288"/>
                    <a:pt x="1834" y="9311"/>
                  </a:cubicBezTo>
                  <a:cubicBezTo>
                    <a:pt x="1834" y="9335"/>
                    <a:pt x="1834" y="9335"/>
                    <a:pt x="1834" y="9335"/>
                  </a:cubicBezTo>
                  <a:lnTo>
                    <a:pt x="1786" y="9335"/>
                  </a:lnTo>
                  <a:cubicBezTo>
                    <a:pt x="1238" y="9311"/>
                    <a:pt x="714" y="9216"/>
                    <a:pt x="429" y="8835"/>
                  </a:cubicBezTo>
                  <a:cubicBezTo>
                    <a:pt x="333" y="8716"/>
                    <a:pt x="262" y="8573"/>
                    <a:pt x="238" y="8406"/>
                  </a:cubicBezTo>
                  <a:cubicBezTo>
                    <a:pt x="238" y="8406"/>
                    <a:pt x="238" y="8383"/>
                    <a:pt x="238" y="8383"/>
                  </a:cubicBezTo>
                  <a:cubicBezTo>
                    <a:pt x="238" y="8359"/>
                    <a:pt x="238" y="8335"/>
                    <a:pt x="238" y="8311"/>
                  </a:cubicBezTo>
                  <a:cubicBezTo>
                    <a:pt x="214" y="8287"/>
                    <a:pt x="214" y="8264"/>
                    <a:pt x="214" y="8264"/>
                  </a:cubicBezTo>
                  <a:cubicBezTo>
                    <a:pt x="191" y="7811"/>
                    <a:pt x="572" y="7359"/>
                    <a:pt x="1000" y="7144"/>
                  </a:cubicBezTo>
                  <a:cubicBezTo>
                    <a:pt x="1453" y="6882"/>
                    <a:pt x="2024" y="6859"/>
                    <a:pt x="2524" y="6859"/>
                  </a:cubicBezTo>
                  <a:close/>
                  <a:moveTo>
                    <a:pt x="7335" y="8978"/>
                  </a:moveTo>
                  <a:cubicBezTo>
                    <a:pt x="7311" y="9049"/>
                    <a:pt x="7311" y="9121"/>
                    <a:pt x="7311" y="9192"/>
                  </a:cubicBezTo>
                  <a:cubicBezTo>
                    <a:pt x="7335" y="9240"/>
                    <a:pt x="7335" y="9264"/>
                    <a:pt x="7359" y="9288"/>
                  </a:cubicBezTo>
                  <a:cubicBezTo>
                    <a:pt x="7049" y="9311"/>
                    <a:pt x="6740" y="9335"/>
                    <a:pt x="6430" y="9359"/>
                  </a:cubicBezTo>
                  <a:lnTo>
                    <a:pt x="6263" y="9359"/>
                  </a:lnTo>
                  <a:cubicBezTo>
                    <a:pt x="5477" y="9431"/>
                    <a:pt x="4715" y="9431"/>
                    <a:pt x="3977" y="9431"/>
                  </a:cubicBezTo>
                  <a:cubicBezTo>
                    <a:pt x="3667" y="9431"/>
                    <a:pt x="3358" y="9407"/>
                    <a:pt x="3024" y="9407"/>
                  </a:cubicBezTo>
                  <a:lnTo>
                    <a:pt x="3024" y="9264"/>
                  </a:lnTo>
                  <a:lnTo>
                    <a:pt x="3286" y="9264"/>
                  </a:lnTo>
                  <a:cubicBezTo>
                    <a:pt x="4048" y="9264"/>
                    <a:pt x="4834" y="9216"/>
                    <a:pt x="5620" y="9169"/>
                  </a:cubicBezTo>
                  <a:cubicBezTo>
                    <a:pt x="5954" y="9121"/>
                    <a:pt x="6311" y="9097"/>
                    <a:pt x="6644" y="9073"/>
                  </a:cubicBezTo>
                  <a:lnTo>
                    <a:pt x="6763" y="9049"/>
                  </a:lnTo>
                  <a:cubicBezTo>
                    <a:pt x="6906" y="9049"/>
                    <a:pt x="7049" y="9026"/>
                    <a:pt x="7168" y="9002"/>
                  </a:cubicBezTo>
                  <a:cubicBezTo>
                    <a:pt x="7240" y="9002"/>
                    <a:pt x="7287" y="8978"/>
                    <a:pt x="7335" y="8978"/>
                  </a:cubicBezTo>
                  <a:close/>
                  <a:moveTo>
                    <a:pt x="2595" y="7897"/>
                  </a:moveTo>
                  <a:cubicBezTo>
                    <a:pt x="2651" y="7897"/>
                    <a:pt x="2707" y="7899"/>
                    <a:pt x="2762" y="7906"/>
                  </a:cubicBezTo>
                  <a:cubicBezTo>
                    <a:pt x="2810" y="7906"/>
                    <a:pt x="2858" y="7906"/>
                    <a:pt x="2882" y="7930"/>
                  </a:cubicBezTo>
                  <a:cubicBezTo>
                    <a:pt x="2882" y="7954"/>
                    <a:pt x="2882" y="7978"/>
                    <a:pt x="2882" y="8002"/>
                  </a:cubicBezTo>
                  <a:lnTo>
                    <a:pt x="2882" y="9192"/>
                  </a:lnTo>
                  <a:cubicBezTo>
                    <a:pt x="2882" y="9288"/>
                    <a:pt x="2882" y="9383"/>
                    <a:pt x="2882" y="9478"/>
                  </a:cubicBezTo>
                  <a:lnTo>
                    <a:pt x="2882" y="10073"/>
                  </a:lnTo>
                  <a:cubicBezTo>
                    <a:pt x="2882" y="10121"/>
                    <a:pt x="2882" y="10169"/>
                    <a:pt x="2882" y="10216"/>
                  </a:cubicBezTo>
                  <a:cubicBezTo>
                    <a:pt x="2858" y="10240"/>
                    <a:pt x="2834" y="10264"/>
                    <a:pt x="2810" y="10264"/>
                  </a:cubicBezTo>
                  <a:cubicBezTo>
                    <a:pt x="2786" y="10264"/>
                    <a:pt x="2762" y="10240"/>
                    <a:pt x="2715" y="10193"/>
                  </a:cubicBezTo>
                  <a:cubicBezTo>
                    <a:pt x="2620" y="10050"/>
                    <a:pt x="2524" y="9907"/>
                    <a:pt x="2477" y="9740"/>
                  </a:cubicBezTo>
                  <a:cubicBezTo>
                    <a:pt x="2477" y="9716"/>
                    <a:pt x="2453" y="9692"/>
                    <a:pt x="2405" y="9692"/>
                  </a:cubicBezTo>
                  <a:cubicBezTo>
                    <a:pt x="2381" y="9692"/>
                    <a:pt x="2358" y="9692"/>
                    <a:pt x="2358" y="9716"/>
                  </a:cubicBezTo>
                  <a:lnTo>
                    <a:pt x="2096" y="10121"/>
                  </a:lnTo>
                  <a:cubicBezTo>
                    <a:pt x="2072" y="10145"/>
                    <a:pt x="2048" y="10169"/>
                    <a:pt x="2024" y="10193"/>
                  </a:cubicBezTo>
                  <a:lnTo>
                    <a:pt x="2000" y="10193"/>
                  </a:lnTo>
                  <a:cubicBezTo>
                    <a:pt x="1977" y="10193"/>
                    <a:pt x="1977" y="10145"/>
                    <a:pt x="1977" y="10145"/>
                  </a:cubicBezTo>
                  <a:cubicBezTo>
                    <a:pt x="1977" y="9907"/>
                    <a:pt x="1977" y="9669"/>
                    <a:pt x="1977" y="9454"/>
                  </a:cubicBezTo>
                  <a:lnTo>
                    <a:pt x="1977" y="9431"/>
                  </a:lnTo>
                  <a:cubicBezTo>
                    <a:pt x="1977" y="9335"/>
                    <a:pt x="1977" y="9264"/>
                    <a:pt x="1977" y="9169"/>
                  </a:cubicBezTo>
                  <a:cubicBezTo>
                    <a:pt x="2000" y="8859"/>
                    <a:pt x="2024" y="8549"/>
                    <a:pt x="2048" y="8240"/>
                  </a:cubicBezTo>
                  <a:cubicBezTo>
                    <a:pt x="2048" y="8192"/>
                    <a:pt x="2048" y="8168"/>
                    <a:pt x="2048" y="8145"/>
                  </a:cubicBezTo>
                  <a:cubicBezTo>
                    <a:pt x="2048" y="8073"/>
                    <a:pt x="2048" y="8002"/>
                    <a:pt x="2072" y="7954"/>
                  </a:cubicBezTo>
                  <a:cubicBezTo>
                    <a:pt x="2072" y="7954"/>
                    <a:pt x="2143" y="7954"/>
                    <a:pt x="2143" y="7930"/>
                  </a:cubicBezTo>
                  <a:lnTo>
                    <a:pt x="2191" y="7930"/>
                  </a:lnTo>
                  <a:cubicBezTo>
                    <a:pt x="2326" y="7913"/>
                    <a:pt x="2460" y="7897"/>
                    <a:pt x="2595" y="7897"/>
                  </a:cubicBezTo>
                  <a:close/>
                  <a:moveTo>
                    <a:pt x="6239" y="0"/>
                  </a:moveTo>
                  <a:lnTo>
                    <a:pt x="3215" y="48"/>
                  </a:lnTo>
                  <a:cubicBezTo>
                    <a:pt x="2786" y="48"/>
                    <a:pt x="2358" y="71"/>
                    <a:pt x="1929" y="119"/>
                  </a:cubicBezTo>
                  <a:cubicBezTo>
                    <a:pt x="1286" y="191"/>
                    <a:pt x="1048" y="405"/>
                    <a:pt x="905" y="548"/>
                  </a:cubicBezTo>
                  <a:cubicBezTo>
                    <a:pt x="714" y="762"/>
                    <a:pt x="643" y="1048"/>
                    <a:pt x="595" y="1357"/>
                  </a:cubicBezTo>
                  <a:cubicBezTo>
                    <a:pt x="476" y="2000"/>
                    <a:pt x="357" y="2667"/>
                    <a:pt x="286" y="3334"/>
                  </a:cubicBezTo>
                  <a:cubicBezTo>
                    <a:pt x="143" y="4310"/>
                    <a:pt x="71" y="5334"/>
                    <a:pt x="24" y="6335"/>
                  </a:cubicBezTo>
                  <a:cubicBezTo>
                    <a:pt x="24" y="6430"/>
                    <a:pt x="24" y="6549"/>
                    <a:pt x="24" y="6644"/>
                  </a:cubicBezTo>
                  <a:cubicBezTo>
                    <a:pt x="0" y="6859"/>
                    <a:pt x="0" y="7097"/>
                    <a:pt x="0" y="7311"/>
                  </a:cubicBezTo>
                  <a:cubicBezTo>
                    <a:pt x="0" y="7502"/>
                    <a:pt x="0" y="7668"/>
                    <a:pt x="0" y="7835"/>
                  </a:cubicBezTo>
                  <a:cubicBezTo>
                    <a:pt x="24" y="7930"/>
                    <a:pt x="48" y="8025"/>
                    <a:pt x="48" y="8121"/>
                  </a:cubicBezTo>
                  <a:cubicBezTo>
                    <a:pt x="71" y="8168"/>
                    <a:pt x="71" y="8216"/>
                    <a:pt x="71" y="8264"/>
                  </a:cubicBezTo>
                  <a:cubicBezTo>
                    <a:pt x="71" y="8311"/>
                    <a:pt x="95" y="8359"/>
                    <a:pt x="95" y="8406"/>
                  </a:cubicBezTo>
                  <a:cubicBezTo>
                    <a:pt x="119" y="8597"/>
                    <a:pt x="191" y="8788"/>
                    <a:pt x="310" y="8930"/>
                  </a:cubicBezTo>
                  <a:cubicBezTo>
                    <a:pt x="619" y="9335"/>
                    <a:pt x="1191" y="9431"/>
                    <a:pt x="1762" y="9478"/>
                  </a:cubicBezTo>
                  <a:lnTo>
                    <a:pt x="1834" y="9478"/>
                  </a:lnTo>
                  <a:cubicBezTo>
                    <a:pt x="1834" y="9692"/>
                    <a:pt x="1834" y="9931"/>
                    <a:pt x="1834" y="10145"/>
                  </a:cubicBezTo>
                  <a:cubicBezTo>
                    <a:pt x="1834" y="10169"/>
                    <a:pt x="1834" y="10240"/>
                    <a:pt x="1881" y="10288"/>
                  </a:cubicBezTo>
                  <a:cubicBezTo>
                    <a:pt x="1926" y="10317"/>
                    <a:pt x="1970" y="10338"/>
                    <a:pt x="2014" y="10338"/>
                  </a:cubicBezTo>
                  <a:cubicBezTo>
                    <a:pt x="2041" y="10338"/>
                    <a:pt x="2068" y="10330"/>
                    <a:pt x="2096" y="10312"/>
                  </a:cubicBezTo>
                  <a:cubicBezTo>
                    <a:pt x="2143" y="10264"/>
                    <a:pt x="2191" y="10216"/>
                    <a:pt x="2215" y="10193"/>
                  </a:cubicBezTo>
                  <a:lnTo>
                    <a:pt x="2405" y="9907"/>
                  </a:lnTo>
                  <a:cubicBezTo>
                    <a:pt x="2453" y="10026"/>
                    <a:pt x="2524" y="10169"/>
                    <a:pt x="2596" y="10264"/>
                  </a:cubicBezTo>
                  <a:cubicBezTo>
                    <a:pt x="2643" y="10335"/>
                    <a:pt x="2715" y="10407"/>
                    <a:pt x="2810" y="10407"/>
                  </a:cubicBezTo>
                  <a:cubicBezTo>
                    <a:pt x="2905" y="10407"/>
                    <a:pt x="2977" y="10335"/>
                    <a:pt x="3001" y="10264"/>
                  </a:cubicBezTo>
                  <a:cubicBezTo>
                    <a:pt x="3024" y="10193"/>
                    <a:pt x="3024" y="10121"/>
                    <a:pt x="3024" y="10073"/>
                  </a:cubicBezTo>
                  <a:lnTo>
                    <a:pt x="3024" y="9550"/>
                  </a:lnTo>
                  <a:cubicBezTo>
                    <a:pt x="3358" y="9550"/>
                    <a:pt x="3667" y="9573"/>
                    <a:pt x="3977" y="9573"/>
                  </a:cubicBezTo>
                  <a:lnTo>
                    <a:pt x="4453" y="9573"/>
                  </a:lnTo>
                  <a:cubicBezTo>
                    <a:pt x="5049" y="9573"/>
                    <a:pt x="5668" y="9550"/>
                    <a:pt x="6263" y="9502"/>
                  </a:cubicBezTo>
                  <a:lnTo>
                    <a:pt x="6454" y="9502"/>
                  </a:lnTo>
                  <a:cubicBezTo>
                    <a:pt x="6906" y="9454"/>
                    <a:pt x="7359" y="9431"/>
                    <a:pt x="7835" y="9431"/>
                  </a:cubicBezTo>
                  <a:lnTo>
                    <a:pt x="7859" y="9431"/>
                  </a:lnTo>
                  <a:cubicBezTo>
                    <a:pt x="8097" y="9431"/>
                    <a:pt x="8359" y="9431"/>
                    <a:pt x="8549" y="9288"/>
                  </a:cubicBezTo>
                  <a:cubicBezTo>
                    <a:pt x="8668" y="9216"/>
                    <a:pt x="8740" y="9073"/>
                    <a:pt x="8692" y="8954"/>
                  </a:cubicBezTo>
                  <a:cubicBezTo>
                    <a:pt x="8668" y="8835"/>
                    <a:pt x="8549" y="8764"/>
                    <a:pt x="8359" y="8764"/>
                  </a:cubicBezTo>
                  <a:lnTo>
                    <a:pt x="7930" y="8764"/>
                  </a:lnTo>
                  <a:cubicBezTo>
                    <a:pt x="7930" y="8764"/>
                    <a:pt x="7930" y="8764"/>
                    <a:pt x="7930" y="8740"/>
                  </a:cubicBezTo>
                  <a:cubicBezTo>
                    <a:pt x="7764" y="8526"/>
                    <a:pt x="7668" y="8264"/>
                    <a:pt x="7692" y="8002"/>
                  </a:cubicBezTo>
                  <a:cubicBezTo>
                    <a:pt x="7692" y="7740"/>
                    <a:pt x="7787" y="7454"/>
                    <a:pt x="7954" y="7263"/>
                  </a:cubicBezTo>
                  <a:cubicBezTo>
                    <a:pt x="7954" y="7240"/>
                    <a:pt x="7978" y="7240"/>
                    <a:pt x="7978" y="7216"/>
                  </a:cubicBezTo>
                  <a:cubicBezTo>
                    <a:pt x="8097" y="7192"/>
                    <a:pt x="8192" y="7144"/>
                    <a:pt x="8311" y="7049"/>
                  </a:cubicBezTo>
                  <a:cubicBezTo>
                    <a:pt x="8526" y="6882"/>
                    <a:pt x="8668" y="6620"/>
                    <a:pt x="8716" y="6263"/>
                  </a:cubicBezTo>
                  <a:cubicBezTo>
                    <a:pt x="8764" y="5930"/>
                    <a:pt x="8716" y="5596"/>
                    <a:pt x="8668" y="5263"/>
                  </a:cubicBezTo>
                  <a:cubicBezTo>
                    <a:pt x="8668" y="5263"/>
                    <a:pt x="8668" y="5263"/>
                    <a:pt x="8668" y="5239"/>
                  </a:cubicBezTo>
                  <a:cubicBezTo>
                    <a:pt x="8621" y="5072"/>
                    <a:pt x="8597" y="4882"/>
                    <a:pt x="8549" y="4715"/>
                  </a:cubicBezTo>
                  <a:cubicBezTo>
                    <a:pt x="8526" y="4620"/>
                    <a:pt x="8526" y="4525"/>
                    <a:pt x="8502" y="4453"/>
                  </a:cubicBezTo>
                  <a:lnTo>
                    <a:pt x="8335" y="3596"/>
                  </a:lnTo>
                  <a:cubicBezTo>
                    <a:pt x="8264" y="3239"/>
                    <a:pt x="8192" y="2905"/>
                    <a:pt x="8121" y="2548"/>
                  </a:cubicBezTo>
                  <a:cubicBezTo>
                    <a:pt x="8121" y="2501"/>
                    <a:pt x="8097" y="2477"/>
                    <a:pt x="8097" y="2429"/>
                  </a:cubicBezTo>
                  <a:cubicBezTo>
                    <a:pt x="8025" y="2048"/>
                    <a:pt x="7954" y="1715"/>
                    <a:pt x="7764" y="1357"/>
                  </a:cubicBezTo>
                  <a:cubicBezTo>
                    <a:pt x="7716" y="1238"/>
                    <a:pt x="7668" y="1095"/>
                    <a:pt x="7644" y="953"/>
                  </a:cubicBezTo>
                  <a:cubicBezTo>
                    <a:pt x="7573" y="714"/>
                    <a:pt x="7502" y="452"/>
                    <a:pt x="7287" y="262"/>
                  </a:cubicBezTo>
                  <a:cubicBezTo>
                    <a:pt x="7025" y="24"/>
                    <a:pt x="6620" y="0"/>
                    <a:pt x="62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37"/>
            <p:cNvSpPr/>
            <p:nvPr/>
          </p:nvSpPr>
          <p:spPr>
            <a:xfrm>
              <a:off x="2823153" y="4219392"/>
              <a:ext cx="123315" cy="149873"/>
            </a:xfrm>
            <a:custGeom>
              <a:avLst/>
              <a:gdLst/>
              <a:ahLst/>
              <a:cxnLst/>
              <a:rect l="l" t="t" r="r" b="b"/>
              <a:pathLst>
                <a:path w="3097" h="3764" extrusionOk="0">
                  <a:moveTo>
                    <a:pt x="1834" y="144"/>
                  </a:moveTo>
                  <a:lnTo>
                    <a:pt x="1882" y="953"/>
                  </a:lnTo>
                  <a:cubicBezTo>
                    <a:pt x="1882" y="977"/>
                    <a:pt x="1906" y="1025"/>
                    <a:pt x="1930" y="1025"/>
                  </a:cubicBezTo>
                  <a:lnTo>
                    <a:pt x="2811" y="1072"/>
                  </a:lnTo>
                  <a:lnTo>
                    <a:pt x="2954" y="1739"/>
                  </a:lnTo>
                  <a:lnTo>
                    <a:pt x="1977" y="1692"/>
                  </a:lnTo>
                  <a:cubicBezTo>
                    <a:pt x="1954" y="1692"/>
                    <a:pt x="1930" y="1715"/>
                    <a:pt x="1906" y="1715"/>
                  </a:cubicBezTo>
                  <a:cubicBezTo>
                    <a:pt x="1906" y="1739"/>
                    <a:pt x="1882" y="1763"/>
                    <a:pt x="1882" y="1787"/>
                  </a:cubicBezTo>
                  <a:lnTo>
                    <a:pt x="2001" y="3621"/>
                  </a:lnTo>
                  <a:lnTo>
                    <a:pt x="1072" y="3621"/>
                  </a:lnTo>
                  <a:lnTo>
                    <a:pt x="1239" y="1739"/>
                  </a:lnTo>
                  <a:cubicBezTo>
                    <a:pt x="1239" y="1715"/>
                    <a:pt x="1239" y="1715"/>
                    <a:pt x="1215" y="1692"/>
                  </a:cubicBezTo>
                  <a:cubicBezTo>
                    <a:pt x="1215" y="1668"/>
                    <a:pt x="1191" y="1668"/>
                    <a:pt x="1168" y="1668"/>
                  </a:cubicBezTo>
                  <a:lnTo>
                    <a:pt x="144" y="1668"/>
                  </a:lnTo>
                  <a:lnTo>
                    <a:pt x="239" y="1072"/>
                  </a:lnTo>
                  <a:lnTo>
                    <a:pt x="1215" y="1049"/>
                  </a:lnTo>
                  <a:cubicBezTo>
                    <a:pt x="1239" y="1049"/>
                    <a:pt x="1287" y="1025"/>
                    <a:pt x="1287" y="977"/>
                  </a:cubicBezTo>
                  <a:lnTo>
                    <a:pt x="1334" y="167"/>
                  </a:lnTo>
                  <a:lnTo>
                    <a:pt x="1834" y="144"/>
                  </a:lnTo>
                  <a:close/>
                  <a:moveTo>
                    <a:pt x="1906" y="1"/>
                  </a:moveTo>
                  <a:lnTo>
                    <a:pt x="1263" y="25"/>
                  </a:lnTo>
                  <a:cubicBezTo>
                    <a:pt x="1215" y="25"/>
                    <a:pt x="1191" y="48"/>
                    <a:pt x="1191" y="72"/>
                  </a:cubicBezTo>
                  <a:lnTo>
                    <a:pt x="1144" y="906"/>
                  </a:lnTo>
                  <a:lnTo>
                    <a:pt x="191" y="930"/>
                  </a:lnTo>
                  <a:cubicBezTo>
                    <a:pt x="144" y="930"/>
                    <a:pt x="120" y="953"/>
                    <a:pt x="120" y="977"/>
                  </a:cubicBezTo>
                  <a:lnTo>
                    <a:pt x="1" y="1739"/>
                  </a:lnTo>
                  <a:cubicBezTo>
                    <a:pt x="1" y="1739"/>
                    <a:pt x="1" y="1763"/>
                    <a:pt x="25" y="1787"/>
                  </a:cubicBezTo>
                  <a:cubicBezTo>
                    <a:pt x="25" y="1811"/>
                    <a:pt x="48" y="1811"/>
                    <a:pt x="72" y="1811"/>
                  </a:cubicBezTo>
                  <a:lnTo>
                    <a:pt x="1096" y="1811"/>
                  </a:lnTo>
                  <a:lnTo>
                    <a:pt x="929" y="3692"/>
                  </a:lnTo>
                  <a:cubicBezTo>
                    <a:pt x="929" y="3716"/>
                    <a:pt x="929" y="3740"/>
                    <a:pt x="953" y="3740"/>
                  </a:cubicBezTo>
                  <a:cubicBezTo>
                    <a:pt x="977" y="3763"/>
                    <a:pt x="977" y="3763"/>
                    <a:pt x="1001" y="3763"/>
                  </a:cubicBezTo>
                  <a:lnTo>
                    <a:pt x="2096" y="3763"/>
                  </a:lnTo>
                  <a:cubicBezTo>
                    <a:pt x="2096" y="3763"/>
                    <a:pt x="2120" y="3763"/>
                    <a:pt x="2144" y="3740"/>
                  </a:cubicBezTo>
                  <a:cubicBezTo>
                    <a:pt x="2144" y="3740"/>
                    <a:pt x="2168" y="3716"/>
                    <a:pt x="2144" y="3692"/>
                  </a:cubicBezTo>
                  <a:lnTo>
                    <a:pt x="2049" y="1834"/>
                  </a:lnTo>
                  <a:lnTo>
                    <a:pt x="3025" y="1882"/>
                  </a:lnTo>
                  <a:cubicBezTo>
                    <a:pt x="3049" y="1882"/>
                    <a:pt x="3073" y="1858"/>
                    <a:pt x="3097" y="1858"/>
                  </a:cubicBezTo>
                  <a:cubicBezTo>
                    <a:pt x="3097" y="1834"/>
                    <a:pt x="3097" y="1811"/>
                    <a:pt x="3097" y="1787"/>
                  </a:cubicBezTo>
                  <a:lnTo>
                    <a:pt x="2954" y="1001"/>
                  </a:lnTo>
                  <a:cubicBezTo>
                    <a:pt x="2954" y="953"/>
                    <a:pt x="2930" y="930"/>
                    <a:pt x="2882" y="930"/>
                  </a:cubicBezTo>
                  <a:lnTo>
                    <a:pt x="2001" y="882"/>
                  </a:lnTo>
                  <a:lnTo>
                    <a:pt x="1977" y="72"/>
                  </a:lnTo>
                  <a:cubicBezTo>
                    <a:pt x="1977" y="25"/>
                    <a:pt x="1930" y="1"/>
                    <a:pt x="19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6" name="Google Shape;756;p37"/>
          <p:cNvGrpSpPr/>
          <p:nvPr/>
        </p:nvGrpSpPr>
        <p:grpSpPr>
          <a:xfrm>
            <a:off x="5475994" y="1720944"/>
            <a:ext cx="647592" cy="685935"/>
            <a:chOff x="2664801" y="2812748"/>
            <a:chExt cx="416328" cy="408246"/>
          </a:xfrm>
        </p:grpSpPr>
        <p:sp>
          <p:nvSpPr>
            <p:cNvPr id="757" name="Google Shape;757;p37"/>
            <p:cNvSpPr/>
            <p:nvPr/>
          </p:nvSpPr>
          <p:spPr>
            <a:xfrm>
              <a:off x="2899959" y="3182089"/>
              <a:ext cx="26598" cy="24687"/>
            </a:xfrm>
            <a:custGeom>
              <a:avLst/>
              <a:gdLst/>
              <a:ahLst/>
              <a:cxnLst/>
              <a:rect l="l" t="t" r="r" b="b"/>
              <a:pathLst>
                <a:path w="668" h="620" extrusionOk="0">
                  <a:moveTo>
                    <a:pt x="314" y="134"/>
                  </a:moveTo>
                  <a:cubicBezTo>
                    <a:pt x="382" y="134"/>
                    <a:pt x="442" y="156"/>
                    <a:pt x="477" y="191"/>
                  </a:cubicBezTo>
                  <a:cubicBezTo>
                    <a:pt x="501" y="239"/>
                    <a:pt x="525" y="286"/>
                    <a:pt x="477" y="382"/>
                  </a:cubicBezTo>
                  <a:cubicBezTo>
                    <a:pt x="460" y="433"/>
                    <a:pt x="406" y="472"/>
                    <a:pt x="341" y="472"/>
                  </a:cubicBezTo>
                  <a:cubicBezTo>
                    <a:pt x="316" y="472"/>
                    <a:pt x="289" y="466"/>
                    <a:pt x="263" y="453"/>
                  </a:cubicBezTo>
                  <a:cubicBezTo>
                    <a:pt x="191" y="429"/>
                    <a:pt x="144" y="358"/>
                    <a:pt x="144" y="310"/>
                  </a:cubicBezTo>
                  <a:cubicBezTo>
                    <a:pt x="144" y="262"/>
                    <a:pt x="167" y="191"/>
                    <a:pt x="239" y="143"/>
                  </a:cubicBezTo>
                  <a:cubicBezTo>
                    <a:pt x="264" y="137"/>
                    <a:pt x="290" y="134"/>
                    <a:pt x="314" y="134"/>
                  </a:cubicBezTo>
                  <a:close/>
                  <a:moveTo>
                    <a:pt x="332" y="1"/>
                  </a:moveTo>
                  <a:cubicBezTo>
                    <a:pt x="286" y="1"/>
                    <a:pt x="239" y="8"/>
                    <a:pt x="191" y="24"/>
                  </a:cubicBezTo>
                  <a:cubicBezTo>
                    <a:pt x="72" y="72"/>
                    <a:pt x="1" y="167"/>
                    <a:pt x="1" y="310"/>
                  </a:cubicBezTo>
                  <a:cubicBezTo>
                    <a:pt x="25" y="453"/>
                    <a:pt x="96" y="548"/>
                    <a:pt x="215" y="596"/>
                  </a:cubicBezTo>
                  <a:cubicBezTo>
                    <a:pt x="263" y="620"/>
                    <a:pt x="286" y="620"/>
                    <a:pt x="310" y="620"/>
                  </a:cubicBezTo>
                  <a:cubicBezTo>
                    <a:pt x="429" y="620"/>
                    <a:pt x="548" y="548"/>
                    <a:pt x="620" y="453"/>
                  </a:cubicBezTo>
                  <a:cubicBezTo>
                    <a:pt x="667" y="334"/>
                    <a:pt x="667" y="215"/>
                    <a:pt x="572" y="96"/>
                  </a:cubicBezTo>
                  <a:cubicBezTo>
                    <a:pt x="509" y="32"/>
                    <a:pt x="424" y="1"/>
                    <a:pt x="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37"/>
            <p:cNvSpPr/>
            <p:nvPr/>
          </p:nvSpPr>
          <p:spPr>
            <a:xfrm>
              <a:off x="2877224" y="2979063"/>
              <a:ext cx="203905" cy="241931"/>
            </a:xfrm>
            <a:custGeom>
              <a:avLst/>
              <a:gdLst/>
              <a:ahLst/>
              <a:cxnLst/>
              <a:rect l="l" t="t" r="r" b="b"/>
              <a:pathLst>
                <a:path w="5121" h="6076" extrusionOk="0">
                  <a:moveTo>
                    <a:pt x="4787" y="218"/>
                  </a:moveTo>
                  <a:cubicBezTo>
                    <a:pt x="4858" y="289"/>
                    <a:pt x="4882" y="408"/>
                    <a:pt x="4906" y="480"/>
                  </a:cubicBezTo>
                  <a:cubicBezTo>
                    <a:pt x="4930" y="575"/>
                    <a:pt x="4930" y="646"/>
                    <a:pt x="4930" y="741"/>
                  </a:cubicBezTo>
                  <a:cubicBezTo>
                    <a:pt x="4906" y="765"/>
                    <a:pt x="4858" y="765"/>
                    <a:pt x="4834" y="765"/>
                  </a:cubicBezTo>
                  <a:cubicBezTo>
                    <a:pt x="4811" y="765"/>
                    <a:pt x="4787" y="765"/>
                    <a:pt x="4763" y="741"/>
                  </a:cubicBezTo>
                  <a:cubicBezTo>
                    <a:pt x="4739" y="694"/>
                    <a:pt x="4739" y="646"/>
                    <a:pt x="4739" y="575"/>
                  </a:cubicBezTo>
                  <a:cubicBezTo>
                    <a:pt x="4739" y="456"/>
                    <a:pt x="4763" y="337"/>
                    <a:pt x="4787" y="218"/>
                  </a:cubicBezTo>
                  <a:close/>
                  <a:moveTo>
                    <a:pt x="4155" y="342"/>
                  </a:moveTo>
                  <a:cubicBezTo>
                    <a:pt x="4185" y="342"/>
                    <a:pt x="4214" y="348"/>
                    <a:pt x="4239" y="360"/>
                  </a:cubicBezTo>
                  <a:cubicBezTo>
                    <a:pt x="4191" y="456"/>
                    <a:pt x="4191" y="575"/>
                    <a:pt x="4191" y="670"/>
                  </a:cubicBezTo>
                  <a:cubicBezTo>
                    <a:pt x="4191" y="694"/>
                    <a:pt x="4191" y="718"/>
                    <a:pt x="4191" y="741"/>
                  </a:cubicBezTo>
                  <a:cubicBezTo>
                    <a:pt x="4168" y="1027"/>
                    <a:pt x="4096" y="1313"/>
                    <a:pt x="3977" y="1599"/>
                  </a:cubicBezTo>
                  <a:cubicBezTo>
                    <a:pt x="3977" y="1456"/>
                    <a:pt x="3977" y="1337"/>
                    <a:pt x="3953" y="1218"/>
                  </a:cubicBezTo>
                  <a:cubicBezTo>
                    <a:pt x="3953" y="1146"/>
                    <a:pt x="3930" y="1099"/>
                    <a:pt x="3930" y="1027"/>
                  </a:cubicBezTo>
                  <a:cubicBezTo>
                    <a:pt x="3906" y="956"/>
                    <a:pt x="3882" y="884"/>
                    <a:pt x="3882" y="813"/>
                  </a:cubicBezTo>
                  <a:cubicBezTo>
                    <a:pt x="3858" y="694"/>
                    <a:pt x="3858" y="551"/>
                    <a:pt x="3953" y="456"/>
                  </a:cubicBezTo>
                  <a:cubicBezTo>
                    <a:pt x="3988" y="386"/>
                    <a:pt x="4074" y="342"/>
                    <a:pt x="4155" y="342"/>
                  </a:cubicBezTo>
                  <a:close/>
                  <a:moveTo>
                    <a:pt x="3263" y="1075"/>
                  </a:moveTo>
                  <a:cubicBezTo>
                    <a:pt x="3358" y="1075"/>
                    <a:pt x="3429" y="1099"/>
                    <a:pt x="3501" y="1146"/>
                  </a:cubicBezTo>
                  <a:cubicBezTo>
                    <a:pt x="3477" y="1289"/>
                    <a:pt x="3429" y="1432"/>
                    <a:pt x="3358" y="1551"/>
                  </a:cubicBezTo>
                  <a:cubicBezTo>
                    <a:pt x="3310" y="1623"/>
                    <a:pt x="3263" y="1670"/>
                    <a:pt x="3215" y="1694"/>
                  </a:cubicBezTo>
                  <a:cubicBezTo>
                    <a:pt x="3201" y="1701"/>
                    <a:pt x="3185" y="1704"/>
                    <a:pt x="3169" y="1704"/>
                  </a:cubicBezTo>
                  <a:cubicBezTo>
                    <a:pt x="3130" y="1704"/>
                    <a:pt x="3089" y="1687"/>
                    <a:pt x="3072" y="1670"/>
                  </a:cubicBezTo>
                  <a:cubicBezTo>
                    <a:pt x="3072" y="1623"/>
                    <a:pt x="3072" y="1575"/>
                    <a:pt x="3096" y="1527"/>
                  </a:cubicBezTo>
                  <a:cubicBezTo>
                    <a:pt x="3120" y="1384"/>
                    <a:pt x="3167" y="1242"/>
                    <a:pt x="3263" y="1099"/>
                  </a:cubicBezTo>
                  <a:cubicBezTo>
                    <a:pt x="3263" y="1099"/>
                    <a:pt x="3263" y="1099"/>
                    <a:pt x="3263" y="1075"/>
                  </a:cubicBezTo>
                  <a:close/>
                  <a:moveTo>
                    <a:pt x="4644" y="146"/>
                  </a:moveTo>
                  <a:cubicBezTo>
                    <a:pt x="4620" y="289"/>
                    <a:pt x="4596" y="432"/>
                    <a:pt x="4596" y="575"/>
                  </a:cubicBezTo>
                  <a:cubicBezTo>
                    <a:pt x="4596" y="670"/>
                    <a:pt x="4596" y="765"/>
                    <a:pt x="4668" y="837"/>
                  </a:cubicBezTo>
                  <a:cubicBezTo>
                    <a:pt x="4692" y="884"/>
                    <a:pt x="4763" y="908"/>
                    <a:pt x="4834" y="908"/>
                  </a:cubicBezTo>
                  <a:lnTo>
                    <a:pt x="4858" y="908"/>
                  </a:lnTo>
                  <a:cubicBezTo>
                    <a:pt x="4882" y="908"/>
                    <a:pt x="4906" y="908"/>
                    <a:pt x="4954" y="884"/>
                  </a:cubicBezTo>
                  <a:lnTo>
                    <a:pt x="4954" y="884"/>
                  </a:lnTo>
                  <a:cubicBezTo>
                    <a:pt x="4954" y="1075"/>
                    <a:pt x="4930" y="1265"/>
                    <a:pt x="4882" y="1456"/>
                  </a:cubicBezTo>
                  <a:cubicBezTo>
                    <a:pt x="4858" y="1456"/>
                    <a:pt x="4858" y="1456"/>
                    <a:pt x="4858" y="1480"/>
                  </a:cubicBezTo>
                  <a:cubicBezTo>
                    <a:pt x="4834" y="1551"/>
                    <a:pt x="4811" y="1623"/>
                    <a:pt x="4787" y="1718"/>
                  </a:cubicBezTo>
                  <a:cubicBezTo>
                    <a:pt x="4763" y="1694"/>
                    <a:pt x="4715" y="1670"/>
                    <a:pt x="4668" y="1646"/>
                  </a:cubicBezTo>
                  <a:cubicBezTo>
                    <a:pt x="4620" y="1646"/>
                    <a:pt x="4596" y="1670"/>
                    <a:pt x="4573" y="1694"/>
                  </a:cubicBezTo>
                  <a:cubicBezTo>
                    <a:pt x="4573" y="1742"/>
                    <a:pt x="4573" y="1765"/>
                    <a:pt x="4620" y="1789"/>
                  </a:cubicBezTo>
                  <a:cubicBezTo>
                    <a:pt x="4668" y="1813"/>
                    <a:pt x="4692" y="1837"/>
                    <a:pt x="4739" y="1861"/>
                  </a:cubicBezTo>
                  <a:cubicBezTo>
                    <a:pt x="4739" y="1861"/>
                    <a:pt x="4715" y="1885"/>
                    <a:pt x="4715" y="1908"/>
                  </a:cubicBezTo>
                  <a:lnTo>
                    <a:pt x="4549" y="1813"/>
                  </a:lnTo>
                  <a:cubicBezTo>
                    <a:pt x="4501" y="1813"/>
                    <a:pt x="4453" y="1813"/>
                    <a:pt x="4453" y="1861"/>
                  </a:cubicBezTo>
                  <a:cubicBezTo>
                    <a:pt x="4430" y="1885"/>
                    <a:pt x="4430" y="1932"/>
                    <a:pt x="4477" y="1956"/>
                  </a:cubicBezTo>
                  <a:lnTo>
                    <a:pt x="4644" y="2051"/>
                  </a:lnTo>
                  <a:cubicBezTo>
                    <a:pt x="4644" y="2051"/>
                    <a:pt x="4620" y="2075"/>
                    <a:pt x="4620" y="2099"/>
                  </a:cubicBezTo>
                  <a:cubicBezTo>
                    <a:pt x="4358" y="2599"/>
                    <a:pt x="3977" y="3051"/>
                    <a:pt x="3596" y="3456"/>
                  </a:cubicBezTo>
                  <a:cubicBezTo>
                    <a:pt x="3572" y="3504"/>
                    <a:pt x="3572" y="3528"/>
                    <a:pt x="3596" y="3575"/>
                  </a:cubicBezTo>
                  <a:lnTo>
                    <a:pt x="3644" y="3575"/>
                  </a:lnTo>
                  <a:cubicBezTo>
                    <a:pt x="3668" y="3575"/>
                    <a:pt x="3691" y="3575"/>
                    <a:pt x="3691" y="3552"/>
                  </a:cubicBezTo>
                  <a:cubicBezTo>
                    <a:pt x="4072" y="3123"/>
                    <a:pt x="4477" y="2694"/>
                    <a:pt x="4739" y="2170"/>
                  </a:cubicBezTo>
                  <a:cubicBezTo>
                    <a:pt x="4787" y="2075"/>
                    <a:pt x="4834" y="2004"/>
                    <a:pt x="4858" y="1908"/>
                  </a:cubicBezTo>
                  <a:lnTo>
                    <a:pt x="4882" y="1908"/>
                  </a:lnTo>
                  <a:cubicBezTo>
                    <a:pt x="4858" y="2337"/>
                    <a:pt x="4763" y="2742"/>
                    <a:pt x="4573" y="3123"/>
                  </a:cubicBezTo>
                  <a:cubicBezTo>
                    <a:pt x="4311" y="3647"/>
                    <a:pt x="3930" y="4075"/>
                    <a:pt x="3477" y="4385"/>
                  </a:cubicBezTo>
                  <a:lnTo>
                    <a:pt x="3453" y="4385"/>
                  </a:lnTo>
                  <a:cubicBezTo>
                    <a:pt x="3287" y="4504"/>
                    <a:pt x="3096" y="4623"/>
                    <a:pt x="3048" y="4838"/>
                  </a:cubicBezTo>
                  <a:cubicBezTo>
                    <a:pt x="2858" y="4814"/>
                    <a:pt x="2667" y="4814"/>
                    <a:pt x="2501" y="4814"/>
                  </a:cubicBezTo>
                  <a:lnTo>
                    <a:pt x="2239" y="4814"/>
                  </a:lnTo>
                  <a:lnTo>
                    <a:pt x="1358" y="4766"/>
                  </a:lnTo>
                  <a:cubicBezTo>
                    <a:pt x="1279" y="4756"/>
                    <a:pt x="1196" y="4750"/>
                    <a:pt x="1110" y="4750"/>
                  </a:cubicBezTo>
                  <a:cubicBezTo>
                    <a:pt x="989" y="4750"/>
                    <a:pt x="864" y="4762"/>
                    <a:pt x="738" y="4790"/>
                  </a:cubicBezTo>
                  <a:cubicBezTo>
                    <a:pt x="619" y="4361"/>
                    <a:pt x="715" y="3909"/>
                    <a:pt x="977" y="3575"/>
                  </a:cubicBezTo>
                  <a:cubicBezTo>
                    <a:pt x="1143" y="3385"/>
                    <a:pt x="1334" y="3218"/>
                    <a:pt x="1548" y="3075"/>
                  </a:cubicBezTo>
                  <a:cubicBezTo>
                    <a:pt x="1643" y="3004"/>
                    <a:pt x="1739" y="2932"/>
                    <a:pt x="1810" y="2861"/>
                  </a:cubicBezTo>
                  <a:cubicBezTo>
                    <a:pt x="2167" y="2551"/>
                    <a:pt x="2453" y="2194"/>
                    <a:pt x="2667" y="1765"/>
                  </a:cubicBezTo>
                  <a:cubicBezTo>
                    <a:pt x="2691" y="1742"/>
                    <a:pt x="2691" y="1694"/>
                    <a:pt x="2715" y="1670"/>
                  </a:cubicBezTo>
                  <a:cubicBezTo>
                    <a:pt x="2763" y="1551"/>
                    <a:pt x="2810" y="1456"/>
                    <a:pt x="2882" y="1361"/>
                  </a:cubicBezTo>
                  <a:cubicBezTo>
                    <a:pt x="2929" y="1289"/>
                    <a:pt x="2977" y="1218"/>
                    <a:pt x="3072" y="1146"/>
                  </a:cubicBezTo>
                  <a:lnTo>
                    <a:pt x="3072" y="1146"/>
                  </a:lnTo>
                  <a:cubicBezTo>
                    <a:pt x="3025" y="1265"/>
                    <a:pt x="2977" y="1384"/>
                    <a:pt x="2953" y="1504"/>
                  </a:cubicBezTo>
                  <a:cubicBezTo>
                    <a:pt x="2929" y="1575"/>
                    <a:pt x="2906" y="1646"/>
                    <a:pt x="2953" y="1718"/>
                  </a:cubicBezTo>
                  <a:cubicBezTo>
                    <a:pt x="3001" y="1813"/>
                    <a:pt x="3096" y="1837"/>
                    <a:pt x="3167" y="1837"/>
                  </a:cubicBezTo>
                  <a:cubicBezTo>
                    <a:pt x="3191" y="1837"/>
                    <a:pt x="3239" y="1837"/>
                    <a:pt x="3263" y="1813"/>
                  </a:cubicBezTo>
                  <a:cubicBezTo>
                    <a:pt x="3382" y="1765"/>
                    <a:pt x="3453" y="1670"/>
                    <a:pt x="3477" y="1623"/>
                  </a:cubicBezTo>
                  <a:cubicBezTo>
                    <a:pt x="3525" y="1551"/>
                    <a:pt x="3548" y="1480"/>
                    <a:pt x="3572" y="1408"/>
                  </a:cubicBezTo>
                  <a:lnTo>
                    <a:pt x="3572" y="1408"/>
                  </a:lnTo>
                  <a:cubicBezTo>
                    <a:pt x="3572" y="1504"/>
                    <a:pt x="3525" y="1599"/>
                    <a:pt x="3501" y="1694"/>
                  </a:cubicBezTo>
                  <a:cubicBezTo>
                    <a:pt x="3263" y="2242"/>
                    <a:pt x="2929" y="2766"/>
                    <a:pt x="2524" y="3218"/>
                  </a:cubicBezTo>
                  <a:cubicBezTo>
                    <a:pt x="2501" y="3242"/>
                    <a:pt x="2501" y="3290"/>
                    <a:pt x="2524" y="3313"/>
                  </a:cubicBezTo>
                  <a:cubicBezTo>
                    <a:pt x="2536" y="3325"/>
                    <a:pt x="2554" y="3331"/>
                    <a:pt x="2572" y="3331"/>
                  </a:cubicBezTo>
                  <a:cubicBezTo>
                    <a:pt x="2590" y="3331"/>
                    <a:pt x="2608" y="3325"/>
                    <a:pt x="2620" y="3313"/>
                  </a:cubicBezTo>
                  <a:cubicBezTo>
                    <a:pt x="2715" y="3218"/>
                    <a:pt x="2786" y="3123"/>
                    <a:pt x="2858" y="3051"/>
                  </a:cubicBezTo>
                  <a:cubicBezTo>
                    <a:pt x="2858" y="3051"/>
                    <a:pt x="2882" y="3051"/>
                    <a:pt x="2882" y="3028"/>
                  </a:cubicBezTo>
                  <a:cubicBezTo>
                    <a:pt x="3287" y="2813"/>
                    <a:pt x="3644" y="2480"/>
                    <a:pt x="3882" y="2075"/>
                  </a:cubicBezTo>
                  <a:cubicBezTo>
                    <a:pt x="4144" y="1670"/>
                    <a:pt x="4287" y="1218"/>
                    <a:pt x="4334" y="765"/>
                  </a:cubicBezTo>
                  <a:cubicBezTo>
                    <a:pt x="4334" y="741"/>
                    <a:pt x="4334" y="718"/>
                    <a:pt x="4334" y="694"/>
                  </a:cubicBezTo>
                  <a:cubicBezTo>
                    <a:pt x="4334" y="551"/>
                    <a:pt x="4334" y="456"/>
                    <a:pt x="4382" y="337"/>
                  </a:cubicBezTo>
                  <a:cubicBezTo>
                    <a:pt x="4430" y="241"/>
                    <a:pt x="4549" y="146"/>
                    <a:pt x="4644" y="146"/>
                  </a:cubicBezTo>
                  <a:close/>
                  <a:moveTo>
                    <a:pt x="1072" y="4885"/>
                  </a:moveTo>
                  <a:cubicBezTo>
                    <a:pt x="1167" y="4885"/>
                    <a:pt x="1262" y="4885"/>
                    <a:pt x="1358" y="4909"/>
                  </a:cubicBezTo>
                  <a:lnTo>
                    <a:pt x="2239" y="4957"/>
                  </a:lnTo>
                  <a:lnTo>
                    <a:pt x="2501" y="4957"/>
                  </a:lnTo>
                  <a:cubicBezTo>
                    <a:pt x="2786" y="4957"/>
                    <a:pt x="3120" y="4957"/>
                    <a:pt x="3334" y="5076"/>
                  </a:cubicBezTo>
                  <a:cubicBezTo>
                    <a:pt x="3406" y="5147"/>
                    <a:pt x="3453" y="5219"/>
                    <a:pt x="3453" y="5338"/>
                  </a:cubicBezTo>
                  <a:cubicBezTo>
                    <a:pt x="3453" y="5528"/>
                    <a:pt x="3358" y="5719"/>
                    <a:pt x="3215" y="5814"/>
                  </a:cubicBezTo>
                  <a:cubicBezTo>
                    <a:pt x="3025" y="5933"/>
                    <a:pt x="2763" y="5933"/>
                    <a:pt x="2572" y="5933"/>
                  </a:cubicBezTo>
                  <a:lnTo>
                    <a:pt x="1119" y="5933"/>
                  </a:lnTo>
                  <a:cubicBezTo>
                    <a:pt x="953" y="5933"/>
                    <a:pt x="762" y="5933"/>
                    <a:pt x="572" y="5885"/>
                  </a:cubicBezTo>
                  <a:cubicBezTo>
                    <a:pt x="429" y="5838"/>
                    <a:pt x="262" y="5719"/>
                    <a:pt x="214" y="5552"/>
                  </a:cubicBezTo>
                  <a:cubicBezTo>
                    <a:pt x="167" y="5361"/>
                    <a:pt x="286" y="5100"/>
                    <a:pt x="572" y="4980"/>
                  </a:cubicBezTo>
                  <a:cubicBezTo>
                    <a:pt x="715" y="4909"/>
                    <a:pt x="905" y="4885"/>
                    <a:pt x="1072" y="4885"/>
                  </a:cubicBezTo>
                  <a:close/>
                  <a:moveTo>
                    <a:pt x="4648" y="0"/>
                  </a:moveTo>
                  <a:cubicBezTo>
                    <a:pt x="4497" y="0"/>
                    <a:pt x="4352" y="111"/>
                    <a:pt x="4287" y="241"/>
                  </a:cubicBezTo>
                  <a:cubicBezTo>
                    <a:pt x="4239" y="214"/>
                    <a:pt x="4190" y="202"/>
                    <a:pt x="4141" y="202"/>
                  </a:cubicBezTo>
                  <a:cubicBezTo>
                    <a:pt x="4019" y="202"/>
                    <a:pt x="3902" y="275"/>
                    <a:pt x="3834" y="360"/>
                  </a:cubicBezTo>
                  <a:cubicBezTo>
                    <a:pt x="3739" y="480"/>
                    <a:pt x="3715" y="646"/>
                    <a:pt x="3739" y="813"/>
                  </a:cubicBezTo>
                  <a:cubicBezTo>
                    <a:pt x="3739" y="908"/>
                    <a:pt x="3763" y="980"/>
                    <a:pt x="3787" y="1051"/>
                  </a:cubicBezTo>
                  <a:cubicBezTo>
                    <a:pt x="3787" y="1123"/>
                    <a:pt x="3810" y="1194"/>
                    <a:pt x="3810" y="1242"/>
                  </a:cubicBezTo>
                  <a:cubicBezTo>
                    <a:pt x="3858" y="1480"/>
                    <a:pt x="3858" y="1789"/>
                    <a:pt x="3739" y="2027"/>
                  </a:cubicBezTo>
                  <a:cubicBezTo>
                    <a:pt x="3572" y="2313"/>
                    <a:pt x="3334" y="2551"/>
                    <a:pt x="3072" y="2742"/>
                  </a:cubicBezTo>
                  <a:cubicBezTo>
                    <a:pt x="3287" y="2432"/>
                    <a:pt x="3477" y="2099"/>
                    <a:pt x="3620" y="1742"/>
                  </a:cubicBezTo>
                  <a:cubicBezTo>
                    <a:pt x="3715" y="1575"/>
                    <a:pt x="3787" y="1313"/>
                    <a:pt x="3668" y="1123"/>
                  </a:cubicBezTo>
                  <a:cubicBezTo>
                    <a:pt x="3644" y="1123"/>
                    <a:pt x="3644" y="1099"/>
                    <a:pt x="3644" y="1099"/>
                  </a:cubicBezTo>
                  <a:cubicBezTo>
                    <a:pt x="3644" y="1075"/>
                    <a:pt x="3620" y="1051"/>
                    <a:pt x="3596" y="1051"/>
                  </a:cubicBezTo>
                  <a:cubicBezTo>
                    <a:pt x="3509" y="981"/>
                    <a:pt x="3396" y="937"/>
                    <a:pt x="3286" y="937"/>
                  </a:cubicBezTo>
                  <a:cubicBezTo>
                    <a:pt x="3246" y="937"/>
                    <a:pt x="3206" y="943"/>
                    <a:pt x="3167" y="956"/>
                  </a:cubicBezTo>
                  <a:cubicBezTo>
                    <a:pt x="2977" y="1003"/>
                    <a:pt x="2834" y="1170"/>
                    <a:pt x="2763" y="1289"/>
                  </a:cubicBezTo>
                  <a:cubicBezTo>
                    <a:pt x="2691" y="1384"/>
                    <a:pt x="2644" y="1504"/>
                    <a:pt x="2596" y="1599"/>
                  </a:cubicBezTo>
                  <a:cubicBezTo>
                    <a:pt x="2572" y="1646"/>
                    <a:pt x="2548" y="1670"/>
                    <a:pt x="2548" y="1718"/>
                  </a:cubicBezTo>
                  <a:cubicBezTo>
                    <a:pt x="2334" y="2099"/>
                    <a:pt x="2072" y="2456"/>
                    <a:pt x="1739" y="2742"/>
                  </a:cubicBezTo>
                  <a:cubicBezTo>
                    <a:pt x="1643" y="2813"/>
                    <a:pt x="1548" y="2885"/>
                    <a:pt x="1453" y="2956"/>
                  </a:cubicBezTo>
                  <a:cubicBezTo>
                    <a:pt x="1238" y="3123"/>
                    <a:pt x="1024" y="3266"/>
                    <a:pt x="881" y="3480"/>
                  </a:cubicBezTo>
                  <a:cubicBezTo>
                    <a:pt x="572" y="3861"/>
                    <a:pt x="476" y="4361"/>
                    <a:pt x="596" y="4814"/>
                  </a:cubicBezTo>
                  <a:cubicBezTo>
                    <a:pt x="572" y="4814"/>
                    <a:pt x="548" y="4838"/>
                    <a:pt x="524" y="4838"/>
                  </a:cubicBezTo>
                  <a:cubicBezTo>
                    <a:pt x="238" y="4957"/>
                    <a:pt x="0" y="5266"/>
                    <a:pt x="95" y="5576"/>
                  </a:cubicBezTo>
                  <a:cubicBezTo>
                    <a:pt x="143" y="5766"/>
                    <a:pt x="310" y="5933"/>
                    <a:pt x="524" y="6028"/>
                  </a:cubicBezTo>
                  <a:cubicBezTo>
                    <a:pt x="738" y="6076"/>
                    <a:pt x="929" y="6076"/>
                    <a:pt x="1119" y="6076"/>
                  </a:cubicBezTo>
                  <a:lnTo>
                    <a:pt x="2572" y="6076"/>
                  </a:lnTo>
                  <a:cubicBezTo>
                    <a:pt x="2786" y="6076"/>
                    <a:pt x="3072" y="6076"/>
                    <a:pt x="3287" y="5933"/>
                  </a:cubicBezTo>
                  <a:cubicBezTo>
                    <a:pt x="3477" y="5814"/>
                    <a:pt x="3596" y="5576"/>
                    <a:pt x="3596" y="5338"/>
                  </a:cubicBezTo>
                  <a:cubicBezTo>
                    <a:pt x="3596" y="5171"/>
                    <a:pt x="3525" y="5052"/>
                    <a:pt x="3406" y="4957"/>
                  </a:cubicBezTo>
                  <a:cubicBezTo>
                    <a:pt x="3334" y="4933"/>
                    <a:pt x="3263" y="4885"/>
                    <a:pt x="3191" y="4861"/>
                  </a:cubicBezTo>
                  <a:cubicBezTo>
                    <a:pt x="3215" y="4718"/>
                    <a:pt x="3382" y="4623"/>
                    <a:pt x="3525" y="4504"/>
                  </a:cubicBezTo>
                  <a:lnTo>
                    <a:pt x="3548" y="4504"/>
                  </a:lnTo>
                  <a:cubicBezTo>
                    <a:pt x="4049" y="4171"/>
                    <a:pt x="4430" y="3718"/>
                    <a:pt x="4692" y="3194"/>
                  </a:cubicBezTo>
                  <a:cubicBezTo>
                    <a:pt x="4954" y="2670"/>
                    <a:pt x="5073" y="2075"/>
                    <a:pt x="5001" y="1480"/>
                  </a:cubicBezTo>
                  <a:cubicBezTo>
                    <a:pt x="5096" y="1123"/>
                    <a:pt x="5120" y="765"/>
                    <a:pt x="5049" y="456"/>
                  </a:cubicBezTo>
                  <a:cubicBezTo>
                    <a:pt x="4977" y="194"/>
                    <a:pt x="4858" y="27"/>
                    <a:pt x="4692" y="3"/>
                  </a:cubicBezTo>
                  <a:cubicBezTo>
                    <a:pt x="4677" y="1"/>
                    <a:pt x="4663" y="0"/>
                    <a:pt x="464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37"/>
            <p:cNvSpPr/>
            <p:nvPr/>
          </p:nvSpPr>
          <p:spPr>
            <a:xfrm>
              <a:off x="2973939" y="3073588"/>
              <a:ext cx="18037" cy="10870"/>
            </a:xfrm>
            <a:custGeom>
              <a:avLst/>
              <a:gdLst/>
              <a:ahLst/>
              <a:cxnLst/>
              <a:rect l="l" t="t" r="r" b="b"/>
              <a:pathLst>
                <a:path w="453" h="273" extrusionOk="0">
                  <a:moveTo>
                    <a:pt x="83" y="1"/>
                  </a:moveTo>
                  <a:cubicBezTo>
                    <a:pt x="58" y="1"/>
                    <a:pt x="41" y="18"/>
                    <a:pt x="24" y="34"/>
                  </a:cubicBezTo>
                  <a:cubicBezTo>
                    <a:pt x="0" y="58"/>
                    <a:pt x="24" y="106"/>
                    <a:pt x="48" y="130"/>
                  </a:cubicBezTo>
                  <a:lnTo>
                    <a:pt x="334" y="273"/>
                  </a:lnTo>
                  <a:lnTo>
                    <a:pt x="357" y="273"/>
                  </a:lnTo>
                  <a:cubicBezTo>
                    <a:pt x="381" y="273"/>
                    <a:pt x="405" y="273"/>
                    <a:pt x="429" y="249"/>
                  </a:cubicBezTo>
                  <a:cubicBezTo>
                    <a:pt x="453" y="201"/>
                    <a:pt x="429" y="154"/>
                    <a:pt x="405" y="154"/>
                  </a:cubicBezTo>
                  <a:lnTo>
                    <a:pt x="119" y="11"/>
                  </a:lnTo>
                  <a:cubicBezTo>
                    <a:pt x="105" y="4"/>
                    <a:pt x="93" y="1"/>
                    <a:pt x="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37"/>
            <p:cNvSpPr/>
            <p:nvPr/>
          </p:nvSpPr>
          <p:spPr>
            <a:xfrm>
              <a:off x="2979633" y="3066978"/>
              <a:ext cx="16126" cy="11786"/>
            </a:xfrm>
            <a:custGeom>
              <a:avLst/>
              <a:gdLst/>
              <a:ahLst/>
              <a:cxnLst/>
              <a:rect l="l" t="t" r="r" b="b"/>
              <a:pathLst>
                <a:path w="405" h="296" extrusionOk="0">
                  <a:moveTo>
                    <a:pt x="93" y="0"/>
                  </a:moveTo>
                  <a:cubicBezTo>
                    <a:pt x="70" y="0"/>
                    <a:pt x="41" y="17"/>
                    <a:pt x="24" y="34"/>
                  </a:cubicBezTo>
                  <a:cubicBezTo>
                    <a:pt x="0" y="81"/>
                    <a:pt x="24" y="105"/>
                    <a:pt x="48" y="129"/>
                  </a:cubicBezTo>
                  <a:lnTo>
                    <a:pt x="286" y="296"/>
                  </a:lnTo>
                  <a:lnTo>
                    <a:pt x="310" y="296"/>
                  </a:lnTo>
                  <a:cubicBezTo>
                    <a:pt x="334" y="296"/>
                    <a:pt x="357" y="296"/>
                    <a:pt x="381" y="272"/>
                  </a:cubicBezTo>
                  <a:cubicBezTo>
                    <a:pt x="405" y="224"/>
                    <a:pt x="381" y="200"/>
                    <a:pt x="357" y="177"/>
                  </a:cubicBezTo>
                  <a:lnTo>
                    <a:pt x="119" y="10"/>
                  </a:lnTo>
                  <a:cubicBezTo>
                    <a:pt x="112" y="3"/>
                    <a:pt x="103" y="0"/>
                    <a:pt x="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37"/>
            <p:cNvSpPr/>
            <p:nvPr/>
          </p:nvSpPr>
          <p:spPr>
            <a:xfrm>
              <a:off x="2664801" y="2979063"/>
              <a:ext cx="202950" cy="241931"/>
            </a:xfrm>
            <a:custGeom>
              <a:avLst/>
              <a:gdLst/>
              <a:ahLst/>
              <a:cxnLst/>
              <a:rect l="l" t="t" r="r" b="b"/>
              <a:pathLst>
                <a:path w="5097" h="6076" extrusionOk="0">
                  <a:moveTo>
                    <a:pt x="334" y="218"/>
                  </a:moveTo>
                  <a:cubicBezTo>
                    <a:pt x="358" y="337"/>
                    <a:pt x="382" y="456"/>
                    <a:pt x="382" y="575"/>
                  </a:cubicBezTo>
                  <a:cubicBezTo>
                    <a:pt x="382" y="646"/>
                    <a:pt x="382" y="694"/>
                    <a:pt x="358" y="741"/>
                  </a:cubicBezTo>
                  <a:cubicBezTo>
                    <a:pt x="334" y="765"/>
                    <a:pt x="310" y="765"/>
                    <a:pt x="263" y="765"/>
                  </a:cubicBezTo>
                  <a:cubicBezTo>
                    <a:pt x="239" y="765"/>
                    <a:pt x="215" y="765"/>
                    <a:pt x="167" y="741"/>
                  </a:cubicBezTo>
                  <a:cubicBezTo>
                    <a:pt x="167" y="646"/>
                    <a:pt x="191" y="575"/>
                    <a:pt x="215" y="480"/>
                  </a:cubicBezTo>
                  <a:cubicBezTo>
                    <a:pt x="215" y="408"/>
                    <a:pt x="263" y="289"/>
                    <a:pt x="334" y="218"/>
                  </a:cubicBezTo>
                  <a:close/>
                  <a:moveTo>
                    <a:pt x="962" y="342"/>
                  </a:moveTo>
                  <a:cubicBezTo>
                    <a:pt x="1037" y="342"/>
                    <a:pt x="1115" y="386"/>
                    <a:pt x="1168" y="456"/>
                  </a:cubicBezTo>
                  <a:cubicBezTo>
                    <a:pt x="1239" y="551"/>
                    <a:pt x="1239" y="694"/>
                    <a:pt x="1239" y="813"/>
                  </a:cubicBezTo>
                  <a:cubicBezTo>
                    <a:pt x="1215" y="884"/>
                    <a:pt x="1215" y="956"/>
                    <a:pt x="1191" y="1027"/>
                  </a:cubicBezTo>
                  <a:cubicBezTo>
                    <a:pt x="1168" y="1099"/>
                    <a:pt x="1168" y="1146"/>
                    <a:pt x="1144" y="1218"/>
                  </a:cubicBezTo>
                  <a:cubicBezTo>
                    <a:pt x="1144" y="1337"/>
                    <a:pt x="1120" y="1456"/>
                    <a:pt x="1120" y="1599"/>
                  </a:cubicBezTo>
                  <a:cubicBezTo>
                    <a:pt x="1025" y="1313"/>
                    <a:pt x="953" y="1027"/>
                    <a:pt x="929" y="741"/>
                  </a:cubicBezTo>
                  <a:cubicBezTo>
                    <a:pt x="929" y="718"/>
                    <a:pt x="929" y="694"/>
                    <a:pt x="929" y="670"/>
                  </a:cubicBezTo>
                  <a:cubicBezTo>
                    <a:pt x="906" y="575"/>
                    <a:pt x="906" y="456"/>
                    <a:pt x="882" y="360"/>
                  </a:cubicBezTo>
                  <a:cubicBezTo>
                    <a:pt x="907" y="348"/>
                    <a:pt x="935" y="342"/>
                    <a:pt x="962" y="342"/>
                  </a:cubicBezTo>
                  <a:close/>
                  <a:moveTo>
                    <a:pt x="1834" y="1075"/>
                  </a:moveTo>
                  <a:cubicBezTo>
                    <a:pt x="1834" y="1099"/>
                    <a:pt x="1858" y="1099"/>
                    <a:pt x="1858" y="1099"/>
                  </a:cubicBezTo>
                  <a:cubicBezTo>
                    <a:pt x="1930" y="1242"/>
                    <a:pt x="2001" y="1384"/>
                    <a:pt x="2025" y="1527"/>
                  </a:cubicBezTo>
                  <a:cubicBezTo>
                    <a:pt x="2025" y="1575"/>
                    <a:pt x="2049" y="1623"/>
                    <a:pt x="2025" y="1670"/>
                  </a:cubicBezTo>
                  <a:cubicBezTo>
                    <a:pt x="2008" y="1687"/>
                    <a:pt x="1967" y="1704"/>
                    <a:pt x="1928" y="1704"/>
                  </a:cubicBezTo>
                  <a:cubicBezTo>
                    <a:pt x="1912" y="1704"/>
                    <a:pt x="1896" y="1701"/>
                    <a:pt x="1882" y="1694"/>
                  </a:cubicBezTo>
                  <a:cubicBezTo>
                    <a:pt x="1834" y="1670"/>
                    <a:pt x="1787" y="1623"/>
                    <a:pt x="1739" y="1551"/>
                  </a:cubicBezTo>
                  <a:cubicBezTo>
                    <a:pt x="1668" y="1432"/>
                    <a:pt x="1620" y="1289"/>
                    <a:pt x="1620" y="1146"/>
                  </a:cubicBezTo>
                  <a:cubicBezTo>
                    <a:pt x="1668" y="1099"/>
                    <a:pt x="1763" y="1075"/>
                    <a:pt x="1834" y="1075"/>
                  </a:cubicBezTo>
                  <a:close/>
                  <a:moveTo>
                    <a:pt x="453" y="146"/>
                  </a:moveTo>
                  <a:cubicBezTo>
                    <a:pt x="572" y="146"/>
                    <a:pt x="668" y="241"/>
                    <a:pt x="715" y="337"/>
                  </a:cubicBezTo>
                  <a:cubicBezTo>
                    <a:pt x="763" y="456"/>
                    <a:pt x="763" y="551"/>
                    <a:pt x="787" y="694"/>
                  </a:cubicBezTo>
                  <a:cubicBezTo>
                    <a:pt x="787" y="718"/>
                    <a:pt x="787" y="741"/>
                    <a:pt x="787" y="765"/>
                  </a:cubicBezTo>
                  <a:cubicBezTo>
                    <a:pt x="810" y="1218"/>
                    <a:pt x="977" y="1670"/>
                    <a:pt x="1215" y="2075"/>
                  </a:cubicBezTo>
                  <a:cubicBezTo>
                    <a:pt x="1477" y="2480"/>
                    <a:pt x="1811" y="2813"/>
                    <a:pt x="2215" y="3028"/>
                  </a:cubicBezTo>
                  <a:cubicBezTo>
                    <a:pt x="2239" y="3051"/>
                    <a:pt x="2239" y="3051"/>
                    <a:pt x="2263" y="3051"/>
                  </a:cubicBezTo>
                  <a:cubicBezTo>
                    <a:pt x="2335" y="3147"/>
                    <a:pt x="2406" y="3218"/>
                    <a:pt x="2477" y="3313"/>
                  </a:cubicBezTo>
                  <a:cubicBezTo>
                    <a:pt x="2489" y="3325"/>
                    <a:pt x="2507" y="3331"/>
                    <a:pt x="2525" y="3331"/>
                  </a:cubicBezTo>
                  <a:cubicBezTo>
                    <a:pt x="2543" y="3331"/>
                    <a:pt x="2561" y="3325"/>
                    <a:pt x="2573" y="3313"/>
                  </a:cubicBezTo>
                  <a:cubicBezTo>
                    <a:pt x="2620" y="3290"/>
                    <a:pt x="2620" y="3242"/>
                    <a:pt x="2596" y="3218"/>
                  </a:cubicBezTo>
                  <a:cubicBezTo>
                    <a:pt x="2192" y="2766"/>
                    <a:pt x="1858" y="2242"/>
                    <a:pt x="1620" y="1694"/>
                  </a:cubicBezTo>
                  <a:cubicBezTo>
                    <a:pt x="1572" y="1599"/>
                    <a:pt x="1525" y="1504"/>
                    <a:pt x="1525" y="1408"/>
                  </a:cubicBezTo>
                  <a:lnTo>
                    <a:pt x="1525" y="1408"/>
                  </a:lnTo>
                  <a:cubicBezTo>
                    <a:pt x="1549" y="1480"/>
                    <a:pt x="1596" y="1551"/>
                    <a:pt x="1620" y="1623"/>
                  </a:cubicBezTo>
                  <a:cubicBezTo>
                    <a:pt x="1668" y="1694"/>
                    <a:pt x="1739" y="1765"/>
                    <a:pt x="1834" y="1813"/>
                  </a:cubicBezTo>
                  <a:cubicBezTo>
                    <a:pt x="1882" y="1837"/>
                    <a:pt x="1906" y="1837"/>
                    <a:pt x="1953" y="1837"/>
                  </a:cubicBezTo>
                  <a:cubicBezTo>
                    <a:pt x="2025" y="1837"/>
                    <a:pt x="2096" y="1813"/>
                    <a:pt x="2144" y="1742"/>
                  </a:cubicBezTo>
                  <a:cubicBezTo>
                    <a:pt x="2192" y="1646"/>
                    <a:pt x="2192" y="1575"/>
                    <a:pt x="2168" y="1504"/>
                  </a:cubicBezTo>
                  <a:cubicBezTo>
                    <a:pt x="2144" y="1384"/>
                    <a:pt x="2096" y="1265"/>
                    <a:pt x="2049" y="1170"/>
                  </a:cubicBezTo>
                  <a:lnTo>
                    <a:pt x="2049" y="1170"/>
                  </a:lnTo>
                  <a:cubicBezTo>
                    <a:pt x="2120" y="1218"/>
                    <a:pt x="2192" y="1289"/>
                    <a:pt x="2239" y="1361"/>
                  </a:cubicBezTo>
                  <a:cubicBezTo>
                    <a:pt x="2287" y="1456"/>
                    <a:pt x="2335" y="1551"/>
                    <a:pt x="2382" y="1670"/>
                  </a:cubicBezTo>
                  <a:cubicBezTo>
                    <a:pt x="2406" y="1694"/>
                    <a:pt x="2430" y="1742"/>
                    <a:pt x="2454" y="1765"/>
                  </a:cubicBezTo>
                  <a:cubicBezTo>
                    <a:pt x="2644" y="2194"/>
                    <a:pt x="2930" y="2551"/>
                    <a:pt x="3287" y="2861"/>
                  </a:cubicBezTo>
                  <a:cubicBezTo>
                    <a:pt x="3382" y="2932"/>
                    <a:pt x="3478" y="3004"/>
                    <a:pt x="3573" y="3075"/>
                  </a:cubicBezTo>
                  <a:cubicBezTo>
                    <a:pt x="3787" y="3218"/>
                    <a:pt x="3978" y="3385"/>
                    <a:pt x="4121" y="3575"/>
                  </a:cubicBezTo>
                  <a:cubicBezTo>
                    <a:pt x="4383" y="3909"/>
                    <a:pt x="4478" y="4361"/>
                    <a:pt x="4383" y="4790"/>
                  </a:cubicBezTo>
                  <a:cubicBezTo>
                    <a:pt x="4257" y="4762"/>
                    <a:pt x="4131" y="4750"/>
                    <a:pt x="4011" y="4750"/>
                  </a:cubicBezTo>
                  <a:cubicBezTo>
                    <a:pt x="3925" y="4750"/>
                    <a:pt x="3842" y="4756"/>
                    <a:pt x="3763" y="4766"/>
                  </a:cubicBezTo>
                  <a:lnTo>
                    <a:pt x="2882" y="4814"/>
                  </a:lnTo>
                  <a:lnTo>
                    <a:pt x="2620" y="4814"/>
                  </a:lnTo>
                  <a:cubicBezTo>
                    <a:pt x="2430" y="4814"/>
                    <a:pt x="2239" y="4814"/>
                    <a:pt x="2073" y="4838"/>
                  </a:cubicBezTo>
                  <a:cubicBezTo>
                    <a:pt x="2025" y="4623"/>
                    <a:pt x="1834" y="4504"/>
                    <a:pt x="1668" y="4385"/>
                  </a:cubicBezTo>
                  <a:lnTo>
                    <a:pt x="1644" y="4385"/>
                  </a:lnTo>
                  <a:cubicBezTo>
                    <a:pt x="1168" y="4075"/>
                    <a:pt x="787" y="3647"/>
                    <a:pt x="548" y="3123"/>
                  </a:cubicBezTo>
                  <a:cubicBezTo>
                    <a:pt x="358" y="2742"/>
                    <a:pt x="263" y="2337"/>
                    <a:pt x="239" y="1908"/>
                  </a:cubicBezTo>
                  <a:lnTo>
                    <a:pt x="239" y="1908"/>
                  </a:lnTo>
                  <a:cubicBezTo>
                    <a:pt x="286" y="2004"/>
                    <a:pt x="310" y="2075"/>
                    <a:pt x="358" y="2170"/>
                  </a:cubicBezTo>
                  <a:cubicBezTo>
                    <a:pt x="644" y="2694"/>
                    <a:pt x="1025" y="3123"/>
                    <a:pt x="1406" y="3552"/>
                  </a:cubicBezTo>
                  <a:cubicBezTo>
                    <a:pt x="1430" y="3575"/>
                    <a:pt x="1430" y="3575"/>
                    <a:pt x="1453" y="3575"/>
                  </a:cubicBezTo>
                  <a:lnTo>
                    <a:pt x="1501" y="3575"/>
                  </a:lnTo>
                  <a:cubicBezTo>
                    <a:pt x="1549" y="3528"/>
                    <a:pt x="1549" y="3504"/>
                    <a:pt x="1525" y="3456"/>
                  </a:cubicBezTo>
                  <a:cubicBezTo>
                    <a:pt x="1144" y="3051"/>
                    <a:pt x="763" y="2599"/>
                    <a:pt x="477" y="2099"/>
                  </a:cubicBezTo>
                  <a:cubicBezTo>
                    <a:pt x="477" y="2075"/>
                    <a:pt x="477" y="2051"/>
                    <a:pt x="453" y="2051"/>
                  </a:cubicBezTo>
                  <a:lnTo>
                    <a:pt x="644" y="1956"/>
                  </a:lnTo>
                  <a:cubicBezTo>
                    <a:pt x="668" y="1932"/>
                    <a:pt x="691" y="1885"/>
                    <a:pt x="668" y="1861"/>
                  </a:cubicBezTo>
                  <a:cubicBezTo>
                    <a:pt x="644" y="1813"/>
                    <a:pt x="596" y="1813"/>
                    <a:pt x="572" y="1813"/>
                  </a:cubicBezTo>
                  <a:lnTo>
                    <a:pt x="406" y="1908"/>
                  </a:lnTo>
                  <a:cubicBezTo>
                    <a:pt x="382" y="1885"/>
                    <a:pt x="382" y="1861"/>
                    <a:pt x="382" y="1861"/>
                  </a:cubicBezTo>
                  <a:cubicBezTo>
                    <a:pt x="406" y="1837"/>
                    <a:pt x="453" y="1813"/>
                    <a:pt x="501" y="1789"/>
                  </a:cubicBezTo>
                  <a:cubicBezTo>
                    <a:pt x="525" y="1765"/>
                    <a:pt x="548" y="1742"/>
                    <a:pt x="525" y="1694"/>
                  </a:cubicBezTo>
                  <a:cubicBezTo>
                    <a:pt x="525" y="1670"/>
                    <a:pt x="477" y="1646"/>
                    <a:pt x="453" y="1646"/>
                  </a:cubicBezTo>
                  <a:cubicBezTo>
                    <a:pt x="406" y="1670"/>
                    <a:pt x="358" y="1694"/>
                    <a:pt x="310" y="1718"/>
                  </a:cubicBezTo>
                  <a:cubicBezTo>
                    <a:pt x="286" y="1646"/>
                    <a:pt x="263" y="1551"/>
                    <a:pt x="239" y="1480"/>
                  </a:cubicBezTo>
                  <a:cubicBezTo>
                    <a:pt x="239" y="1456"/>
                    <a:pt x="239" y="1456"/>
                    <a:pt x="239" y="1456"/>
                  </a:cubicBezTo>
                  <a:cubicBezTo>
                    <a:pt x="191" y="1265"/>
                    <a:pt x="167" y="1075"/>
                    <a:pt x="167" y="908"/>
                  </a:cubicBezTo>
                  <a:lnTo>
                    <a:pt x="286" y="908"/>
                  </a:lnTo>
                  <a:cubicBezTo>
                    <a:pt x="358" y="908"/>
                    <a:pt x="406" y="884"/>
                    <a:pt x="453" y="837"/>
                  </a:cubicBezTo>
                  <a:cubicBezTo>
                    <a:pt x="525" y="765"/>
                    <a:pt x="525" y="670"/>
                    <a:pt x="525" y="575"/>
                  </a:cubicBezTo>
                  <a:cubicBezTo>
                    <a:pt x="525" y="432"/>
                    <a:pt x="501" y="289"/>
                    <a:pt x="453" y="146"/>
                  </a:cubicBezTo>
                  <a:close/>
                  <a:moveTo>
                    <a:pt x="4074" y="4890"/>
                  </a:moveTo>
                  <a:cubicBezTo>
                    <a:pt x="4231" y="4890"/>
                    <a:pt x="4394" y="4910"/>
                    <a:pt x="4549" y="4980"/>
                  </a:cubicBezTo>
                  <a:cubicBezTo>
                    <a:pt x="4811" y="5100"/>
                    <a:pt x="4930" y="5361"/>
                    <a:pt x="4883" y="5552"/>
                  </a:cubicBezTo>
                  <a:cubicBezTo>
                    <a:pt x="4835" y="5719"/>
                    <a:pt x="4668" y="5838"/>
                    <a:pt x="4525" y="5885"/>
                  </a:cubicBezTo>
                  <a:cubicBezTo>
                    <a:pt x="4359" y="5933"/>
                    <a:pt x="4168" y="5933"/>
                    <a:pt x="3978" y="5933"/>
                  </a:cubicBezTo>
                  <a:lnTo>
                    <a:pt x="2549" y="5933"/>
                  </a:lnTo>
                  <a:cubicBezTo>
                    <a:pt x="2335" y="5933"/>
                    <a:pt x="2096" y="5933"/>
                    <a:pt x="1906" y="5814"/>
                  </a:cubicBezTo>
                  <a:cubicBezTo>
                    <a:pt x="1763" y="5719"/>
                    <a:pt x="1644" y="5528"/>
                    <a:pt x="1644" y="5338"/>
                  </a:cubicBezTo>
                  <a:cubicBezTo>
                    <a:pt x="1644" y="5219"/>
                    <a:pt x="1692" y="5147"/>
                    <a:pt x="1787" y="5076"/>
                  </a:cubicBezTo>
                  <a:cubicBezTo>
                    <a:pt x="1977" y="4957"/>
                    <a:pt x="2287" y="4957"/>
                    <a:pt x="2549" y="4957"/>
                  </a:cubicBezTo>
                  <a:lnTo>
                    <a:pt x="2882" y="4957"/>
                  </a:lnTo>
                  <a:lnTo>
                    <a:pt x="3763" y="4909"/>
                  </a:lnTo>
                  <a:cubicBezTo>
                    <a:pt x="3861" y="4899"/>
                    <a:pt x="3966" y="4890"/>
                    <a:pt x="4074" y="4890"/>
                  </a:cubicBezTo>
                  <a:close/>
                  <a:moveTo>
                    <a:pt x="472" y="0"/>
                  </a:moveTo>
                  <a:cubicBezTo>
                    <a:pt x="458" y="0"/>
                    <a:pt x="444" y="1"/>
                    <a:pt x="429" y="3"/>
                  </a:cubicBezTo>
                  <a:cubicBezTo>
                    <a:pt x="263" y="27"/>
                    <a:pt x="120" y="194"/>
                    <a:pt x="72" y="456"/>
                  </a:cubicBezTo>
                  <a:cubicBezTo>
                    <a:pt x="1" y="765"/>
                    <a:pt x="1" y="1123"/>
                    <a:pt x="96" y="1480"/>
                  </a:cubicBezTo>
                  <a:cubicBezTo>
                    <a:pt x="48" y="2075"/>
                    <a:pt x="167" y="2670"/>
                    <a:pt x="406" y="3194"/>
                  </a:cubicBezTo>
                  <a:cubicBezTo>
                    <a:pt x="668" y="3718"/>
                    <a:pt x="1072" y="4171"/>
                    <a:pt x="1572" y="4504"/>
                  </a:cubicBezTo>
                  <a:lnTo>
                    <a:pt x="1596" y="4504"/>
                  </a:lnTo>
                  <a:cubicBezTo>
                    <a:pt x="1739" y="4623"/>
                    <a:pt x="1906" y="4718"/>
                    <a:pt x="1930" y="4861"/>
                  </a:cubicBezTo>
                  <a:cubicBezTo>
                    <a:pt x="1858" y="4885"/>
                    <a:pt x="1787" y="4933"/>
                    <a:pt x="1715" y="4957"/>
                  </a:cubicBezTo>
                  <a:cubicBezTo>
                    <a:pt x="1572" y="5052"/>
                    <a:pt x="1501" y="5171"/>
                    <a:pt x="1501" y="5338"/>
                  </a:cubicBezTo>
                  <a:cubicBezTo>
                    <a:pt x="1501" y="5576"/>
                    <a:pt x="1644" y="5814"/>
                    <a:pt x="1811" y="5933"/>
                  </a:cubicBezTo>
                  <a:cubicBezTo>
                    <a:pt x="2049" y="6076"/>
                    <a:pt x="2335" y="6076"/>
                    <a:pt x="2549" y="6076"/>
                  </a:cubicBezTo>
                  <a:lnTo>
                    <a:pt x="3978" y="6076"/>
                  </a:lnTo>
                  <a:cubicBezTo>
                    <a:pt x="4168" y="6076"/>
                    <a:pt x="4383" y="6076"/>
                    <a:pt x="4573" y="6028"/>
                  </a:cubicBezTo>
                  <a:cubicBezTo>
                    <a:pt x="4811" y="5933"/>
                    <a:pt x="4978" y="5766"/>
                    <a:pt x="5026" y="5576"/>
                  </a:cubicBezTo>
                  <a:cubicBezTo>
                    <a:pt x="5097" y="5266"/>
                    <a:pt x="4859" y="4957"/>
                    <a:pt x="4597" y="4838"/>
                  </a:cubicBezTo>
                  <a:cubicBezTo>
                    <a:pt x="4573" y="4838"/>
                    <a:pt x="4549" y="4814"/>
                    <a:pt x="4525" y="4814"/>
                  </a:cubicBezTo>
                  <a:cubicBezTo>
                    <a:pt x="4645" y="4361"/>
                    <a:pt x="4525" y="3861"/>
                    <a:pt x="4240" y="3480"/>
                  </a:cubicBezTo>
                  <a:cubicBezTo>
                    <a:pt x="4073" y="3266"/>
                    <a:pt x="3859" y="3123"/>
                    <a:pt x="3644" y="2956"/>
                  </a:cubicBezTo>
                  <a:cubicBezTo>
                    <a:pt x="3573" y="2885"/>
                    <a:pt x="3478" y="2813"/>
                    <a:pt x="3382" y="2742"/>
                  </a:cubicBezTo>
                  <a:cubicBezTo>
                    <a:pt x="3049" y="2456"/>
                    <a:pt x="2763" y="2099"/>
                    <a:pt x="2573" y="1718"/>
                  </a:cubicBezTo>
                  <a:cubicBezTo>
                    <a:pt x="2549" y="1670"/>
                    <a:pt x="2549" y="1646"/>
                    <a:pt x="2525" y="1599"/>
                  </a:cubicBezTo>
                  <a:cubicBezTo>
                    <a:pt x="2477" y="1504"/>
                    <a:pt x="2430" y="1384"/>
                    <a:pt x="2358" y="1289"/>
                  </a:cubicBezTo>
                  <a:cubicBezTo>
                    <a:pt x="2287" y="1170"/>
                    <a:pt x="2144" y="1003"/>
                    <a:pt x="1953" y="956"/>
                  </a:cubicBezTo>
                  <a:cubicBezTo>
                    <a:pt x="1909" y="943"/>
                    <a:pt x="1864" y="937"/>
                    <a:pt x="1821" y="937"/>
                  </a:cubicBezTo>
                  <a:cubicBezTo>
                    <a:pt x="1703" y="937"/>
                    <a:pt x="1595" y="981"/>
                    <a:pt x="1525" y="1051"/>
                  </a:cubicBezTo>
                  <a:cubicBezTo>
                    <a:pt x="1501" y="1051"/>
                    <a:pt x="1477" y="1075"/>
                    <a:pt x="1477" y="1099"/>
                  </a:cubicBezTo>
                  <a:cubicBezTo>
                    <a:pt x="1453" y="1099"/>
                    <a:pt x="1453" y="1123"/>
                    <a:pt x="1453" y="1123"/>
                  </a:cubicBezTo>
                  <a:cubicBezTo>
                    <a:pt x="1310" y="1313"/>
                    <a:pt x="1406" y="1575"/>
                    <a:pt x="1477" y="1742"/>
                  </a:cubicBezTo>
                  <a:cubicBezTo>
                    <a:pt x="1644" y="2099"/>
                    <a:pt x="1811" y="2432"/>
                    <a:pt x="2049" y="2742"/>
                  </a:cubicBezTo>
                  <a:cubicBezTo>
                    <a:pt x="1787" y="2551"/>
                    <a:pt x="1549" y="2313"/>
                    <a:pt x="1358" y="2027"/>
                  </a:cubicBezTo>
                  <a:cubicBezTo>
                    <a:pt x="1263" y="1789"/>
                    <a:pt x="1263" y="1480"/>
                    <a:pt x="1287" y="1242"/>
                  </a:cubicBezTo>
                  <a:cubicBezTo>
                    <a:pt x="1310" y="1170"/>
                    <a:pt x="1310" y="1123"/>
                    <a:pt x="1334" y="1051"/>
                  </a:cubicBezTo>
                  <a:cubicBezTo>
                    <a:pt x="1334" y="980"/>
                    <a:pt x="1358" y="908"/>
                    <a:pt x="1382" y="813"/>
                  </a:cubicBezTo>
                  <a:cubicBezTo>
                    <a:pt x="1406" y="622"/>
                    <a:pt x="1358" y="480"/>
                    <a:pt x="1287" y="360"/>
                  </a:cubicBezTo>
                  <a:cubicBezTo>
                    <a:pt x="1219" y="275"/>
                    <a:pt x="1090" y="202"/>
                    <a:pt x="970" y="202"/>
                  </a:cubicBezTo>
                  <a:cubicBezTo>
                    <a:pt x="922" y="202"/>
                    <a:pt x="875" y="214"/>
                    <a:pt x="834" y="241"/>
                  </a:cubicBezTo>
                  <a:cubicBezTo>
                    <a:pt x="747" y="111"/>
                    <a:pt x="620" y="0"/>
                    <a:pt x="4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37"/>
            <p:cNvSpPr/>
            <p:nvPr/>
          </p:nvSpPr>
          <p:spPr>
            <a:xfrm>
              <a:off x="2818415" y="3182089"/>
              <a:ext cx="26598" cy="24687"/>
            </a:xfrm>
            <a:custGeom>
              <a:avLst/>
              <a:gdLst/>
              <a:ahLst/>
              <a:cxnLst/>
              <a:rect l="l" t="t" r="r" b="b"/>
              <a:pathLst>
                <a:path w="668" h="620" extrusionOk="0">
                  <a:moveTo>
                    <a:pt x="429" y="143"/>
                  </a:moveTo>
                  <a:cubicBezTo>
                    <a:pt x="525" y="191"/>
                    <a:pt x="525" y="262"/>
                    <a:pt x="525" y="310"/>
                  </a:cubicBezTo>
                  <a:cubicBezTo>
                    <a:pt x="525" y="358"/>
                    <a:pt x="501" y="429"/>
                    <a:pt x="405" y="453"/>
                  </a:cubicBezTo>
                  <a:cubicBezTo>
                    <a:pt x="386" y="466"/>
                    <a:pt x="364" y="472"/>
                    <a:pt x="342" y="472"/>
                  </a:cubicBezTo>
                  <a:cubicBezTo>
                    <a:pt x="285" y="472"/>
                    <a:pt x="225" y="433"/>
                    <a:pt x="191" y="382"/>
                  </a:cubicBezTo>
                  <a:cubicBezTo>
                    <a:pt x="144" y="286"/>
                    <a:pt x="191" y="239"/>
                    <a:pt x="215" y="191"/>
                  </a:cubicBezTo>
                  <a:cubicBezTo>
                    <a:pt x="239" y="167"/>
                    <a:pt x="310" y="143"/>
                    <a:pt x="358" y="143"/>
                  </a:cubicBezTo>
                  <a:close/>
                  <a:moveTo>
                    <a:pt x="346" y="1"/>
                  </a:moveTo>
                  <a:cubicBezTo>
                    <a:pt x="255" y="1"/>
                    <a:pt x="159" y="32"/>
                    <a:pt x="96" y="96"/>
                  </a:cubicBezTo>
                  <a:cubicBezTo>
                    <a:pt x="24" y="215"/>
                    <a:pt x="1" y="334"/>
                    <a:pt x="72" y="453"/>
                  </a:cubicBezTo>
                  <a:cubicBezTo>
                    <a:pt x="120" y="548"/>
                    <a:pt x="239" y="620"/>
                    <a:pt x="358" y="620"/>
                  </a:cubicBezTo>
                  <a:cubicBezTo>
                    <a:pt x="382" y="620"/>
                    <a:pt x="429" y="620"/>
                    <a:pt x="453" y="596"/>
                  </a:cubicBezTo>
                  <a:cubicBezTo>
                    <a:pt x="572" y="548"/>
                    <a:pt x="667" y="453"/>
                    <a:pt x="667" y="310"/>
                  </a:cubicBezTo>
                  <a:cubicBezTo>
                    <a:pt x="667" y="167"/>
                    <a:pt x="596" y="72"/>
                    <a:pt x="477" y="24"/>
                  </a:cubicBezTo>
                  <a:cubicBezTo>
                    <a:pt x="437" y="8"/>
                    <a:pt x="392" y="1"/>
                    <a:pt x="3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37"/>
            <p:cNvSpPr/>
            <p:nvPr/>
          </p:nvSpPr>
          <p:spPr>
            <a:xfrm>
              <a:off x="2753951" y="3073588"/>
              <a:ext cx="17082" cy="10870"/>
            </a:xfrm>
            <a:custGeom>
              <a:avLst/>
              <a:gdLst/>
              <a:ahLst/>
              <a:cxnLst/>
              <a:rect l="l" t="t" r="r" b="b"/>
              <a:pathLst>
                <a:path w="429" h="273" extrusionOk="0">
                  <a:moveTo>
                    <a:pt x="360" y="1"/>
                  </a:moveTo>
                  <a:cubicBezTo>
                    <a:pt x="350" y="1"/>
                    <a:pt x="341" y="4"/>
                    <a:pt x="334" y="11"/>
                  </a:cubicBezTo>
                  <a:lnTo>
                    <a:pt x="48" y="154"/>
                  </a:lnTo>
                  <a:cubicBezTo>
                    <a:pt x="0" y="154"/>
                    <a:pt x="0" y="201"/>
                    <a:pt x="24" y="249"/>
                  </a:cubicBezTo>
                  <a:cubicBezTo>
                    <a:pt x="24" y="273"/>
                    <a:pt x="48" y="273"/>
                    <a:pt x="72" y="273"/>
                  </a:cubicBezTo>
                  <a:lnTo>
                    <a:pt x="119" y="273"/>
                  </a:lnTo>
                  <a:lnTo>
                    <a:pt x="381" y="130"/>
                  </a:lnTo>
                  <a:cubicBezTo>
                    <a:pt x="429" y="106"/>
                    <a:pt x="429" y="58"/>
                    <a:pt x="429" y="34"/>
                  </a:cubicBezTo>
                  <a:cubicBezTo>
                    <a:pt x="412" y="18"/>
                    <a:pt x="383" y="1"/>
                    <a:pt x="36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37"/>
            <p:cNvSpPr/>
            <p:nvPr/>
          </p:nvSpPr>
          <p:spPr>
            <a:xfrm>
              <a:off x="2750168" y="3066978"/>
              <a:ext cx="15210" cy="11786"/>
            </a:xfrm>
            <a:custGeom>
              <a:avLst/>
              <a:gdLst/>
              <a:ahLst/>
              <a:cxnLst/>
              <a:rect l="l" t="t" r="r" b="b"/>
              <a:pathLst>
                <a:path w="382" h="296" extrusionOk="0">
                  <a:moveTo>
                    <a:pt x="298" y="0"/>
                  </a:moveTo>
                  <a:cubicBezTo>
                    <a:pt x="288" y="0"/>
                    <a:pt x="276" y="3"/>
                    <a:pt x="262" y="10"/>
                  </a:cubicBezTo>
                  <a:lnTo>
                    <a:pt x="24" y="177"/>
                  </a:lnTo>
                  <a:cubicBezTo>
                    <a:pt x="0" y="200"/>
                    <a:pt x="0" y="224"/>
                    <a:pt x="24" y="272"/>
                  </a:cubicBezTo>
                  <a:cubicBezTo>
                    <a:pt x="24" y="296"/>
                    <a:pt x="48" y="296"/>
                    <a:pt x="71" y="296"/>
                  </a:cubicBezTo>
                  <a:lnTo>
                    <a:pt x="119" y="296"/>
                  </a:lnTo>
                  <a:lnTo>
                    <a:pt x="333" y="129"/>
                  </a:lnTo>
                  <a:cubicBezTo>
                    <a:pt x="381" y="105"/>
                    <a:pt x="381" y="81"/>
                    <a:pt x="357" y="34"/>
                  </a:cubicBezTo>
                  <a:cubicBezTo>
                    <a:pt x="340" y="17"/>
                    <a:pt x="324" y="0"/>
                    <a:pt x="2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37"/>
            <p:cNvSpPr/>
            <p:nvPr/>
          </p:nvSpPr>
          <p:spPr>
            <a:xfrm>
              <a:off x="2730220" y="2812748"/>
              <a:ext cx="283580" cy="303011"/>
            </a:xfrm>
            <a:custGeom>
              <a:avLst/>
              <a:gdLst/>
              <a:ahLst/>
              <a:cxnLst/>
              <a:rect l="l" t="t" r="r" b="b"/>
              <a:pathLst>
                <a:path w="7122" h="7610" extrusionOk="0">
                  <a:moveTo>
                    <a:pt x="5496" y="141"/>
                  </a:moveTo>
                  <a:cubicBezTo>
                    <a:pt x="5791" y="141"/>
                    <a:pt x="6076" y="227"/>
                    <a:pt x="6312" y="394"/>
                  </a:cubicBezTo>
                  <a:cubicBezTo>
                    <a:pt x="6740" y="703"/>
                    <a:pt x="6979" y="1275"/>
                    <a:pt x="6931" y="1918"/>
                  </a:cubicBezTo>
                  <a:cubicBezTo>
                    <a:pt x="6907" y="2513"/>
                    <a:pt x="6645" y="3061"/>
                    <a:pt x="6383" y="3585"/>
                  </a:cubicBezTo>
                  <a:cubicBezTo>
                    <a:pt x="5859" y="4585"/>
                    <a:pt x="5240" y="5538"/>
                    <a:pt x="4526" y="6419"/>
                  </a:cubicBezTo>
                  <a:cubicBezTo>
                    <a:pt x="4335" y="6633"/>
                    <a:pt x="4145" y="6871"/>
                    <a:pt x="3954" y="7062"/>
                  </a:cubicBezTo>
                  <a:cubicBezTo>
                    <a:pt x="3930" y="7086"/>
                    <a:pt x="3906" y="7133"/>
                    <a:pt x="3859" y="7181"/>
                  </a:cubicBezTo>
                  <a:cubicBezTo>
                    <a:pt x="3764" y="7300"/>
                    <a:pt x="3645" y="7467"/>
                    <a:pt x="3525" y="7467"/>
                  </a:cubicBezTo>
                  <a:cubicBezTo>
                    <a:pt x="3525" y="7467"/>
                    <a:pt x="3478" y="7467"/>
                    <a:pt x="3454" y="7443"/>
                  </a:cubicBezTo>
                  <a:cubicBezTo>
                    <a:pt x="3073" y="7109"/>
                    <a:pt x="2763" y="6705"/>
                    <a:pt x="2454" y="6324"/>
                  </a:cubicBezTo>
                  <a:cubicBezTo>
                    <a:pt x="2382" y="6252"/>
                    <a:pt x="2335" y="6181"/>
                    <a:pt x="2287" y="6109"/>
                  </a:cubicBezTo>
                  <a:cubicBezTo>
                    <a:pt x="1858" y="5609"/>
                    <a:pt x="1477" y="5061"/>
                    <a:pt x="1096" y="4490"/>
                  </a:cubicBezTo>
                  <a:cubicBezTo>
                    <a:pt x="787" y="4014"/>
                    <a:pt x="477" y="3466"/>
                    <a:pt x="310" y="2894"/>
                  </a:cubicBezTo>
                  <a:cubicBezTo>
                    <a:pt x="144" y="2251"/>
                    <a:pt x="191" y="1656"/>
                    <a:pt x="453" y="1180"/>
                  </a:cubicBezTo>
                  <a:cubicBezTo>
                    <a:pt x="754" y="602"/>
                    <a:pt x="1391" y="226"/>
                    <a:pt x="2037" y="226"/>
                  </a:cubicBezTo>
                  <a:cubicBezTo>
                    <a:pt x="2057" y="226"/>
                    <a:pt x="2077" y="226"/>
                    <a:pt x="2097" y="227"/>
                  </a:cubicBezTo>
                  <a:cubicBezTo>
                    <a:pt x="2763" y="275"/>
                    <a:pt x="3383" y="703"/>
                    <a:pt x="3645" y="1299"/>
                  </a:cubicBezTo>
                  <a:cubicBezTo>
                    <a:pt x="3668" y="1323"/>
                    <a:pt x="3692" y="1346"/>
                    <a:pt x="3716" y="1346"/>
                  </a:cubicBezTo>
                  <a:cubicBezTo>
                    <a:pt x="3740" y="1346"/>
                    <a:pt x="3764" y="1346"/>
                    <a:pt x="3787" y="1299"/>
                  </a:cubicBezTo>
                  <a:cubicBezTo>
                    <a:pt x="4026" y="822"/>
                    <a:pt x="4430" y="441"/>
                    <a:pt x="4859" y="275"/>
                  </a:cubicBezTo>
                  <a:cubicBezTo>
                    <a:pt x="5068" y="185"/>
                    <a:pt x="5284" y="141"/>
                    <a:pt x="5496" y="141"/>
                  </a:cubicBezTo>
                  <a:close/>
                  <a:moveTo>
                    <a:pt x="5483" y="0"/>
                  </a:moveTo>
                  <a:cubicBezTo>
                    <a:pt x="5256" y="0"/>
                    <a:pt x="5026" y="44"/>
                    <a:pt x="4811" y="132"/>
                  </a:cubicBezTo>
                  <a:cubicBezTo>
                    <a:pt x="4383" y="322"/>
                    <a:pt x="4002" y="656"/>
                    <a:pt x="3716" y="1132"/>
                  </a:cubicBezTo>
                  <a:cubicBezTo>
                    <a:pt x="3406" y="537"/>
                    <a:pt x="2763" y="132"/>
                    <a:pt x="2097" y="84"/>
                  </a:cubicBezTo>
                  <a:cubicBezTo>
                    <a:pt x="2077" y="83"/>
                    <a:pt x="2057" y="83"/>
                    <a:pt x="2037" y="83"/>
                  </a:cubicBezTo>
                  <a:cubicBezTo>
                    <a:pt x="1342" y="83"/>
                    <a:pt x="658" y="483"/>
                    <a:pt x="334" y="1108"/>
                  </a:cubicBezTo>
                  <a:cubicBezTo>
                    <a:pt x="49" y="1608"/>
                    <a:pt x="1" y="2251"/>
                    <a:pt x="191" y="2918"/>
                  </a:cubicBezTo>
                  <a:cubicBezTo>
                    <a:pt x="334" y="3537"/>
                    <a:pt x="668" y="4061"/>
                    <a:pt x="977" y="4561"/>
                  </a:cubicBezTo>
                  <a:cubicBezTo>
                    <a:pt x="1358" y="5133"/>
                    <a:pt x="1763" y="5681"/>
                    <a:pt x="2168" y="6204"/>
                  </a:cubicBezTo>
                  <a:cubicBezTo>
                    <a:pt x="2239" y="6276"/>
                    <a:pt x="2287" y="6347"/>
                    <a:pt x="2335" y="6395"/>
                  </a:cubicBezTo>
                  <a:cubicBezTo>
                    <a:pt x="2644" y="6800"/>
                    <a:pt x="2978" y="7205"/>
                    <a:pt x="3359" y="7538"/>
                  </a:cubicBezTo>
                  <a:cubicBezTo>
                    <a:pt x="3406" y="7586"/>
                    <a:pt x="3454" y="7609"/>
                    <a:pt x="3525" y="7609"/>
                  </a:cubicBezTo>
                  <a:lnTo>
                    <a:pt x="3549" y="7609"/>
                  </a:lnTo>
                  <a:cubicBezTo>
                    <a:pt x="3716" y="7586"/>
                    <a:pt x="3859" y="7419"/>
                    <a:pt x="3978" y="7252"/>
                  </a:cubicBezTo>
                  <a:cubicBezTo>
                    <a:pt x="4002" y="7228"/>
                    <a:pt x="4049" y="7181"/>
                    <a:pt x="4073" y="7157"/>
                  </a:cubicBezTo>
                  <a:cubicBezTo>
                    <a:pt x="4264" y="6943"/>
                    <a:pt x="4454" y="6728"/>
                    <a:pt x="4621" y="6514"/>
                  </a:cubicBezTo>
                  <a:cubicBezTo>
                    <a:pt x="5359" y="5633"/>
                    <a:pt x="6002" y="4657"/>
                    <a:pt x="6526" y="3632"/>
                  </a:cubicBezTo>
                  <a:cubicBezTo>
                    <a:pt x="6788" y="3109"/>
                    <a:pt x="7050" y="2537"/>
                    <a:pt x="7074" y="1918"/>
                  </a:cubicBezTo>
                  <a:cubicBezTo>
                    <a:pt x="7121" y="1251"/>
                    <a:pt x="6859" y="608"/>
                    <a:pt x="6383" y="275"/>
                  </a:cubicBezTo>
                  <a:cubicBezTo>
                    <a:pt x="6130" y="92"/>
                    <a:pt x="5810" y="0"/>
                    <a:pt x="54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37"/>
            <p:cNvSpPr/>
            <p:nvPr/>
          </p:nvSpPr>
          <p:spPr>
            <a:xfrm>
              <a:off x="2807027" y="2874862"/>
              <a:ext cx="130920" cy="200123"/>
            </a:xfrm>
            <a:custGeom>
              <a:avLst/>
              <a:gdLst/>
              <a:ahLst/>
              <a:cxnLst/>
              <a:rect l="l" t="t" r="r" b="b"/>
              <a:pathLst>
                <a:path w="3288" h="5026" extrusionOk="0">
                  <a:moveTo>
                    <a:pt x="2001" y="144"/>
                  </a:moveTo>
                  <a:lnTo>
                    <a:pt x="2001" y="1168"/>
                  </a:lnTo>
                  <a:cubicBezTo>
                    <a:pt x="2001" y="1215"/>
                    <a:pt x="2049" y="1239"/>
                    <a:pt x="2073" y="1239"/>
                  </a:cubicBezTo>
                  <a:lnTo>
                    <a:pt x="3144" y="1239"/>
                  </a:lnTo>
                  <a:lnTo>
                    <a:pt x="3144" y="1953"/>
                  </a:lnTo>
                  <a:lnTo>
                    <a:pt x="2073" y="1953"/>
                  </a:lnTo>
                  <a:cubicBezTo>
                    <a:pt x="2049" y="1953"/>
                    <a:pt x="2001" y="1977"/>
                    <a:pt x="2001" y="2025"/>
                  </a:cubicBezTo>
                  <a:lnTo>
                    <a:pt x="2001" y="4883"/>
                  </a:lnTo>
                  <a:lnTo>
                    <a:pt x="1287" y="4883"/>
                  </a:lnTo>
                  <a:lnTo>
                    <a:pt x="1287" y="2025"/>
                  </a:lnTo>
                  <a:cubicBezTo>
                    <a:pt x="1287" y="1977"/>
                    <a:pt x="1263" y="1953"/>
                    <a:pt x="1215" y="1953"/>
                  </a:cubicBezTo>
                  <a:lnTo>
                    <a:pt x="144" y="1953"/>
                  </a:lnTo>
                  <a:lnTo>
                    <a:pt x="144" y="1239"/>
                  </a:lnTo>
                  <a:lnTo>
                    <a:pt x="1215" y="1239"/>
                  </a:lnTo>
                  <a:cubicBezTo>
                    <a:pt x="1263" y="1239"/>
                    <a:pt x="1287" y="1215"/>
                    <a:pt x="1287" y="1168"/>
                  </a:cubicBezTo>
                  <a:lnTo>
                    <a:pt x="1287" y="144"/>
                  </a:lnTo>
                  <a:close/>
                  <a:moveTo>
                    <a:pt x="1215" y="1"/>
                  </a:moveTo>
                  <a:cubicBezTo>
                    <a:pt x="1192" y="1"/>
                    <a:pt x="1144" y="24"/>
                    <a:pt x="1144" y="72"/>
                  </a:cubicBezTo>
                  <a:lnTo>
                    <a:pt x="1144" y="1096"/>
                  </a:lnTo>
                  <a:lnTo>
                    <a:pt x="72" y="1096"/>
                  </a:lnTo>
                  <a:cubicBezTo>
                    <a:pt x="25" y="1096"/>
                    <a:pt x="1" y="1120"/>
                    <a:pt x="1" y="1168"/>
                  </a:cubicBezTo>
                  <a:lnTo>
                    <a:pt x="1" y="2025"/>
                  </a:lnTo>
                  <a:cubicBezTo>
                    <a:pt x="1" y="2072"/>
                    <a:pt x="25" y="2096"/>
                    <a:pt x="72" y="2096"/>
                  </a:cubicBezTo>
                  <a:lnTo>
                    <a:pt x="1144" y="2096"/>
                  </a:lnTo>
                  <a:lnTo>
                    <a:pt x="1144" y="4954"/>
                  </a:lnTo>
                  <a:cubicBezTo>
                    <a:pt x="1144" y="5002"/>
                    <a:pt x="1192" y="5025"/>
                    <a:pt x="1215" y="5025"/>
                  </a:cubicBezTo>
                  <a:lnTo>
                    <a:pt x="2073" y="5025"/>
                  </a:lnTo>
                  <a:cubicBezTo>
                    <a:pt x="2120" y="5025"/>
                    <a:pt x="2144" y="5002"/>
                    <a:pt x="2144" y="4954"/>
                  </a:cubicBezTo>
                  <a:lnTo>
                    <a:pt x="2144" y="2096"/>
                  </a:lnTo>
                  <a:lnTo>
                    <a:pt x="3216" y="2096"/>
                  </a:lnTo>
                  <a:cubicBezTo>
                    <a:pt x="3263" y="2096"/>
                    <a:pt x="3287" y="2072"/>
                    <a:pt x="3287" y="2025"/>
                  </a:cubicBezTo>
                  <a:lnTo>
                    <a:pt x="3287" y="1168"/>
                  </a:lnTo>
                  <a:cubicBezTo>
                    <a:pt x="3287" y="1120"/>
                    <a:pt x="3263" y="1096"/>
                    <a:pt x="3216" y="1096"/>
                  </a:cubicBezTo>
                  <a:lnTo>
                    <a:pt x="2144" y="1096"/>
                  </a:lnTo>
                  <a:lnTo>
                    <a:pt x="2144" y="72"/>
                  </a:lnTo>
                  <a:cubicBezTo>
                    <a:pt x="2144" y="24"/>
                    <a:pt x="2120" y="1"/>
                    <a:pt x="20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7" name="Google Shape;767;p37"/>
          <p:cNvGrpSpPr/>
          <p:nvPr/>
        </p:nvGrpSpPr>
        <p:grpSpPr>
          <a:xfrm>
            <a:off x="7925330" y="896511"/>
            <a:ext cx="188650" cy="182200"/>
            <a:chOff x="1148925" y="2624725"/>
            <a:chExt cx="188650" cy="182200"/>
          </a:xfrm>
        </p:grpSpPr>
        <p:sp>
          <p:nvSpPr>
            <p:cNvPr id="768" name="Google Shape;768;p37"/>
            <p:cNvSpPr/>
            <p:nvPr/>
          </p:nvSpPr>
          <p:spPr>
            <a:xfrm>
              <a:off x="1195875" y="2717025"/>
              <a:ext cx="31600" cy="8925"/>
            </a:xfrm>
            <a:custGeom>
              <a:avLst/>
              <a:gdLst/>
              <a:ahLst/>
              <a:cxnLst/>
              <a:rect l="l" t="t" r="r" b="b"/>
              <a:pathLst>
                <a:path w="1264" h="357" extrusionOk="0">
                  <a:moveTo>
                    <a:pt x="1" y="1"/>
                  </a:moveTo>
                  <a:cubicBezTo>
                    <a:pt x="1" y="1"/>
                    <a:pt x="324" y="130"/>
                    <a:pt x="616" y="227"/>
                  </a:cubicBezTo>
                  <a:cubicBezTo>
                    <a:pt x="713" y="260"/>
                    <a:pt x="778" y="292"/>
                    <a:pt x="843" y="324"/>
                  </a:cubicBezTo>
                  <a:cubicBezTo>
                    <a:pt x="907" y="324"/>
                    <a:pt x="1004" y="324"/>
                    <a:pt x="1069" y="357"/>
                  </a:cubicBezTo>
                  <a:cubicBezTo>
                    <a:pt x="1166" y="357"/>
                    <a:pt x="1264" y="324"/>
                    <a:pt x="1264" y="324"/>
                  </a:cubicBezTo>
                  <a:lnTo>
                    <a:pt x="1264" y="292"/>
                  </a:lnTo>
                  <a:cubicBezTo>
                    <a:pt x="1264" y="292"/>
                    <a:pt x="1199" y="260"/>
                    <a:pt x="1102" y="195"/>
                  </a:cubicBezTo>
                  <a:cubicBezTo>
                    <a:pt x="1037" y="162"/>
                    <a:pt x="972" y="130"/>
                    <a:pt x="907" y="98"/>
                  </a:cubicBezTo>
                  <a:cubicBezTo>
                    <a:pt x="810" y="98"/>
                    <a:pt x="745" y="98"/>
                    <a:pt x="648" y="65"/>
                  </a:cubicBezTo>
                  <a:cubicBezTo>
                    <a:pt x="357" y="33"/>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37"/>
            <p:cNvSpPr/>
            <p:nvPr/>
          </p:nvSpPr>
          <p:spPr>
            <a:xfrm>
              <a:off x="1212075" y="2691125"/>
              <a:ext cx="18650" cy="27550"/>
            </a:xfrm>
            <a:custGeom>
              <a:avLst/>
              <a:gdLst/>
              <a:ahLst/>
              <a:cxnLst/>
              <a:rect l="l" t="t" r="r" b="b"/>
              <a:pathLst>
                <a:path w="746" h="1102" extrusionOk="0">
                  <a:moveTo>
                    <a:pt x="33" y="0"/>
                  </a:moveTo>
                  <a:lnTo>
                    <a:pt x="0" y="33"/>
                  </a:lnTo>
                  <a:cubicBezTo>
                    <a:pt x="0" y="33"/>
                    <a:pt x="162" y="324"/>
                    <a:pt x="324" y="616"/>
                  </a:cubicBezTo>
                  <a:cubicBezTo>
                    <a:pt x="356" y="680"/>
                    <a:pt x="389" y="745"/>
                    <a:pt x="421" y="810"/>
                  </a:cubicBezTo>
                  <a:cubicBezTo>
                    <a:pt x="454" y="875"/>
                    <a:pt x="518" y="939"/>
                    <a:pt x="551" y="972"/>
                  </a:cubicBezTo>
                  <a:cubicBezTo>
                    <a:pt x="648" y="1069"/>
                    <a:pt x="745" y="1101"/>
                    <a:pt x="745" y="1101"/>
                  </a:cubicBezTo>
                  <a:cubicBezTo>
                    <a:pt x="745" y="1101"/>
                    <a:pt x="745" y="1004"/>
                    <a:pt x="680" y="875"/>
                  </a:cubicBezTo>
                  <a:cubicBezTo>
                    <a:pt x="680" y="842"/>
                    <a:pt x="648" y="745"/>
                    <a:pt x="616" y="713"/>
                  </a:cubicBezTo>
                  <a:cubicBezTo>
                    <a:pt x="551" y="648"/>
                    <a:pt x="486" y="583"/>
                    <a:pt x="454" y="518"/>
                  </a:cubicBezTo>
                  <a:cubicBezTo>
                    <a:pt x="259" y="259"/>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37"/>
            <p:cNvSpPr/>
            <p:nvPr/>
          </p:nvSpPr>
          <p:spPr>
            <a:xfrm>
              <a:off x="1236350" y="2624725"/>
              <a:ext cx="4900" cy="96375"/>
            </a:xfrm>
            <a:custGeom>
              <a:avLst/>
              <a:gdLst/>
              <a:ahLst/>
              <a:cxnLst/>
              <a:rect l="l" t="t" r="r" b="b"/>
              <a:pathLst>
                <a:path w="196" h="3855" extrusionOk="0">
                  <a:moveTo>
                    <a:pt x="98" y="1"/>
                  </a:moveTo>
                  <a:cubicBezTo>
                    <a:pt x="98" y="1"/>
                    <a:pt x="66" y="972"/>
                    <a:pt x="33" y="1912"/>
                  </a:cubicBezTo>
                  <a:cubicBezTo>
                    <a:pt x="1" y="2171"/>
                    <a:pt x="1" y="2397"/>
                    <a:pt x="1" y="2624"/>
                  </a:cubicBezTo>
                  <a:cubicBezTo>
                    <a:pt x="1" y="2851"/>
                    <a:pt x="1" y="3077"/>
                    <a:pt x="1" y="3239"/>
                  </a:cubicBezTo>
                  <a:cubicBezTo>
                    <a:pt x="33" y="3595"/>
                    <a:pt x="66" y="3854"/>
                    <a:pt x="66" y="3854"/>
                  </a:cubicBezTo>
                  <a:lnTo>
                    <a:pt x="98" y="3854"/>
                  </a:lnTo>
                  <a:cubicBezTo>
                    <a:pt x="98" y="3854"/>
                    <a:pt x="130" y="3595"/>
                    <a:pt x="163" y="3239"/>
                  </a:cubicBezTo>
                  <a:cubicBezTo>
                    <a:pt x="195" y="3077"/>
                    <a:pt x="195" y="2851"/>
                    <a:pt x="195" y="2624"/>
                  </a:cubicBezTo>
                  <a:cubicBezTo>
                    <a:pt x="195" y="2397"/>
                    <a:pt x="195" y="2171"/>
                    <a:pt x="195" y="1912"/>
                  </a:cubicBezTo>
                  <a:cubicBezTo>
                    <a:pt x="163" y="972"/>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37"/>
            <p:cNvSpPr/>
            <p:nvPr/>
          </p:nvSpPr>
          <p:spPr>
            <a:xfrm>
              <a:off x="1244450" y="2687875"/>
              <a:ext cx="23500" cy="34850"/>
            </a:xfrm>
            <a:custGeom>
              <a:avLst/>
              <a:gdLst/>
              <a:ahLst/>
              <a:cxnLst/>
              <a:rect l="l" t="t" r="r" b="b"/>
              <a:pathLst>
                <a:path w="940" h="1394" extrusionOk="0">
                  <a:moveTo>
                    <a:pt x="907" y="1"/>
                  </a:moveTo>
                  <a:cubicBezTo>
                    <a:pt x="907" y="1"/>
                    <a:pt x="648" y="325"/>
                    <a:pt x="389" y="648"/>
                  </a:cubicBezTo>
                  <a:cubicBezTo>
                    <a:pt x="324" y="746"/>
                    <a:pt x="260" y="810"/>
                    <a:pt x="195" y="908"/>
                  </a:cubicBezTo>
                  <a:cubicBezTo>
                    <a:pt x="162" y="972"/>
                    <a:pt x="130" y="1069"/>
                    <a:pt x="98" y="1134"/>
                  </a:cubicBezTo>
                  <a:cubicBezTo>
                    <a:pt x="33" y="1296"/>
                    <a:pt x="1" y="1393"/>
                    <a:pt x="1" y="1393"/>
                  </a:cubicBezTo>
                  <a:lnTo>
                    <a:pt x="33" y="1393"/>
                  </a:lnTo>
                  <a:cubicBezTo>
                    <a:pt x="33" y="1393"/>
                    <a:pt x="98" y="1328"/>
                    <a:pt x="227" y="1231"/>
                  </a:cubicBezTo>
                  <a:cubicBezTo>
                    <a:pt x="260" y="1167"/>
                    <a:pt x="324" y="1102"/>
                    <a:pt x="389" y="1005"/>
                  </a:cubicBezTo>
                  <a:cubicBezTo>
                    <a:pt x="422" y="940"/>
                    <a:pt x="486" y="843"/>
                    <a:pt x="519" y="746"/>
                  </a:cubicBezTo>
                  <a:cubicBezTo>
                    <a:pt x="745" y="389"/>
                    <a:pt x="940" y="1"/>
                    <a:pt x="9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37"/>
            <p:cNvSpPr/>
            <p:nvPr/>
          </p:nvSpPr>
          <p:spPr>
            <a:xfrm>
              <a:off x="1247700" y="2712175"/>
              <a:ext cx="31600" cy="13775"/>
            </a:xfrm>
            <a:custGeom>
              <a:avLst/>
              <a:gdLst/>
              <a:ahLst/>
              <a:cxnLst/>
              <a:rect l="l" t="t" r="r" b="b"/>
              <a:pathLst>
                <a:path w="1264" h="551" extrusionOk="0">
                  <a:moveTo>
                    <a:pt x="1263" y="0"/>
                  </a:moveTo>
                  <a:cubicBezTo>
                    <a:pt x="1263" y="0"/>
                    <a:pt x="939" y="97"/>
                    <a:pt x="615" y="195"/>
                  </a:cubicBezTo>
                  <a:cubicBezTo>
                    <a:pt x="518" y="227"/>
                    <a:pt x="453" y="259"/>
                    <a:pt x="356" y="259"/>
                  </a:cubicBezTo>
                  <a:cubicBezTo>
                    <a:pt x="292" y="292"/>
                    <a:pt x="227" y="356"/>
                    <a:pt x="194" y="389"/>
                  </a:cubicBezTo>
                  <a:cubicBezTo>
                    <a:pt x="65" y="454"/>
                    <a:pt x="0" y="518"/>
                    <a:pt x="0" y="518"/>
                  </a:cubicBezTo>
                  <a:lnTo>
                    <a:pt x="32" y="551"/>
                  </a:lnTo>
                  <a:cubicBezTo>
                    <a:pt x="32" y="551"/>
                    <a:pt x="130" y="551"/>
                    <a:pt x="259" y="518"/>
                  </a:cubicBezTo>
                  <a:cubicBezTo>
                    <a:pt x="292" y="518"/>
                    <a:pt x="389" y="486"/>
                    <a:pt x="453" y="454"/>
                  </a:cubicBezTo>
                  <a:cubicBezTo>
                    <a:pt x="518" y="421"/>
                    <a:pt x="583" y="389"/>
                    <a:pt x="680" y="356"/>
                  </a:cubicBezTo>
                  <a:cubicBezTo>
                    <a:pt x="972" y="195"/>
                    <a:pt x="1263" y="33"/>
                    <a:pt x="1263" y="33"/>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37"/>
            <p:cNvSpPr/>
            <p:nvPr/>
          </p:nvSpPr>
          <p:spPr>
            <a:xfrm>
              <a:off x="1249300" y="2726750"/>
              <a:ext cx="88275" cy="5675"/>
            </a:xfrm>
            <a:custGeom>
              <a:avLst/>
              <a:gdLst/>
              <a:ahLst/>
              <a:cxnLst/>
              <a:rect l="l" t="t" r="r" b="b"/>
              <a:pathLst>
                <a:path w="3531" h="227" extrusionOk="0">
                  <a:moveTo>
                    <a:pt x="1102" y="0"/>
                  </a:moveTo>
                  <a:cubicBezTo>
                    <a:pt x="908" y="0"/>
                    <a:pt x="713" y="33"/>
                    <a:pt x="551" y="33"/>
                  </a:cubicBezTo>
                  <a:cubicBezTo>
                    <a:pt x="228" y="97"/>
                    <a:pt x="1" y="130"/>
                    <a:pt x="1" y="130"/>
                  </a:cubicBezTo>
                  <a:lnTo>
                    <a:pt x="1" y="162"/>
                  </a:lnTo>
                  <a:cubicBezTo>
                    <a:pt x="1" y="162"/>
                    <a:pt x="228" y="194"/>
                    <a:pt x="551" y="194"/>
                  </a:cubicBezTo>
                  <a:cubicBezTo>
                    <a:pt x="713" y="227"/>
                    <a:pt x="908" y="227"/>
                    <a:pt x="1102" y="227"/>
                  </a:cubicBezTo>
                  <a:cubicBezTo>
                    <a:pt x="1329" y="194"/>
                    <a:pt x="1555" y="194"/>
                    <a:pt x="1782" y="162"/>
                  </a:cubicBezTo>
                  <a:cubicBezTo>
                    <a:pt x="2656" y="97"/>
                    <a:pt x="3531" y="33"/>
                    <a:pt x="3531" y="33"/>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37"/>
            <p:cNvSpPr/>
            <p:nvPr/>
          </p:nvSpPr>
          <p:spPr>
            <a:xfrm>
              <a:off x="1248500" y="2735650"/>
              <a:ext cx="29175" cy="21875"/>
            </a:xfrm>
            <a:custGeom>
              <a:avLst/>
              <a:gdLst/>
              <a:ahLst/>
              <a:cxnLst/>
              <a:rect l="l" t="t" r="r" b="b"/>
              <a:pathLst>
                <a:path w="1167" h="875" extrusionOk="0">
                  <a:moveTo>
                    <a:pt x="0" y="0"/>
                  </a:moveTo>
                  <a:lnTo>
                    <a:pt x="0" y="33"/>
                  </a:lnTo>
                  <a:cubicBezTo>
                    <a:pt x="0" y="33"/>
                    <a:pt x="33" y="98"/>
                    <a:pt x="130" y="227"/>
                  </a:cubicBezTo>
                  <a:cubicBezTo>
                    <a:pt x="162" y="259"/>
                    <a:pt x="227" y="324"/>
                    <a:pt x="292" y="357"/>
                  </a:cubicBezTo>
                  <a:cubicBezTo>
                    <a:pt x="357" y="421"/>
                    <a:pt x="454" y="454"/>
                    <a:pt x="519" y="518"/>
                  </a:cubicBezTo>
                  <a:cubicBezTo>
                    <a:pt x="842" y="713"/>
                    <a:pt x="1134" y="875"/>
                    <a:pt x="1134" y="875"/>
                  </a:cubicBezTo>
                  <a:lnTo>
                    <a:pt x="1166" y="875"/>
                  </a:lnTo>
                  <a:cubicBezTo>
                    <a:pt x="1166" y="875"/>
                    <a:pt x="907" y="616"/>
                    <a:pt x="616" y="389"/>
                  </a:cubicBezTo>
                  <a:cubicBezTo>
                    <a:pt x="551" y="324"/>
                    <a:pt x="486" y="259"/>
                    <a:pt x="421" y="195"/>
                  </a:cubicBezTo>
                  <a:cubicBezTo>
                    <a:pt x="357" y="162"/>
                    <a:pt x="292" y="130"/>
                    <a:pt x="227" y="98"/>
                  </a:cubicBezTo>
                  <a:cubicBezTo>
                    <a:pt x="98" y="33"/>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37"/>
            <p:cNvSpPr/>
            <p:nvPr/>
          </p:nvSpPr>
          <p:spPr>
            <a:xfrm>
              <a:off x="1245250" y="2742125"/>
              <a:ext cx="17850" cy="26750"/>
            </a:xfrm>
            <a:custGeom>
              <a:avLst/>
              <a:gdLst/>
              <a:ahLst/>
              <a:cxnLst/>
              <a:rect l="l" t="t" r="r" b="b"/>
              <a:pathLst>
                <a:path w="714" h="1070" extrusionOk="0">
                  <a:moveTo>
                    <a:pt x="33" y="0"/>
                  </a:moveTo>
                  <a:lnTo>
                    <a:pt x="1" y="33"/>
                  </a:lnTo>
                  <a:cubicBezTo>
                    <a:pt x="1" y="33"/>
                    <a:pt x="33" y="98"/>
                    <a:pt x="66" y="227"/>
                  </a:cubicBezTo>
                  <a:cubicBezTo>
                    <a:pt x="98" y="292"/>
                    <a:pt x="98" y="357"/>
                    <a:pt x="163" y="421"/>
                  </a:cubicBezTo>
                  <a:cubicBezTo>
                    <a:pt x="195" y="454"/>
                    <a:pt x="260" y="519"/>
                    <a:pt x="292" y="583"/>
                  </a:cubicBezTo>
                  <a:cubicBezTo>
                    <a:pt x="487" y="842"/>
                    <a:pt x="713" y="1069"/>
                    <a:pt x="713" y="1069"/>
                  </a:cubicBezTo>
                  <a:cubicBezTo>
                    <a:pt x="713" y="1069"/>
                    <a:pt x="584" y="778"/>
                    <a:pt x="422" y="486"/>
                  </a:cubicBezTo>
                  <a:cubicBezTo>
                    <a:pt x="390" y="421"/>
                    <a:pt x="357" y="357"/>
                    <a:pt x="325" y="292"/>
                  </a:cubicBezTo>
                  <a:cubicBezTo>
                    <a:pt x="292" y="227"/>
                    <a:pt x="228" y="195"/>
                    <a:pt x="195" y="130"/>
                  </a:cubicBezTo>
                  <a:cubicBezTo>
                    <a:pt x="98" y="65"/>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37"/>
            <p:cNvSpPr/>
            <p:nvPr/>
          </p:nvSpPr>
          <p:spPr>
            <a:xfrm>
              <a:off x="1236350" y="2742925"/>
              <a:ext cx="4900" cy="64000"/>
            </a:xfrm>
            <a:custGeom>
              <a:avLst/>
              <a:gdLst/>
              <a:ahLst/>
              <a:cxnLst/>
              <a:rect l="l" t="t" r="r" b="b"/>
              <a:pathLst>
                <a:path w="196" h="2560" extrusionOk="0">
                  <a:moveTo>
                    <a:pt x="66" y="1"/>
                  </a:moveTo>
                  <a:cubicBezTo>
                    <a:pt x="66" y="1"/>
                    <a:pt x="33" y="163"/>
                    <a:pt x="1" y="422"/>
                  </a:cubicBezTo>
                  <a:cubicBezTo>
                    <a:pt x="1" y="519"/>
                    <a:pt x="1" y="681"/>
                    <a:pt x="1" y="810"/>
                  </a:cubicBezTo>
                  <a:cubicBezTo>
                    <a:pt x="1" y="972"/>
                    <a:pt x="1" y="1134"/>
                    <a:pt x="33" y="1296"/>
                  </a:cubicBezTo>
                  <a:cubicBezTo>
                    <a:pt x="66" y="1911"/>
                    <a:pt x="98" y="2559"/>
                    <a:pt x="98" y="2559"/>
                  </a:cubicBezTo>
                  <a:lnTo>
                    <a:pt x="130" y="2559"/>
                  </a:lnTo>
                  <a:cubicBezTo>
                    <a:pt x="130" y="2559"/>
                    <a:pt x="163" y="1911"/>
                    <a:pt x="195" y="1296"/>
                  </a:cubicBezTo>
                  <a:cubicBezTo>
                    <a:pt x="195" y="1134"/>
                    <a:pt x="195" y="972"/>
                    <a:pt x="195" y="810"/>
                  </a:cubicBezTo>
                  <a:cubicBezTo>
                    <a:pt x="195" y="681"/>
                    <a:pt x="195" y="519"/>
                    <a:pt x="163" y="422"/>
                  </a:cubicBezTo>
                  <a:cubicBezTo>
                    <a:pt x="130" y="163"/>
                    <a:pt x="98" y="1"/>
                    <a:pt x="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7"/>
            <p:cNvSpPr/>
            <p:nvPr/>
          </p:nvSpPr>
          <p:spPr>
            <a:xfrm>
              <a:off x="1210450" y="2741325"/>
              <a:ext cx="21875" cy="25100"/>
            </a:xfrm>
            <a:custGeom>
              <a:avLst/>
              <a:gdLst/>
              <a:ahLst/>
              <a:cxnLst/>
              <a:rect l="l" t="t" r="r" b="b"/>
              <a:pathLst>
                <a:path w="875" h="1004" extrusionOk="0">
                  <a:moveTo>
                    <a:pt x="875" y="0"/>
                  </a:moveTo>
                  <a:cubicBezTo>
                    <a:pt x="875" y="0"/>
                    <a:pt x="778" y="32"/>
                    <a:pt x="681" y="130"/>
                  </a:cubicBezTo>
                  <a:cubicBezTo>
                    <a:pt x="616" y="162"/>
                    <a:pt x="583" y="194"/>
                    <a:pt x="519" y="259"/>
                  </a:cubicBezTo>
                  <a:cubicBezTo>
                    <a:pt x="486" y="324"/>
                    <a:pt x="421" y="389"/>
                    <a:pt x="389" y="453"/>
                  </a:cubicBezTo>
                  <a:cubicBezTo>
                    <a:pt x="195" y="712"/>
                    <a:pt x="0" y="972"/>
                    <a:pt x="0" y="972"/>
                  </a:cubicBezTo>
                  <a:lnTo>
                    <a:pt x="33" y="1004"/>
                  </a:lnTo>
                  <a:cubicBezTo>
                    <a:pt x="33" y="1004"/>
                    <a:pt x="260" y="777"/>
                    <a:pt x="519" y="551"/>
                  </a:cubicBezTo>
                  <a:cubicBezTo>
                    <a:pt x="551" y="486"/>
                    <a:pt x="616" y="453"/>
                    <a:pt x="681" y="389"/>
                  </a:cubicBezTo>
                  <a:cubicBezTo>
                    <a:pt x="713" y="324"/>
                    <a:pt x="778" y="259"/>
                    <a:pt x="810" y="227"/>
                  </a:cubicBezTo>
                  <a:cubicBezTo>
                    <a:pt x="842" y="97"/>
                    <a:pt x="875" y="32"/>
                    <a:pt x="875" y="32"/>
                  </a:cubicBezTo>
                  <a:lnTo>
                    <a:pt x="8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37"/>
            <p:cNvSpPr/>
            <p:nvPr/>
          </p:nvSpPr>
          <p:spPr>
            <a:xfrm>
              <a:off x="1202350" y="2738075"/>
              <a:ext cx="25125" cy="12175"/>
            </a:xfrm>
            <a:custGeom>
              <a:avLst/>
              <a:gdLst/>
              <a:ahLst/>
              <a:cxnLst/>
              <a:rect l="l" t="t" r="r" b="b"/>
              <a:pathLst>
                <a:path w="1005" h="487" extrusionOk="0">
                  <a:moveTo>
                    <a:pt x="1005" y="1"/>
                  </a:moveTo>
                  <a:cubicBezTo>
                    <a:pt x="1005" y="1"/>
                    <a:pt x="940" y="1"/>
                    <a:pt x="810" y="33"/>
                  </a:cubicBezTo>
                  <a:cubicBezTo>
                    <a:pt x="778" y="33"/>
                    <a:pt x="713" y="33"/>
                    <a:pt x="648" y="65"/>
                  </a:cubicBezTo>
                  <a:cubicBezTo>
                    <a:pt x="584" y="98"/>
                    <a:pt x="519" y="130"/>
                    <a:pt x="486" y="162"/>
                  </a:cubicBezTo>
                  <a:cubicBezTo>
                    <a:pt x="227" y="324"/>
                    <a:pt x="1" y="486"/>
                    <a:pt x="1" y="486"/>
                  </a:cubicBezTo>
                  <a:cubicBezTo>
                    <a:pt x="1" y="486"/>
                    <a:pt x="292" y="421"/>
                    <a:pt x="551" y="324"/>
                  </a:cubicBezTo>
                  <a:cubicBezTo>
                    <a:pt x="616" y="292"/>
                    <a:pt x="681" y="292"/>
                    <a:pt x="745" y="260"/>
                  </a:cubicBezTo>
                  <a:cubicBezTo>
                    <a:pt x="810" y="227"/>
                    <a:pt x="843" y="195"/>
                    <a:pt x="875" y="162"/>
                  </a:cubicBezTo>
                  <a:cubicBezTo>
                    <a:pt x="972" y="98"/>
                    <a:pt x="1005" y="33"/>
                    <a:pt x="1005" y="33"/>
                  </a:cubicBezTo>
                  <a:lnTo>
                    <a:pt x="10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37"/>
            <p:cNvSpPr/>
            <p:nvPr/>
          </p:nvSpPr>
          <p:spPr>
            <a:xfrm>
              <a:off x="1148925" y="2727550"/>
              <a:ext cx="76925" cy="5700"/>
            </a:xfrm>
            <a:custGeom>
              <a:avLst/>
              <a:gdLst/>
              <a:ahLst/>
              <a:cxnLst/>
              <a:rect l="l" t="t" r="r" b="b"/>
              <a:pathLst>
                <a:path w="3077" h="228" extrusionOk="0">
                  <a:moveTo>
                    <a:pt x="0" y="1"/>
                  </a:moveTo>
                  <a:lnTo>
                    <a:pt x="0" y="33"/>
                  </a:lnTo>
                  <a:cubicBezTo>
                    <a:pt x="0" y="33"/>
                    <a:pt x="778" y="98"/>
                    <a:pt x="1522" y="162"/>
                  </a:cubicBezTo>
                  <a:cubicBezTo>
                    <a:pt x="1717" y="195"/>
                    <a:pt x="1911" y="195"/>
                    <a:pt x="2105" y="227"/>
                  </a:cubicBezTo>
                  <a:cubicBezTo>
                    <a:pt x="2267" y="227"/>
                    <a:pt x="2461" y="227"/>
                    <a:pt x="2591" y="195"/>
                  </a:cubicBezTo>
                  <a:cubicBezTo>
                    <a:pt x="2882" y="195"/>
                    <a:pt x="3077" y="162"/>
                    <a:pt x="3077" y="162"/>
                  </a:cubicBezTo>
                  <a:lnTo>
                    <a:pt x="3077" y="130"/>
                  </a:lnTo>
                  <a:cubicBezTo>
                    <a:pt x="3077" y="130"/>
                    <a:pt x="2882" y="98"/>
                    <a:pt x="2591" y="33"/>
                  </a:cubicBezTo>
                  <a:cubicBezTo>
                    <a:pt x="2461" y="33"/>
                    <a:pt x="2300" y="1"/>
                    <a:pt x="21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80" name="Google Shape;780;p37"/>
          <p:cNvSpPr txBox="1"/>
          <p:nvPr/>
        </p:nvSpPr>
        <p:spPr>
          <a:xfrm>
            <a:off x="399963" y="3479404"/>
            <a:ext cx="8505900" cy="1354176"/>
          </a:xfrm>
          <a:prstGeom prst="rect">
            <a:avLst/>
          </a:prstGeom>
          <a:noFill/>
          <a:ln>
            <a:noFill/>
          </a:ln>
        </p:spPr>
        <p:txBody>
          <a:bodyPr spcFirstLastPara="1" wrap="square" lIns="91425" tIns="45700" rIns="91425" bIns="45700" anchor="t" anchorCtr="0">
            <a:spAutoFit/>
          </a:bodyPr>
          <a:lstStyle/>
          <a:p>
            <a:pPr marL="990600" lvl="0" indent="-177800" algn="l" rtl="0">
              <a:lnSpc>
                <a:spcPct val="100000"/>
              </a:lnSpc>
              <a:spcBef>
                <a:spcPts val="3000"/>
              </a:spcBef>
              <a:spcAft>
                <a:spcPts val="0"/>
              </a:spcAft>
              <a:buSzPts val="1100"/>
              <a:buNone/>
            </a:pPr>
            <a:r>
              <a:rPr lang="zh-TW" sz="1600" dirty="0">
                <a:solidFill>
                  <a:schemeClr val="dk1"/>
                </a:solidFill>
              </a:rPr>
              <a:t>1.由於主題的連貫性這三項數值偏低，是否代表主題與主題之間彼此相似?</a:t>
            </a:r>
            <a:endParaRPr lang="en-US" altLang="zh-TW" sz="1600" dirty="0">
              <a:solidFill>
                <a:schemeClr val="dk1"/>
              </a:solidFill>
            </a:endParaRPr>
          </a:p>
          <a:p>
            <a:pPr marL="990600" lvl="0" indent="-177800" algn="l" rtl="0">
              <a:lnSpc>
                <a:spcPct val="100000"/>
              </a:lnSpc>
              <a:spcBef>
                <a:spcPts val="3000"/>
              </a:spcBef>
              <a:spcAft>
                <a:spcPts val="0"/>
              </a:spcAft>
              <a:buSzPts val="1100"/>
              <a:buNone/>
            </a:pPr>
            <a:r>
              <a:rPr lang="zh-TW" sz="1600" dirty="0">
                <a:solidFill>
                  <a:schemeClr val="dk1"/>
                </a:solidFill>
              </a:rPr>
              <a:t>2.混淆度29.09代表此為良好的模型嗎?混淆度數值較低是否亦代表文章比較好理解?</a:t>
            </a:r>
            <a:endParaRPr dirty="0">
              <a:latin typeface="Calibri"/>
              <a:ea typeface="Calibri"/>
              <a:cs typeface="Calibri"/>
              <a:sym typeface="Calibri"/>
            </a:endParaRPr>
          </a:p>
        </p:txBody>
      </p:sp>
      <p:sp>
        <p:nvSpPr>
          <p:cNvPr id="781" name="Google Shape;781;p37"/>
          <p:cNvSpPr txBox="1"/>
          <p:nvPr/>
        </p:nvSpPr>
        <p:spPr>
          <a:xfrm>
            <a:off x="991139" y="3159749"/>
            <a:ext cx="79992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a:solidFill>
                  <a:srgbClr val="000000"/>
                </a:solidFill>
                <a:latin typeface="Microsoft JhengHei"/>
                <a:ea typeface="Microsoft JhengHei"/>
                <a:cs typeface="Microsoft JhengHei"/>
                <a:sym typeface="Microsoft JhengHei"/>
              </a:rPr>
              <a:t>-1.391</a:t>
            </a:r>
            <a:r>
              <a:rPr lang="zh-TW"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82" name="Google Shape;782;p37"/>
          <p:cNvSpPr txBox="1"/>
          <p:nvPr/>
        </p:nvSpPr>
        <p:spPr>
          <a:xfrm>
            <a:off x="3102430" y="3129120"/>
            <a:ext cx="79992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a:solidFill>
                  <a:srgbClr val="000000"/>
                </a:solidFill>
                <a:latin typeface="Microsoft JhengHei"/>
                <a:ea typeface="Microsoft JhengHei"/>
                <a:cs typeface="Microsoft JhengHei"/>
                <a:sym typeface="Microsoft JhengHei"/>
              </a:rPr>
              <a:t>-1.736</a:t>
            </a:r>
            <a:r>
              <a:rPr lang="zh-TW"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83" name="Google Shape;783;p37"/>
          <p:cNvSpPr txBox="1"/>
          <p:nvPr/>
        </p:nvSpPr>
        <p:spPr>
          <a:xfrm>
            <a:off x="5144721" y="2560930"/>
            <a:ext cx="1310139" cy="533400"/>
          </a:xfrm>
          <a:prstGeom prst="rect">
            <a:avLst/>
          </a:prstGeom>
          <a:noFill/>
          <a:ln w="19050"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dk1"/>
                </a:solidFill>
                <a:latin typeface="Vollkorn"/>
                <a:ea typeface="Vollkorn"/>
                <a:cs typeface="Vollkorn"/>
                <a:sym typeface="Vollkorn"/>
              </a:rPr>
              <a:t>Cv</a:t>
            </a:r>
            <a:endParaRPr sz="2000" b="0" i="0" u="none" strike="noStrike" cap="none">
              <a:solidFill>
                <a:schemeClr val="dk1"/>
              </a:solidFill>
              <a:latin typeface="Vollkorn"/>
              <a:ea typeface="Vollkorn"/>
              <a:cs typeface="Vollkorn"/>
              <a:sym typeface="Vollkorn"/>
            </a:endParaRPr>
          </a:p>
        </p:txBody>
      </p:sp>
      <p:cxnSp>
        <p:nvCxnSpPr>
          <p:cNvPr id="784" name="Google Shape;784;p37"/>
          <p:cNvCxnSpPr>
            <a:stCxn id="746" idx="3"/>
            <a:endCxn id="783" idx="1"/>
          </p:cNvCxnSpPr>
          <p:nvPr/>
        </p:nvCxnSpPr>
        <p:spPr>
          <a:xfrm>
            <a:off x="4161213" y="2827331"/>
            <a:ext cx="983400" cy="300"/>
          </a:xfrm>
          <a:prstGeom prst="straightConnector1">
            <a:avLst/>
          </a:prstGeom>
          <a:noFill/>
          <a:ln w="19050" cap="flat" cmpd="sng">
            <a:solidFill>
              <a:schemeClr val="dk1"/>
            </a:solidFill>
            <a:prstDash val="solid"/>
            <a:round/>
            <a:headEnd type="none" w="sm" len="sm"/>
            <a:tailEnd type="none" w="sm" len="sm"/>
          </a:ln>
        </p:spPr>
      </p:cxnSp>
      <p:sp>
        <p:nvSpPr>
          <p:cNvPr id="785" name="Google Shape;785;p37"/>
          <p:cNvSpPr txBox="1"/>
          <p:nvPr/>
        </p:nvSpPr>
        <p:spPr>
          <a:xfrm>
            <a:off x="5475994" y="3136837"/>
            <a:ext cx="79992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a:solidFill>
                  <a:srgbClr val="000000"/>
                </a:solidFill>
                <a:latin typeface="Microsoft JhengHei"/>
                <a:ea typeface="Microsoft JhengHei"/>
                <a:cs typeface="Microsoft JhengHei"/>
                <a:sym typeface="Microsoft JhengHei"/>
              </a:rPr>
              <a:t>0.281</a:t>
            </a:r>
            <a:r>
              <a:rPr lang="zh-TW"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86" name="Google Shape;786;p37"/>
          <p:cNvSpPr txBox="1"/>
          <p:nvPr/>
        </p:nvSpPr>
        <p:spPr>
          <a:xfrm>
            <a:off x="7138472" y="2554438"/>
            <a:ext cx="1310139" cy="533400"/>
          </a:xfrm>
          <a:prstGeom prst="rect">
            <a:avLst/>
          </a:prstGeom>
          <a:noFill/>
          <a:ln w="19050"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dk1"/>
                </a:solidFill>
                <a:latin typeface="Vollkorn"/>
                <a:ea typeface="Vollkorn"/>
                <a:cs typeface="Vollkorn"/>
                <a:sym typeface="Vollkorn"/>
              </a:rPr>
              <a:t>混淆度</a:t>
            </a:r>
            <a:endParaRPr sz="2000" b="0" i="0" u="none" strike="noStrike" cap="none">
              <a:solidFill>
                <a:schemeClr val="dk1"/>
              </a:solidFill>
              <a:latin typeface="Vollkorn"/>
              <a:ea typeface="Vollkorn"/>
              <a:cs typeface="Vollkorn"/>
              <a:sym typeface="Vollkorn"/>
            </a:endParaRPr>
          </a:p>
        </p:txBody>
      </p:sp>
      <p:cxnSp>
        <p:nvCxnSpPr>
          <p:cNvPr id="787" name="Google Shape;787;p37"/>
          <p:cNvCxnSpPr>
            <a:stCxn id="783" idx="3"/>
            <a:endCxn id="786" idx="1"/>
          </p:cNvCxnSpPr>
          <p:nvPr/>
        </p:nvCxnSpPr>
        <p:spPr>
          <a:xfrm rot="10800000" flipH="1">
            <a:off x="6454860" y="2821030"/>
            <a:ext cx="683700" cy="6600"/>
          </a:xfrm>
          <a:prstGeom prst="straightConnector1">
            <a:avLst/>
          </a:prstGeom>
          <a:noFill/>
          <a:ln w="19050" cap="flat" cmpd="sng">
            <a:solidFill>
              <a:schemeClr val="dk1"/>
            </a:solidFill>
            <a:prstDash val="solid"/>
            <a:round/>
            <a:headEnd type="none" w="sm" len="sm"/>
            <a:tailEnd type="none" w="sm" len="sm"/>
          </a:ln>
        </p:spPr>
      </p:cxnSp>
      <p:sp>
        <p:nvSpPr>
          <p:cNvPr id="788" name="Google Shape;788;p37"/>
          <p:cNvSpPr txBox="1"/>
          <p:nvPr/>
        </p:nvSpPr>
        <p:spPr>
          <a:xfrm>
            <a:off x="7472799" y="3136838"/>
            <a:ext cx="79992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a:solidFill>
                  <a:srgbClr val="000000"/>
                </a:solidFill>
                <a:latin typeface="Microsoft JhengHei"/>
                <a:ea typeface="Microsoft JhengHei"/>
                <a:cs typeface="Microsoft JhengHei"/>
                <a:sym typeface="Microsoft JhengHei"/>
              </a:rPr>
              <a:t>29.09</a:t>
            </a:r>
            <a:endParaRPr sz="1400" b="0" i="0" u="none" strike="noStrike" cap="none">
              <a:solidFill>
                <a:srgbClr val="000000"/>
              </a:solidFill>
              <a:latin typeface="Arial"/>
              <a:ea typeface="Arial"/>
              <a:cs typeface="Arial"/>
              <a:sym typeface="Arial"/>
            </a:endParaRPr>
          </a:p>
        </p:txBody>
      </p:sp>
      <p:grpSp>
        <p:nvGrpSpPr>
          <p:cNvPr id="789" name="Google Shape;789;p37"/>
          <p:cNvGrpSpPr/>
          <p:nvPr/>
        </p:nvGrpSpPr>
        <p:grpSpPr>
          <a:xfrm>
            <a:off x="7467741" y="1738151"/>
            <a:ext cx="651600" cy="687600"/>
            <a:chOff x="5065525" y="3342050"/>
            <a:chExt cx="662750" cy="863800"/>
          </a:xfrm>
        </p:grpSpPr>
        <p:sp>
          <p:nvSpPr>
            <p:cNvPr id="790" name="Google Shape;790;p37"/>
            <p:cNvSpPr/>
            <p:nvPr/>
          </p:nvSpPr>
          <p:spPr>
            <a:xfrm>
              <a:off x="5375725" y="3502450"/>
              <a:ext cx="200175" cy="649050"/>
            </a:xfrm>
            <a:custGeom>
              <a:avLst/>
              <a:gdLst/>
              <a:ahLst/>
              <a:cxnLst/>
              <a:rect l="l" t="t" r="r" b="b"/>
              <a:pathLst>
                <a:path w="8007" h="25962" extrusionOk="0">
                  <a:moveTo>
                    <a:pt x="125" y="21216"/>
                  </a:moveTo>
                  <a:cubicBezTo>
                    <a:pt x="125" y="21221"/>
                    <a:pt x="125" y="21226"/>
                    <a:pt x="125" y="21231"/>
                  </a:cubicBezTo>
                  <a:lnTo>
                    <a:pt x="125" y="21231"/>
                  </a:lnTo>
                  <a:cubicBezTo>
                    <a:pt x="124" y="21230"/>
                    <a:pt x="124" y="21229"/>
                    <a:pt x="124" y="21229"/>
                  </a:cubicBezTo>
                  <a:lnTo>
                    <a:pt x="124" y="21229"/>
                  </a:lnTo>
                  <a:cubicBezTo>
                    <a:pt x="122" y="21269"/>
                    <a:pt x="120" y="21305"/>
                    <a:pt x="118" y="21338"/>
                  </a:cubicBezTo>
                  <a:lnTo>
                    <a:pt x="118" y="21338"/>
                  </a:lnTo>
                  <a:cubicBezTo>
                    <a:pt x="121" y="21268"/>
                    <a:pt x="123" y="21225"/>
                    <a:pt x="124" y="21225"/>
                  </a:cubicBezTo>
                  <a:cubicBezTo>
                    <a:pt x="124" y="21225"/>
                    <a:pt x="124" y="21226"/>
                    <a:pt x="124" y="21229"/>
                  </a:cubicBezTo>
                  <a:lnTo>
                    <a:pt x="124" y="21229"/>
                  </a:lnTo>
                  <a:cubicBezTo>
                    <a:pt x="125" y="21224"/>
                    <a:pt x="125" y="21220"/>
                    <a:pt x="125" y="21216"/>
                  </a:cubicBezTo>
                  <a:close/>
                  <a:moveTo>
                    <a:pt x="81" y="22648"/>
                  </a:moveTo>
                  <a:cubicBezTo>
                    <a:pt x="80" y="22659"/>
                    <a:pt x="80" y="22671"/>
                    <a:pt x="79" y="22682"/>
                  </a:cubicBezTo>
                  <a:cubicBezTo>
                    <a:pt x="79" y="22683"/>
                    <a:pt x="79" y="22684"/>
                    <a:pt x="79" y="22684"/>
                  </a:cubicBezTo>
                  <a:cubicBezTo>
                    <a:pt x="79" y="22684"/>
                    <a:pt x="80" y="22671"/>
                    <a:pt x="81" y="22648"/>
                  </a:cubicBezTo>
                  <a:close/>
                  <a:moveTo>
                    <a:pt x="119" y="21844"/>
                  </a:moveTo>
                  <a:lnTo>
                    <a:pt x="119" y="21844"/>
                  </a:lnTo>
                  <a:cubicBezTo>
                    <a:pt x="100" y="22351"/>
                    <a:pt x="79" y="22958"/>
                    <a:pt x="79" y="23072"/>
                  </a:cubicBezTo>
                  <a:cubicBezTo>
                    <a:pt x="95" y="22666"/>
                    <a:pt x="111" y="22249"/>
                    <a:pt x="119" y="21844"/>
                  </a:cubicBezTo>
                  <a:close/>
                  <a:moveTo>
                    <a:pt x="125" y="24149"/>
                  </a:moveTo>
                  <a:cubicBezTo>
                    <a:pt x="125" y="24152"/>
                    <a:pt x="125" y="24154"/>
                    <a:pt x="125" y="24157"/>
                  </a:cubicBezTo>
                  <a:lnTo>
                    <a:pt x="125" y="24157"/>
                  </a:lnTo>
                  <a:cubicBezTo>
                    <a:pt x="125" y="24157"/>
                    <a:pt x="125" y="24158"/>
                    <a:pt x="125" y="24159"/>
                  </a:cubicBezTo>
                  <a:lnTo>
                    <a:pt x="125" y="24159"/>
                  </a:lnTo>
                  <a:cubicBezTo>
                    <a:pt x="125" y="24155"/>
                    <a:pt x="125" y="24152"/>
                    <a:pt x="125" y="24149"/>
                  </a:cubicBezTo>
                  <a:close/>
                  <a:moveTo>
                    <a:pt x="7577" y="25085"/>
                  </a:moveTo>
                  <a:cubicBezTo>
                    <a:pt x="7576" y="25085"/>
                    <a:pt x="7576" y="25086"/>
                    <a:pt x="7576" y="25087"/>
                  </a:cubicBezTo>
                  <a:lnTo>
                    <a:pt x="7576" y="25087"/>
                  </a:lnTo>
                  <a:cubicBezTo>
                    <a:pt x="7574" y="25118"/>
                    <a:pt x="7573" y="25149"/>
                    <a:pt x="7571" y="25180"/>
                  </a:cubicBezTo>
                  <a:cubicBezTo>
                    <a:pt x="7577" y="25113"/>
                    <a:pt x="7579" y="25085"/>
                    <a:pt x="7577" y="25085"/>
                  </a:cubicBezTo>
                  <a:close/>
                  <a:moveTo>
                    <a:pt x="7732" y="0"/>
                  </a:moveTo>
                  <a:cubicBezTo>
                    <a:pt x="7617" y="115"/>
                    <a:pt x="7503" y="229"/>
                    <a:pt x="7388" y="344"/>
                  </a:cubicBezTo>
                  <a:lnTo>
                    <a:pt x="7273" y="458"/>
                  </a:lnTo>
                  <a:cubicBezTo>
                    <a:pt x="7251" y="504"/>
                    <a:pt x="7205" y="527"/>
                    <a:pt x="7182" y="550"/>
                  </a:cubicBezTo>
                  <a:cubicBezTo>
                    <a:pt x="7044" y="664"/>
                    <a:pt x="6907" y="756"/>
                    <a:pt x="6746" y="848"/>
                  </a:cubicBezTo>
                  <a:cubicBezTo>
                    <a:pt x="6426" y="1008"/>
                    <a:pt x="6036" y="1077"/>
                    <a:pt x="5647" y="1123"/>
                  </a:cubicBezTo>
                  <a:lnTo>
                    <a:pt x="5532" y="1146"/>
                  </a:lnTo>
                  <a:lnTo>
                    <a:pt x="4455" y="1146"/>
                  </a:lnTo>
                  <a:cubicBezTo>
                    <a:pt x="4043" y="1146"/>
                    <a:pt x="3631" y="1123"/>
                    <a:pt x="3218" y="1077"/>
                  </a:cubicBezTo>
                  <a:cubicBezTo>
                    <a:pt x="2806" y="1031"/>
                    <a:pt x="2393" y="939"/>
                    <a:pt x="2004" y="779"/>
                  </a:cubicBezTo>
                  <a:cubicBezTo>
                    <a:pt x="1821" y="710"/>
                    <a:pt x="1637" y="619"/>
                    <a:pt x="1477" y="481"/>
                  </a:cubicBezTo>
                  <a:lnTo>
                    <a:pt x="1431" y="435"/>
                  </a:lnTo>
                  <a:cubicBezTo>
                    <a:pt x="1408" y="435"/>
                    <a:pt x="1339" y="367"/>
                    <a:pt x="1339" y="367"/>
                  </a:cubicBezTo>
                  <a:lnTo>
                    <a:pt x="1110" y="252"/>
                  </a:lnTo>
                  <a:cubicBezTo>
                    <a:pt x="1086" y="233"/>
                    <a:pt x="1067" y="225"/>
                    <a:pt x="1052" y="225"/>
                  </a:cubicBezTo>
                  <a:cubicBezTo>
                    <a:pt x="994" y="225"/>
                    <a:pt x="986" y="340"/>
                    <a:pt x="950" y="412"/>
                  </a:cubicBezTo>
                  <a:cubicBezTo>
                    <a:pt x="904" y="527"/>
                    <a:pt x="881" y="550"/>
                    <a:pt x="881" y="619"/>
                  </a:cubicBezTo>
                  <a:cubicBezTo>
                    <a:pt x="629" y="1466"/>
                    <a:pt x="675" y="2360"/>
                    <a:pt x="652" y="3185"/>
                  </a:cubicBezTo>
                  <a:cubicBezTo>
                    <a:pt x="652" y="3597"/>
                    <a:pt x="652" y="4010"/>
                    <a:pt x="606" y="4399"/>
                  </a:cubicBezTo>
                  <a:cubicBezTo>
                    <a:pt x="583" y="4811"/>
                    <a:pt x="560" y="5201"/>
                    <a:pt x="538" y="5590"/>
                  </a:cubicBezTo>
                  <a:cubicBezTo>
                    <a:pt x="469" y="6369"/>
                    <a:pt x="400" y="7103"/>
                    <a:pt x="354" y="7767"/>
                  </a:cubicBezTo>
                  <a:cubicBezTo>
                    <a:pt x="263" y="9119"/>
                    <a:pt x="285" y="10241"/>
                    <a:pt x="285" y="10975"/>
                  </a:cubicBezTo>
                  <a:lnTo>
                    <a:pt x="285" y="11341"/>
                  </a:lnTo>
                  <a:cubicBezTo>
                    <a:pt x="263" y="13564"/>
                    <a:pt x="148" y="16244"/>
                    <a:pt x="102" y="18123"/>
                  </a:cubicBezTo>
                  <a:cubicBezTo>
                    <a:pt x="79" y="18993"/>
                    <a:pt x="56" y="19864"/>
                    <a:pt x="33" y="20735"/>
                  </a:cubicBezTo>
                  <a:cubicBezTo>
                    <a:pt x="46" y="20524"/>
                    <a:pt x="58" y="20313"/>
                    <a:pt x="67" y="20114"/>
                  </a:cubicBezTo>
                  <a:lnTo>
                    <a:pt x="67" y="20114"/>
                  </a:lnTo>
                  <a:cubicBezTo>
                    <a:pt x="49" y="20826"/>
                    <a:pt x="33" y="21461"/>
                    <a:pt x="33" y="21743"/>
                  </a:cubicBezTo>
                  <a:cubicBezTo>
                    <a:pt x="5" y="22533"/>
                    <a:pt x="0" y="22809"/>
                    <a:pt x="7" y="22809"/>
                  </a:cubicBezTo>
                  <a:cubicBezTo>
                    <a:pt x="18" y="22809"/>
                    <a:pt x="53" y="22263"/>
                    <a:pt x="79" y="21834"/>
                  </a:cubicBezTo>
                  <a:cubicBezTo>
                    <a:pt x="87" y="21660"/>
                    <a:pt x="90" y="21628"/>
                    <a:pt x="91" y="21628"/>
                  </a:cubicBezTo>
                  <a:cubicBezTo>
                    <a:pt x="92" y="21628"/>
                    <a:pt x="93" y="21638"/>
                    <a:pt x="94" y="21638"/>
                  </a:cubicBezTo>
                  <a:cubicBezTo>
                    <a:pt x="97" y="21638"/>
                    <a:pt x="103" y="21596"/>
                    <a:pt x="118" y="21338"/>
                  </a:cubicBezTo>
                  <a:lnTo>
                    <a:pt x="118" y="21338"/>
                  </a:lnTo>
                  <a:cubicBezTo>
                    <a:pt x="107" y="21642"/>
                    <a:pt x="86" y="22466"/>
                    <a:pt x="81" y="22648"/>
                  </a:cubicBezTo>
                  <a:lnTo>
                    <a:pt x="81" y="22648"/>
                  </a:lnTo>
                  <a:cubicBezTo>
                    <a:pt x="102" y="22081"/>
                    <a:pt x="103" y="21805"/>
                    <a:pt x="125" y="21231"/>
                  </a:cubicBezTo>
                  <a:lnTo>
                    <a:pt x="125" y="21231"/>
                  </a:lnTo>
                  <a:cubicBezTo>
                    <a:pt x="125" y="21240"/>
                    <a:pt x="125" y="21257"/>
                    <a:pt x="125" y="21285"/>
                  </a:cubicBezTo>
                  <a:cubicBezTo>
                    <a:pt x="125" y="21467"/>
                    <a:pt x="123" y="21654"/>
                    <a:pt x="119" y="21844"/>
                  </a:cubicBezTo>
                  <a:lnTo>
                    <a:pt x="119" y="21844"/>
                  </a:lnTo>
                  <a:cubicBezTo>
                    <a:pt x="133" y="21453"/>
                    <a:pt x="147" y="21121"/>
                    <a:pt x="148" y="21121"/>
                  </a:cubicBezTo>
                  <a:cubicBezTo>
                    <a:pt x="148" y="21121"/>
                    <a:pt x="148" y="21122"/>
                    <a:pt x="148" y="21124"/>
                  </a:cubicBezTo>
                  <a:cubicBezTo>
                    <a:pt x="148" y="21445"/>
                    <a:pt x="79" y="22774"/>
                    <a:pt x="102" y="22888"/>
                  </a:cubicBezTo>
                  <a:cubicBezTo>
                    <a:pt x="102" y="22852"/>
                    <a:pt x="109" y="22693"/>
                    <a:pt x="115" y="22510"/>
                  </a:cubicBezTo>
                  <a:lnTo>
                    <a:pt x="115" y="22510"/>
                  </a:lnTo>
                  <a:cubicBezTo>
                    <a:pt x="102" y="23179"/>
                    <a:pt x="102" y="23695"/>
                    <a:pt x="102" y="23919"/>
                  </a:cubicBezTo>
                  <a:cubicBezTo>
                    <a:pt x="102" y="23997"/>
                    <a:pt x="102" y="24039"/>
                    <a:pt x="103" y="24039"/>
                  </a:cubicBezTo>
                  <a:cubicBezTo>
                    <a:pt x="104" y="24039"/>
                    <a:pt x="109" y="23777"/>
                    <a:pt x="125" y="23186"/>
                  </a:cubicBezTo>
                  <a:lnTo>
                    <a:pt x="125" y="23186"/>
                  </a:lnTo>
                  <a:cubicBezTo>
                    <a:pt x="125" y="23759"/>
                    <a:pt x="102" y="24584"/>
                    <a:pt x="148" y="25180"/>
                  </a:cubicBezTo>
                  <a:cubicBezTo>
                    <a:pt x="133" y="24986"/>
                    <a:pt x="128" y="24697"/>
                    <a:pt x="126" y="24442"/>
                  </a:cubicBezTo>
                  <a:lnTo>
                    <a:pt x="126" y="24442"/>
                  </a:lnTo>
                  <a:cubicBezTo>
                    <a:pt x="128" y="24665"/>
                    <a:pt x="133" y="24888"/>
                    <a:pt x="148" y="25111"/>
                  </a:cubicBezTo>
                  <a:cubicBezTo>
                    <a:pt x="148" y="25042"/>
                    <a:pt x="148" y="24996"/>
                    <a:pt x="148" y="24928"/>
                  </a:cubicBezTo>
                  <a:cubicBezTo>
                    <a:pt x="148" y="24680"/>
                    <a:pt x="126" y="24432"/>
                    <a:pt x="125" y="24162"/>
                  </a:cubicBezTo>
                  <a:lnTo>
                    <a:pt x="125" y="24162"/>
                  </a:lnTo>
                  <a:cubicBezTo>
                    <a:pt x="125" y="24161"/>
                    <a:pt x="125" y="24160"/>
                    <a:pt x="125" y="24159"/>
                  </a:cubicBezTo>
                  <a:lnTo>
                    <a:pt x="125" y="24159"/>
                  </a:lnTo>
                  <a:cubicBezTo>
                    <a:pt x="126" y="24385"/>
                    <a:pt x="148" y="24610"/>
                    <a:pt x="148" y="24836"/>
                  </a:cubicBezTo>
                  <a:cubicBezTo>
                    <a:pt x="148" y="24653"/>
                    <a:pt x="148" y="24446"/>
                    <a:pt x="148" y="24240"/>
                  </a:cubicBezTo>
                  <a:cubicBezTo>
                    <a:pt x="148" y="23438"/>
                    <a:pt x="194" y="22659"/>
                    <a:pt x="194" y="22201"/>
                  </a:cubicBezTo>
                  <a:cubicBezTo>
                    <a:pt x="308" y="18627"/>
                    <a:pt x="492" y="15030"/>
                    <a:pt x="538" y="11456"/>
                  </a:cubicBezTo>
                  <a:cubicBezTo>
                    <a:pt x="538" y="11430"/>
                    <a:pt x="538" y="11392"/>
                    <a:pt x="538" y="11341"/>
                  </a:cubicBezTo>
                  <a:cubicBezTo>
                    <a:pt x="538" y="10402"/>
                    <a:pt x="538" y="9646"/>
                    <a:pt x="583" y="8729"/>
                  </a:cubicBezTo>
                  <a:lnTo>
                    <a:pt x="560" y="8661"/>
                  </a:lnTo>
                  <a:cubicBezTo>
                    <a:pt x="606" y="7950"/>
                    <a:pt x="675" y="7194"/>
                    <a:pt x="744" y="6438"/>
                  </a:cubicBezTo>
                  <a:cubicBezTo>
                    <a:pt x="790" y="5728"/>
                    <a:pt x="835" y="5018"/>
                    <a:pt x="881" y="4307"/>
                  </a:cubicBezTo>
                  <a:cubicBezTo>
                    <a:pt x="950" y="3597"/>
                    <a:pt x="904" y="2887"/>
                    <a:pt x="927" y="2200"/>
                  </a:cubicBezTo>
                  <a:lnTo>
                    <a:pt x="927" y="2200"/>
                  </a:lnTo>
                  <a:cubicBezTo>
                    <a:pt x="927" y="2183"/>
                    <a:pt x="927" y="2161"/>
                    <a:pt x="927" y="2131"/>
                  </a:cubicBezTo>
                  <a:cubicBezTo>
                    <a:pt x="927" y="1833"/>
                    <a:pt x="950" y="1489"/>
                    <a:pt x="1019" y="1123"/>
                  </a:cubicBezTo>
                  <a:cubicBezTo>
                    <a:pt x="1042" y="939"/>
                    <a:pt x="1087" y="756"/>
                    <a:pt x="1156" y="573"/>
                  </a:cubicBezTo>
                  <a:lnTo>
                    <a:pt x="1179" y="573"/>
                  </a:lnTo>
                  <a:lnTo>
                    <a:pt x="1225" y="619"/>
                  </a:lnTo>
                  <a:lnTo>
                    <a:pt x="1248" y="619"/>
                  </a:lnTo>
                  <a:lnTo>
                    <a:pt x="1271" y="642"/>
                  </a:lnTo>
                  <a:lnTo>
                    <a:pt x="1408" y="733"/>
                  </a:lnTo>
                  <a:cubicBezTo>
                    <a:pt x="1523" y="802"/>
                    <a:pt x="1614" y="894"/>
                    <a:pt x="1729" y="939"/>
                  </a:cubicBezTo>
                  <a:cubicBezTo>
                    <a:pt x="1821" y="985"/>
                    <a:pt x="1843" y="985"/>
                    <a:pt x="1866" y="985"/>
                  </a:cubicBezTo>
                  <a:cubicBezTo>
                    <a:pt x="2233" y="1146"/>
                    <a:pt x="2577" y="1237"/>
                    <a:pt x="2874" y="1283"/>
                  </a:cubicBezTo>
                  <a:cubicBezTo>
                    <a:pt x="3493" y="1386"/>
                    <a:pt x="4112" y="1399"/>
                    <a:pt x="4730" y="1399"/>
                  </a:cubicBezTo>
                  <a:cubicBezTo>
                    <a:pt x="4936" y="1399"/>
                    <a:pt x="5143" y="1398"/>
                    <a:pt x="5349" y="1398"/>
                  </a:cubicBezTo>
                  <a:lnTo>
                    <a:pt x="5509" y="1398"/>
                  </a:lnTo>
                  <a:cubicBezTo>
                    <a:pt x="5601" y="1398"/>
                    <a:pt x="5624" y="1375"/>
                    <a:pt x="5693" y="1375"/>
                  </a:cubicBezTo>
                  <a:lnTo>
                    <a:pt x="5990" y="1306"/>
                  </a:lnTo>
                  <a:cubicBezTo>
                    <a:pt x="6220" y="1283"/>
                    <a:pt x="6426" y="1237"/>
                    <a:pt x="6632" y="1146"/>
                  </a:cubicBezTo>
                  <a:cubicBezTo>
                    <a:pt x="6838" y="1054"/>
                    <a:pt x="7044" y="962"/>
                    <a:pt x="7228" y="802"/>
                  </a:cubicBezTo>
                  <a:cubicBezTo>
                    <a:pt x="7319" y="733"/>
                    <a:pt x="7411" y="664"/>
                    <a:pt x="7480" y="596"/>
                  </a:cubicBezTo>
                  <a:lnTo>
                    <a:pt x="7594" y="481"/>
                  </a:lnTo>
                  <a:cubicBezTo>
                    <a:pt x="7640" y="802"/>
                    <a:pt x="7709" y="1123"/>
                    <a:pt x="7777" y="1512"/>
                  </a:cubicBezTo>
                  <a:cubicBezTo>
                    <a:pt x="7709" y="2474"/>
                    <a:pt x="7663" y="3551"/>
                    <a:pt x="7617" y="4628"/>
                  </a:cubicBezTo>
                  <a:cubicBezTo>
                    <a:pt x="7594" y="5728"/>
                    <a:pt x="7594" y="6851"/>
                    <a:pt x="7594" y="7996"/>
                  </a:cubicBezTo>
                  <a:cubicBezTo>
                    <a:pt x="7594" y="8958"/>
                    <a:pt x="7594" y="9921"/>
                    <a:pt x="7617" y="10837"/>
                  </a:cubicBezTo>
                  <a:cubicBezTo>
                    <a:pt x="7617" y="12189"/>
                    <a:pt x="7594" y="13930"/>
                    <a:pt x="7594" y="15259"/>
                  </a:cubicBezTo>
                  <a:cubicBezTo>
                    <a:pt x="7595" y="15254"/>
                    <a:pt x="7597" y="15251"/>
                    <a:pt x="7598" y="15251"/>
                  </a:cubicBezTo>
                  <a:cubicBezTo>
                    <a:pt x="7635" y="15251"/>
                    <a:pt x="7622" y="17749"/>
                    <a:pt x="7652" y="17749"/>
                  </a:cubicBezTo>
                  <a:cubicBezTo>
                    <a:pt x="7655" y="17749"/>
                    <a:pt x="7659" y="17723"/>
                    <a:pt x="7663" y="17665"/>
                  </a:cubicBezTo>
                  <a:lnTo>
                    <a:pt x="7663" y="17665"/>
                  </a:lnTo>
                  <a:cubicBezTo>
                    <a:pt x="7640" y="18558"/>
                    <a:pt x="7617" y="19887"/>
                    <a:pt x="7640" y="19956"/>
                  </a:cubicBezTo>
                  <a:cubicBezTo>
                    <a:pt x="7663" y="20162"/>
                    <a:pt x="7686" y="20849"/>
                    <a:pt x="7640" y="23186"/>
                  </a:cubicBezTo>
                  <a:cubicBezTo>
                    <a:pt x="7617" y="23667"/>
                    <a:pt x="7617" y="24240"/>
                    <a:pt x="7571" y="24744"/>
                  </a:cubicBezTo>
                  <a:cubicBezTo>
                    <a:pt x="7548" y="25271"/>
                    <a:pt x="7480" y="25706"/>
                    <a:pt x="7457" y="25867"/>
                  </a:cubicBezTo>
                  <a:cubicBezTo>
                    <a:pt x="7451" y="25933"/>
                    <a:pt x="7449" y="25962"/>
                    <a:pt x="7452" y="25962"/>
                  </a:cubicBezTo>
                  <a:cubicBezTo>
                    <a:pt x="7458" y="25962"/>
                    <a:pt x="7492" y="25742"/>
                    <a:pt x="7525" y="25523"/>
                  </a:cubicBezTo>
                  <a:cubicBezTo>
                    <a:pt x="7541" y="25317"/>
                    <a:pt x="7568" y="25111"/>
                    <a:pt x="7576" y="25087"/>
                  </a:cubicBezTo>
                  <a:lnTo>
                    <a:pt x="7576" y="25087"/>
                  </a:lnTo>
                  <a:cubicBezTo>
                    <a:pt x="7891" y="18270"/>
                    <a:pt x="7732" y="11700"/>
                    <a:pt x="7846" y="4834"/>
                  </a:cubicBezTo>
                  <a:cubicBezTo>
                    <a:pt x="7846" y="4307"/>
                    <a:pt x="7892" y="3116"/>
                    <a:pt x="8007" y="1489"/>
                  </a:cubicBezTo>
                  <a:cubicBezTo>
                    <a:pt x="7915" y="1031"/>
                    <a:pt x="7823" y="527"/>
                    <a:pt x="77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37"/>
            <p:cNvSpPr/>
            <p:nvPr/>
          </p:nvSpPr>
          <p:spPr>
            <a:xfrm>
              <a:off x="5402075" y="3505300"/>
              <a:ext cx="177275" cy="235000"/>
            </a:xfrm>
            <a:custGeom>
              <a:avLst/>
              <a:gdLst/>
              <a:ahLst/>
              <a:cxnLst/>
              <a:rect l="l" t="t" r="r" b="b"/>
              <a:pathLst>
                <a:path w="7091" h="9400" extrusionOk="0">
                  <a:moveTo>
                    <a:pt x="6815" y="1"/>
                  </a:moveTo>
                  <a:cubicBezTo>
                    <a:pt x="6815" y="1"/>
                    <a:pt x="6815" y="1"/>
                    <a:pt x="6815" y="1"/>
                  </a:cubicBezTo>
                  <a:lnTo>
                    <a:pt x="6815" y="1"/>
                  </a:lnTo>
                  <a:close/>
                  <a:moveTo>
                    <a:pt x="6815" y="1"/>
                  </a:moveTo>
                  <a:cubicBezTo>
                    <a:pt x="6815" y="1"/>
                    <a:pt x="6815" y="1"/>
                    <a:pt x="6815" y="1"/>
                  </a:cubicBezTo>
                  <a:lnTo>
                    <a:pt x="6815" y="1"/>
                  </a:lnTo>
                  <a:close/>
                  <a:moveTo>
                    <a:pt x="6930" y="24"/>
                  </a:moveTo>
                  <a:lnTo>
                    <a:pt x="6930" y="24"/>
                  </a:lnTo>
                  <a:cubicBezTo>
                    <a:pt x="6922" y="24"/>
                    <a:pt x="6914" y="26"/>
                    <a:pt x="6907" y="30"/>
                  </a:cubicBezTo>
                  <a:lnTo>
                    <a:pt x="6907" y="30"/>
                  </a:lnTo>
                  <a:cubicBezTo>
                    <a:pt x="6915" y="26"/>
                    <a:pt x="6922" y="24"/>
                    <a:pt x="6930" y="24"/>
                  </a:cubicBezTo>
                  <a:close/>
                  <a:moveTo>
                    <a:pt x="6805" y="55"/>
                  </a:moveTo>
                  <a:lnTo>
                    <a:pt x="6805" y="55"/>
                  </a:lnTo>
                  <a:cubicBezTo>
                    <a:pt x="6804" y="56"/>
                    <a:pt x="6803" y="58"/>
                    <a:pt x="6802" y="59"/>
                  </a:cubicBezTo>
                  <a:lnTo>
                    <a:pt x="6802" y="59"/>
                  </a:lnTo>
                  <a:cubicBezTo>
                    <a:pt x="6799" y="58"/>
                    <a:pt x="6798" y="58"/>
                    <a:pt x="6798" y="58"/>
                  </a:cubicBezTo>
                  <a:cubicBezTo>
                    <a:pt x="6798" y="58"/>
                    <a:pt x="6800" y="58"/>
                    <a:pt x="6805" y="55"/>
                  </a:cubicBezTo>
                  <a:close/>
                  <a:moveTo>
                    <a:pt x="6976" y="24"/>
                  </a:moveTo>
                  <a:cubicBezTo>
                    <a:pt x="6939" y="24"/>
                    <a:pt x="6903" y="38"/>
                    <a:pt x="6867" y="66"/>
                  </a:cubicBezTo>
                  <a:lnTo>
                    <a:pt x="6867" y="66"/>
                  </a:lnTo>
                  <a:cubicBezTo>
                    <a:pt x="6911" y="44"/>
                    <a:pt x="6954" y="24"/>
                    <a:pt x="6976" y="24"/>
                  </a:cubicBezTo>
                  <a:close/>
                  <a:moveTo>
                    <a:pt x="6816" y="70"/>
                  </a:moveTo>
                  <a:lnTo>
                    <a:pt x="6816" y="70"/>
                  </a:lnTo>
                  <a:cubicBezTo>
                    <a:pt x="6817" y="72"/>
                    <a:pt x="6818" y="76"/>
                    <a:pt x="6821" y="80"/>
                  </a:cubicBezTo>
                  <a:lnTo>
                    <a:pt x="6821" y="80"/>
                  </a:lnTo>
                  <a:cubicBezTo>
                    <a:pt x="6818" y="79"/>
                    <a:pt x="6816" y="77"/>
                    <a:pt x="6815" y="71"/>
                  </a:cubicBezTo>
                  <a:lnTo>
                    <a:pt x="6815" y="71"/>
                  </a:lnTo>
                  <a:cubicBezTo>
                    <a:pt x="6815" y="71"/>
                    <a:pt x="6816" y="71"/>
                    <a:pt x="6816" y="70"/>
                  </a:cubicBezTo>
                  <a:close/>
                  <a:moveTo>
                    <a:pt x="6808" y="31"/>
                  </a:moveTo>
                  <a:cubicBezTo>
                    <a:pt x="6799" y="53"/>
                    <a:pt x="6784" y="77"/>
                    <a:pt x="6769" y="92"/>
                  </a:cubicBezTo>
                  <a:cubicBezTo>
                    <a:pt x="6756" y="112"/>
                    <a:pt x="6742" y="135"/>
                    <a:pt x="6730" y="157"/>
                  </a:cubicBezTo>
                  <a:lnTo>
                    <a:pt x="6730" y="157"/>
                  </a:lnTo>
                  <a:cubicBezTo>
                    <a:pt x="6736" y="143"/>
                    <a:pt x="6742" y="129"/>
                    <a:pt x="6746" y="115"/>
                  </a:cubicBezTo>
                  <a:cubicBezTo>
                    <a:pt x="6769" y="92"/>
                    <a:pt x="6792" y="69"/>
                    <a:pt x="6792" y="46"/>
                  </a:cubicBezTo>
                  <a:lnTo>
                    <a:pt x="6808" y="31"/>
                  </a:lnTo>
                  <a:close/>
                  <a:moveTo>
                    <a:pt x="6752" y="164"/>
                  </a:moveTo>
                  <a:cubicBezTo>
                    <a:pt x="6740" y="186"/>
                    <a:pt x="6730" y="209"/>
                    <a:pt x="6721" y="232"/>
                  </a:cubicBezTo>
                  <a:lnTo>
                    <a:pt x="6721" y="232"/>
                  </a:lnTo>
                  <a:cubicBezTo>
                    <a:pt x="6722" y="231"/>
                    <a:pt x="6723" y="230"/>
                    <a:pt x="6723" y="230"/>
                  </a:cubicBezTo>
                  <a:cubicBezTo>
                    <a:pt x="6733" y="211"/>
                    <a:pt x="6743" y="188"/>
                    <a:pt x="6752" y="164"/>
                  </a:cubicBezTo>
                  <a:close/>
                  <a:moveTo>
                    <a:pt x="6815" y="1"/>
                  </a:moveTo>
                  <a:lnTo>
                    <a:pt x="6746" y="69"/>
                  </a:lnTo>
                  <a:cubicBezTo>
                    <a:pt x="6723" y="138"/>
                    <a:pt x="6678" y="184"/>
                    <a:pt x="6655" y="253"/>
                  </a:cubicBezTo>
                  <a:cubicBezTo>
                    <a:pt x="6517" y="619"/>
                    <a:pt x="6540" y="940"/>
                    <a:pt x="6540" y="1100"/>
                  </a:cubicBezTo>
                  <a:cubicBezTo>
                    <a:pt x="6563" y="1261"/>
                    <a:pt x="6563" y="1398"/>
                    <a:pt x="6563" y="1582"/>
                  </a:cubicBezTo>
                  <a:lnTo>
                    <a:pt x="6563" y="2063"/>
                  </a:lnTo>
                  <a:lnTo>
                    <a:pt x="6540" y="3048"/>
                  </a:lnTo>
                  <a:cubicBezTo>
                    <a:pt x="6540" y="3391"/>
                    <a:pt x="6563" y="3712"/>
                    <a:pt x="6517" y="3987"/>
                  </a:cubicBezTo>
                  <a:cubicBezTo>
                    <a:pt x="6517" y="4125"/>
                    <a:pt x="6471" y="4262"/>
                    <a:pt x="6426" y="4354"/>
                  </a:cubicBezTo>
                  <a:cubicBezTo>
                    <a:pt x="6380" y="4422"/>
                    <a:pt x="6357" y="4445"/>
                    <a:pt x="6265" y="4445"/>
                  </a:cubicBezTo>
                  <a:lnTo>
                    <a:pt x="6197" y="4445"/>
                  </a:lnTo>
                  <a:cubicBezTo>
                    <a:pt x="6197" y="4468"/>
                    <a:pt x="6219" y="4468"/>
                    <a:pt x="6197" y="4468"/>
                  </a:cubicBezTo>
                  <a:cubicBezTo>
                    <a:pt x="6194" y="4471"/>
                    <a:pt x="6191" y="4472"/>
                    <a:pt x="6187" y="4472"/>
                  </a:cubicBezTo>
                  <a:cubicBezTo>
                    <a:pt x="6155" y="4472"/>
                    <a:pt x="6075" y="4388"/>
                    <a:pt x="6013" y="4285"/>
                  </a:cubicBezTo>
                  <a:cubicBezTo>
                    <a:pt x="5967" y="4148"/>
                    <a:pt x="5899" y="4010"/>
                    <a:pt x="5807" y="3850"/>
                  </a:cubicBezTo>
                  <a:lnTo>
                    <a:pt x="5784" y="3827"/>
                  </a:lnTo>
                  <a:cubicBezTo>
                    <a:pt x="5738" y="3758"/>
                    <a:pt x="5715" y="3712"/>
                    <a:pt x="5647" y="3621"/>
                  </a:cubicBezTo>
                  <a:cubicBezTo>
                    <a:pt x="5578" y="3529"/>
                    <a:pt x="5486" y="3414"/>
                    <a:pt x="5349" y="3391"/>
                  </a:cubicBezTo>
                  <a:cubicBezTo>
                    <a:pt x="5308" y="3375"/>
                    <a:pt x="5265" y="3368"/>
                    <a:pt x="5220" y="3368"/>
                  </a:cubicBezTo>
                  <a:cubicBezTo>
                    <a:pt x="5140" y="3368"/>
                    <a:pt x="5056" y="3393"/>
                    <a:pt x="4982" y="3437"/>
                  </a:cubicBezTo>
                  <a:cubicBezTo>
                    <a:pt x="4845" y="3506"/>
                    <a:pt x="4776" y="3575"/>
                    <a:pt x="4730" y="3644"/>
                  </a:cubicBezTo>
                  <a:cubicBezTo>
                    <a:pt x="4501" y="3941"/>
                    <a:pt x="4432" y="4239"/>
                    <a:pt x="4387" y="4537"/>
                  </a:cubicBezTo>
                  <a:cubicBezTo>
                    <a:pt x="4364" y="4812"/>
                    <a:pt x="4364" y="5087"/>
                    <a:pt x="4364" y="5339"/>
                  </a:cubicBezTo>
                  <a:cubicBezTo>
                    <a:pt x="4364" y="5339"/>
                    <a:pt x="4387" y="5339"/>
                    <a:pt x="4387" y="5385"/>
                  </a:cubicBezTo>
                  <a:cubicBezTo>
                    <a:pt x="4387" y="5591"/>
                    <a:pt x="4387" y="5912"/>
                    <a:pt x="4341" y="6187"/>
                  </a:cubicBezTo>
                  <a:cubicBezTo>
                    <a:pt x="4341" y="6232"/>
                    <a:pt x="4341" y="6278"/>
                    <a:pt x="4341" y="6301"/>
                  </a:cubicBezTo>
                  <a:cubicBezTo>
                    <a:pt x="4341" y="6347"/>
                    <a:pt x="4341" y="6347"/>
                    <a:pt x="4341" y="6370"/>
                  </a:cubicBezTo>
                  <a:cubicBezTo>
                    <a:pt x="4318" y="6507"/>
                    <a:pt x="4318" y="6622"/>
                    <a:pt x="4295" y="6759"/>
                  </a:cubicBezTo>
                  <a:cubicBezTo>
                    <a:pt x="4272" y="7126"/>
                    <a:pt x="4226" y="7516"/>
                    <a:pt x="4157" y="7859"/>
                  </a:cubicBezTo>
                  <a:cubicBezTo>
                    <a:pt x="4089" y="8226"/>
                    <a:pt x="3951" y="8592"/>
                    <a:pt x="3722" y="8821"/>
                  </a:cubicBezTo>
                  <a:cubicBezTo>
                    <a:pt x="3637" y="8906"/>
                    <a:pt x="3552" y="8954"/>
                    <a:pt x="3467" y="8954"/>
                  </a:cubicBezTo>
                  <a:cubicBezTo>
                    <a:pt x="3438" y="8954"/>
                    <a:pt x="3408" y="8948"/>
                    <a:pt x="3378" y="8936"/>
                  </a:cubicBezTo>
                  <a:cubicBezTo>
                    <a:pt x="3264" y="8890"/>
                    <a:pt x="3126" y="8753"/>
                    <a:pt x="3035" y="8592"/>
                  </a:cubicBezTo>
                  <a:cubicBezTo>
                    <a:pt x="2920" y="8455"/>
                    <a:pt x="2851" y="8272"/>
                    <a:pt x="2783" y="8088"/>
                  </a:cubicBezTo>
                  <a:cubicBezTo>
                    <a:pt x="2760" y="7997"/>
                    <a:pt x="2737" y="7882"/>
                    <a:pt x="2714" y="7813"/>
                  </a:cubicBezTo>
                  <a:lnTo>
                    <a:pt x="2714" y="7493"/>
                  </a:lnTo>
                  <a:cubicBezTo>
                    <a:pt x="2691" y="7149"/>
                    <a:pt x="2691" y="6782"/>
                    <a:pt x="2668" y="6439"/>
                  </a:cubicBezTo>
                  <a:cubicBezTo>
                    <a:pt x="2668" y="5935"/>
                    <a:pt x="2691" y="5293"/>
                    <a:pt x="2645" y="4789"/>
                  </a:cubicBezTo>
                  <a:cubicBezTo>
                    <a:pt x="2644" y="4792"/>
                    <a:pt x="2642" y="4794"/>
                    <a:pt x="2640" y="4794"/>
                  </a:cubicBezTo>
                  <a:cubicBezTo>
                    <a:pt x="2616" y="4794"/>
                    <a:pt x="2570" y="4520"/>
                    <a:pt x="2485" y="4285"/>
                  </a:cubicBezTo>
                  <a:cubicBezTo>
                    <a:pt x="2439" y="4170"/>
                    <a:pt x="2370" y="4056"/>
                    <a:pt x="2325" y="4010"/>
                  </a:cubicBezTo>
                  <a:cubicBezTo>
                    <a:pt x="2287" y="3972"/>
                    <a:pt x="2263" y="3955"/>
                    <a:pt x="2253" y="3955"/>
                  </a:cubicBezTo>
                  <a:cubicBezTo>
                    <a:pt x="2244" y="3955"/>
                    <a:pt x="2245" y="3967"/>
                    <a:pt x="2256" y="3987"/>
                  </a:cubicBezTo>
                  <a:cubicBezTo>
                    <a:pt x="2210" y="3941"/>
                    <a:pt x="2141" y="3896"/>
                    <a:pt x="2073" y="3896"/>
                  </a:cubicBezTo>
                  <a:cubicBezTo>
                    <a:pt x="2054" y="3889"/>
                    <a:pt x="2034" y="3887"/>
                    <a:pt x="2014" y="3887"/>
                  </a:cubicBezTo>
                  <a:cubicBezTo>
                    <a:pt x="1958" y="3887"/>
                    <a:pt x="1900" y="3908"/>
                    <a:pt x="1866" y="3941"/>
                  </a:cubicBezTo>
                  <a:cubicBezTo>
                    <a:pt x="1752" y="4033"/>
                    <a:pt x="1706" y="4170"/>
                    <a:pt x="1706" y="4170"/>
                  </a:cubicBezTo>
                  <a:cubicBezTo>
                    <a:pt x="1706" y="4216"/>
                    <a:pt x="1683" y="4285"/>
                    <a:pt x="1614" y="4468"/>
                  </a:cubicBezTo>
                  <a:cubicBezTo>
                    <a:pt x="1568" y="4560"/>
                    <a:pt x="1546" y="4675"/>
                    <a:pt x="1362" y="4835"/>
                  </a:cubicBezTo>
                  <a:cubicBezTo>
                    <a:pt x="1316" y="4881"/>
                    <a:pt x="1271" y="4904"/>
                    <a:pt x="1202" y="4927"/>
                  </a:cubicBezTo>
                  <a:cubicBezTo>
                    <a:pt x="1168" y="4938"/>
                    <a:pt x="1133" y="4944"/>
                    <a:pt x="1096" y="4944"/>
                  </a:cubicBezTo>
                  <a:cubicBezTo>
                    <a:pt x="1059" y="4944"/>
                    <a:pt x="1019" y="4938"/>
                    <a:pt x="973" y="4927"/>
                  </a:cubicBezTo>
                  <a:cubicBezTo>
                    <a:pt x="835" y="4904"/>
                    <a:pt x="721" y="4835"/>
                    <a:pt x="606" y="4743"/>
                  </a:cubicBezTo>
                  <a:cubicBezTo>
                    <a:pt x="263" y="4468"/>
                    <a:pt x="79" y="3918"/>
                    <a:pt x="33" y="3804"/>
                  </a:cubicBezTo>
                  <a:cubicBezTo>
                    <a:pt x="22" y="3781"/>
                    <a:pt x="15" y="3771"/>
                    <a:pt x="11" y="3771"/>
                  </a:cubicBezTo>
                  <a:lnTo>
                    <a:pt x="11" y="3771"/>
                  </a:lnTo>
                  <a:cubicBezTo>
                    <a:pt x="1" y="3771"/>
                    <a:pt x="22" y="3856"/>
                    <a:pt x="56" y="3941"/>
                  </a:cubicBezTo>
                  <a:cubicBezTo>
                    <a:pt x="90" y="4027"/>
                    <a:pt x="125" y="4112"/>
                    <a:pt x="111" y="4112"/>
                  </a:cubicBezTo>
                  <a:cubicBezTo>
                    <a:pt x="107" y="4112"/>
                    <a:pt x="97" y="4102"/>
                    <a:pt x="79" y="4079"/>
                  </a:cubicBezTo>
                  <a:lnTo>
                    <a:pt x="79" y="4079"/>
                  </a:lnTo>
                  <a:cubicBezTo>
                    <a:pt x="171" y="4239"/>
                    <a:pt x="240" y="4400"/>
                    <a:pt x="354" y="4560"/>
                  </a:cubicBezTo>
                  <a:cubicBezTo>
                    <a:pt x="469" y="4697"/>
                    <a:pt x="606" y="4858"/>
                    <a:pt x="835" y="4949"/>
                  </a:cubicBezTo>
                  <a:cubicBezTo>
                    <a:pt x="858" y="4949"/>
                    <a:pt x="881" y="4972"/>
                    <a:pt x="904" y="4972"/>
                  </a:cubicBezTo>
                  <a:cubicBezTo>
                    <a:pt x="950" y="4995"/>
                    <a:pt x="996" y="5018"/>
                    <a:pt x="1019" y="5018"/>
                  </a:cubicBezTo>
                  <a:lnTo>
                    <a:pt x="1202" y="5018"/>
                  </a:lnTo>
                  <a:lnTo>
                    <a:pt x="1248" y="4995"/>
                  </a:lnTo>
                  <a:cubicBezTo>
                    <a:pt x="1339" y="4972"/>
                    <a:pt x="1385" y="4927"/>
                    <a:pt x="1454" y="4881"/>
                  </a:cubicBezTo>
                  <a:cubicBezTo>
                    <a:pt x="1523" y="4835"/>
                    <a:pt x="1546" y="4789"/>
                    <a:pt x="1591" y="4743"/>
                  </a:cubicBezTo>
                  <a:cubicBezTo>
                    <a:pt x="1706" y="4583"/>
                    <a:pt x="1775" y="4445"/>
                    <a:pt x="1843" y="4308"/>
                  </a:cubicBezTo>
                  <a:cubicBezTo>
                    <a:pt x="1905" y="4205"/>
                    <a:pt x="1985" y="4121"/>
                    <a:pt x="2017" y="4121"/>
                  </a:cubicBezTo>
                  <a:cubicBezTo>
                    <a:pt x="2021" y="4121"/>
                    <a:pt x="2024" y="4122"/>
                    <a:pt x="2027" y="4125"/>
                  </a:cubicBezTo>
                  <a:cubicBezTo>
                    <a:pt x="2027" y="4125"/>
                    <a:pt x="2050" y="4125"/>
                    <a:pt x="2050" y="4102"/>
                  </a:cubicBezTo>
                  <a:cubicBezTo>
                    <a:pt x="2050" y="4125"/>
                    <a:pt x="2073" y="4125"/>
                    <a:pt x="2095" y="4148"/>
                  </a:cubicBezTo>
                  <a:cubicBezTo>
                    <a:pt x="2141" y="4216"/>
                    <a:pt x="2187" y="4354"/>
                    <a:pt x="2210" y="4491"/>
                  </a:cubicBezTo>
                  <a:cubicBezTo>
                    <a:pt x="2256" y="4606"/>
                    <a:pt x="2279" y="4766"/>
                    <a:pt x="2279" y="4904"/>
                  </a:cubicBezTo>
                  <a:cubicBezTo>
                    <a:pt x="2302" y="5201"/>
                    <a:pt x="2302" y="5499"/>
                    <a:pt x="2302" y="5820"/>
                  </a:cubicBezTo>
                  <a:cubicBezTo>
                    <a:pt x="2302" y="6141"/>
                    <a:pt x="2302" y="6462"/>
                    <a:pt x="2302" y="6782"/>
                  </a:cubicBezTo>
                  <a:cubicBezTo>
                    <a:pt x="2302" y="7080"/>
                    <a:pt x="2302" y="7401"/>
                    <a:pt x="2302" y="7722"/>
                  </a:cubicBezTo>
                  <a:lnTo>
                    <a:pt x="2302" y="7859"/>
                  </a:lnTo>
                  <a:lnTo>
                    <a:pt x="2325" y="8020"/>
                  </a:lnTo>
                  <a:cubicBezTo>
                    <a:pt x="2347" y="8111"/>
                    <a:pt x="2370" y="8203"/>
                    <a:pt x="2393" y="8272"/>
                  </a:cubicBezTo>
                  <a:cubicBezTo>
                    <a:pt x="2462" y="8455"/>
                    <a:pt x="2531" y="8615"/>
                    <a:pt x="2622" y="8776"/>
                  </a:cubicBezTo>
                  <a:cubicBezTo>
                    <a:pt x="2691" y="8867"/>
                    <a:pt x="2783" y="9073"/>
                    <a:pt x="3058" y="9280"/>
                  </a:cubicBezTo>
                  <a:cubicBezTo>
                    <a:pt x="3156" y="9345"/>
                    <a:pt x="3313" y="9399"/>
                    <a:pt x="3479" y="9399"/>
                  </a:cubicBezTo>
                  <a:cubicBezTo>
                    <a:pt x="3545" y="9399"/>
                    <a:pt x="3611" y="9391"/>
                    <a:pt x="3676" y="9371"/>
                  </a:cubicBezTo>
                  <a:cubicBezTo>
                    <a:pt x="3905" y="9303"/>
                    <a:pt x="4089" y="9142"/>
                    <a:pt x="4203" y="8982"/>
                  </a:cubicBezTo>
                  <a:cubicBezTo>
                    <a:pt x="4432" y="8638"/>
                    <a:pt x="4570" y="8226"/>
                    <a:pt x="4661" y="7790"/>
                  </a:cubicBezTo>
                  <a:cubicBezTo>
                    <a:pt x="4753" y="7378"/>
                    <a:pt x="4776" y="6920"/>
                    <a:pt x="4822" y="6485"/>
                  </a:cubicBezTo>
                  <a:lnTo>
                    <a:pt x="4868" y="6141"/>
                  </a:lnTo>
                  <a:cubicBezTo>
                    <a:pt x="4868" y="6026"/>
                    <a:pt x="4891" y="5912"/>
                    <a:pt x="4891" y="5797"/>
                  </a:cubicBezTo>
                  <a:cubicBezTo>
                    <a:pt x="4891" y="5568"/>
                    <a:pt x="4891" y="5362"/>
                    <a:pt x="4891" y="5133"/>
                  </a:cubicBezTo>
                  <a:cubicBezTo>
                    <a:pt x="4891" y="4720"/>
                    <a:pt x="4936" y="4308"/>
                    <a:pt x="5074" y="4056"/>
                  </a:cubicBezTo>
                  <a:cubicBezTo>
                    <a:pt x="5120" y="4010"/>
                    <a:pt x="5166" y="3941"/>
                    <a:pt x="5188" y="3918"/>
                  </a:cubicBezTo>
                  <a:lnTo>
                    <a:pt x="5234" y="3918"/>
                  </a:lnTo>
                  <a:cubicBezTo>
                    <a:pt x="5257" y="3918"/>
                    <a:pt x="5234" y="3918"/>
                    <a:pt x="5280" y="3964"/>
                  </a:cubicBezTo>
                  <a:cubicBezTo>
                    <a:pt x="5326" y="4033"/>
                    <a:pt x="5349" y="4102"/>
                    <a:pt x="5372" y="4170"/>
                  </a:cubicBezTo>
                  <a:cubicBezTo>
                    <a:pt x="5509" y="4422"/>
                    <a:pt x="5624" y="4697"/>
                    <a:pt x="5876" y="4881"/>
                  </a:cubicBezTo>
                  <a:cubicBezTo>
                    <a:pt x="5945" y="4927"/>
                    <a:pt x="6013" y="4949"/>
                    <a:pt x="6105" y="4972"/>
                  </a:cubicBezTo>
                  <a:cubicBezTo>
                    <a:pt x="6128" y="4984"/>
                    <a:pt x="6156" y="4990"/>
                    <a:pt x="6185" y="4990"/>
                  </a:cubicBezTo>
                  <a:cubicBezTo>
                    <a:pt x="6214" y="4990"/>
                    <a:pt x="6242" y="4984"/>
                    <a:pt x="6265" y="4972"/>
                  </a:cubicBezTo>
                  <a:cubicBezTo>
                    <a:pt x="6403" y="4972"/>
                    <a:pt x="6586" y="4949"/>
                    <a:pt x="6701" y="4835"/>
                  </a:cubicBezTo>
                  <a:cubicBezTo>
                    <a:pt x="6838" y="4720"/>
                    <a:pt x="6907" y="4583"/>
                    <a:pt x="6953" y="4468"/>
                  </a:cubicBezTo>
                  <a:cubicBezTo>
                    <a:pt x="7067" y="4216"/>
                    <a:pt x="7067" y="3987"/>
                    <a:pt x="7067" y="3758"/>
                  </a:cubicBezTo>
                  <a:cubicBezTo>
                    <a:pt x="7090" y="3529"/>
                    <a:pt x="7067" y="3323"/>
                    <a:pt x="7067" y="3139"/>
                  </a:cubicBezTo>
                  <a:cubicBezTo>
                    <a:pt x="7067" y="2956"/>
                    <a:pt x="7044" y="2773"/>
                    <a:pt x="7044" y="2590"/>
                  </a:cubicBezTo>
                  <a:cubicBezTo>
                    <a:pt x="7044" y="2292"/>
                    <a:pt x="7021" y="1948"/>
                    <a:pt x="6998" y="1627"/>
                  </a:cubicBezTo>
                  <a:cubicBezTo>
                    <a:pt x="6998" y="1765"/>
                    <a:pt x="6976" y="1902"/>
                    <a:pt x="6976" y="2040"/>
                  </a:cubicBezTo>
                  <a:cubicBezTo>
                    <a:pt x="6976" y="1696"/>
                    <a:pt x="6976" y="1375"/>
                    <a:pt x="6953" y="1238"/>
                  </a:cubicBezTo>
                  <a:cubicBezTo>
                    <a:pt x="6924" y="953"/>
                    <a:pt x="6907" y="853"/>
                    <a:pt x="6894" y="853"/>
                  </a:cubicBezTo>
                  <a:cubicBezTo>
                    <a:pt x="6876" y="853"/>
                    <a:pt x="6865" y="1054"/>
                    <a:pt x="6838" y="1215"/>
                  </a:cubicBezTo>
                  <a:cubicBezTo>
                    <a:pt x="6838" y="1278"/>
                    <a:pt x="6833" y="1290"/>
                    <a:pt x="6825" y="1290"/>
                  </a:cubicBezTo>
                  <a:cubicBezTo>
                    <a:pt x="6821" y="1290"/>
                    <a:pt x="6817" y="1286"/>
                    <a:pt x="6813" y="1286"/>
                  </a:cubicBezTo>
                  <a:cubicBezTo>
                    <a:pt x="6802" y="1286"/>
                    <a:pt x="6792" y="1306"/>
                    <a:pt x="6792" y="1444"/>
                  </a:cubicBezTo>
                  <a:cubicBezTo>
                    <a:pt x="6792" y="1238"/>
                    <a:pt x="6769" y="1123"/>
                    <a:pt x="6769" y="894"/>
                  </a:cubicBezTo>
                  <a:cubicBezTo>
                    <a:pt x="6769" y="894"/>
                    <a:pt x="6769" y="894"/>
                    <a:pt x="6768" y="894"/>
                  </a:cubicBezTo>
                  <a:lnTo>
                    <a:pt x="6768" y="894"/>
                  </a:lnTo>
                  <a:cubicBezTo>
                    <a:pt x="6751" y="894"/>
                    <a:pt x="6802" y="1445"/>
                    <a:pt x="6780" y="1445"/>
                  </a:cubicBezTo>
                  <a:cubicBezTo>
                    <a:pt x="6777" y="1445"/>
                    <a:pt x="6774" y="1437"/>
                    <a:pt x="6769" y="1421"/>
                  </a:cubicBezTo>
                  <a:cubicBezTo>
                    <a:pt x="6769" y="1215"/>
                    <a:pt x="6723" y="986"/>
                    <a:pt x="6746" y="757"/>
                  </a:cubicBezTo>
                  <a:lnTo>
                    <a:pt x="6746" y="757"/>
                  </a:lnTo>
                  <a:cubicBezTo>
                    <a:pt x="6723" y="803"/>
                    <a:pt x="6723" y="986"/>
                    <a:pt x="6746" y="1169"/>
                  </a:cubicBezTo>
                  <a:cubicBezTo>
                    <a:pt x="6746" y="1352"/>
                    <a:pt x="6746" y="1490"/>
                    <a:pt x="6723" y="1490"/>
                  </a:cubicBezTo>
                  <a:cubicBezTo>
                    <a:pt x="6746" y="1375"/>
                    <a:pt x="6723" y="871"/>
                    <a:pt x="6701" y="825"/>
                  </a:cubicBezTo>
                  <a:lnTo>
                    <a:pt x="6701" y="825"/>
                  </a:lnTo>
                  <a:cubicBezTo>
                    <a:pt x="6701" y="826"/>
                    <a:pt x="6701" y="919"/>
                    <a:pt x="6707" y="1010"/>
                  </a:cubicBezTo>
                  <a:lnTo>
                    <a:pt x="6707" y="1010"/>
                  </a:lnTo>
                  <a:cubicBezTo>
                    <a:pt x="6678" y="744"/>
                    <a:pt x="6681" y="511"/>
                    <a:pt x="6701" y="413"/>
                  </a:cubicBezTo>
                  <a:cubicBezTo>
                    <a:pt x="6707" y="380"/>
                    <a:pt x="6706" y="362"/>
                    <a:pt x="6701" y="362"/>
                  </a:cubicBezTo>
                  <a:cubicBezTo>
                    <a:pt x="6687" y="362"/>
                    <a:pt x="6648" y="467"/>
                    <a:pt x="6632" y="711"/>
                  </a:cubicBezTo>
                  <a:cubicBezTo>
                    <a:pt x="6632" y="596"/>
                    <a:pt x="6655" y="459"/>
                    <a:pt x="6701" y="298"/>
                  </a:cubicBezTo>
                  <a:lnTo>
                    <a:pt x="6701" y="298"/>
                  </a:lnTo>
                  <a:cubicBezTo>
                    <a:pt x="6678" y="321"/>
                    <a:pt x="6678" y="321"/>
                    <a:pt x="6678" y="344"/>
                  </a:cubicBezTo>
                  <a:cubicBezTo>
                    <a:pt x="6678" y="321"/>
                    <a:pt x="6678" y="298"/>
                    <a:pt x="6701" y="298"/>
                  </a:cubicBezTo>
                  <a:cubicBezTo>
                    <a:pt x="6706" y="276"/>
                    <a:pt x="6713" y="254"/>
                    <a:pt x="6721" y="232"/>
                  </a:cubicBezTo>
                  <a:lnTo>
                    <a:pt x="6721" y="232"/>
                  </a:lnTo>
                  <a:cubicBezTo>
                    <a:pt x="6701" y="254"/>
                    <a:pt x="6701" y="276"/>
                    <a:pt x="6701" y="298"/>
                  </a:cubicBezTo>
                  <a:lnTo>
                    <a:pt x="6701" y="298"/>
                  </a:lnTo>
                  <a:cubicBezTo>
                    <a:pt x="6701" y="252"/>
                    <a:pt x="6701" y="230"/>
                    <a:pt x="6723" y="207"/>
                  </a:cubicBezTo>
                  <a:cubicBezTo>
                    <a:pt x="6738" y="177"/>
                    <a:pt x="6753" y="147"/>
                    <a:pt x="6768" y="123"/>
                  </a:cubicBezTo>
                  <a:lnTo>
                    <a:pt x="6768" y="123"/>
                  </a:lnTo>
                  <a:cubicBezTo>
                    <a:pt x="6763" y="137"/>
                    <a:pt x="6758" y="150"/>
                    <a:pt x="6752" y="164"/>
                  </a:cubicBezTo>
                  <a:lnTo>
                    <a:pt x="6752" y="164"/>
                  </a:lnTo>
                  <a:cubicBezTo>
                    <a:pt x="6770" y="131"/>
                    <a:pt x="6791" y="99"/>
                    <a:pt x="6815" y="71"/>
                  </a:cubicBezTo>
                  <a:lnTo>
                    <a:pt x="6815" y="71"/>
                  </a:lnTo>
                  <a:cubicBezTo>
                    <a:pt x="6816" y="81"/>
                    <a:pt x="6821" y="87"/>
                    <a:pt x="6827" y="89"/>
                  </a:cubicBezTo>
                  <a:lnTo>
                    <a:pt x="6827" y="89"/>
                  </a:lnTo>
                  <a:cubicBezTo>
                    <a:pt x="6830" y="95"/>
                    <a:pt x="6833" y="99"/>
                    <a:pt x="6836" y="99"/>
                  </a:cubicBezTo>
                  <a:cubicBezTo>
                    <a:pt x="6837" y="99"/>
                    <a:pt x="6838" y="97"/>
                    <a:pt x="6838" y="92"/>
                  </a:cubicBezTo>
                  <a:cubicBezTo>
                    <a:pt x="6848" y="83"/>
                    <a:pt x="6857" y="74"/>
                    <a:pt x="6867" y="66"/>
                  </a:cubicBezTo>
                  <a:lnTo>
                    <a:pt x="6867" y="66"/>
                  </a:lnTo>
                  <a:cubicBezTo>
                    <a:pt x="6865" y="67"/>
                    <a:pt x="6863" y="68"/>
                    <a:pt x="6861" y="69"/>
                  </a:cubicBezTo>
                  <a:cubicBezTo>
                    <a:pt x="6867" y="64"/>
                    <a:pt x="6872" y="58"/>
                    <a:pt x="6884" y="46"/>
                  </a:cubicBezTo>
                  <a:cubicBezTo>
                    <a:pt x="6884" y="46"/>
                    <a:pt x="6894" y="37"/>
                    <a:pt x="6907" y="30"/>
                  </a:cubicBezTo>
                  <a:lnTo>
                    <a:pt x="6907" y="30"/>
                  </a:lnTo>
                  <a:cubicBezTo>
                    <a:pt x="6890" y="38"/>
                    <a:pt x="6869" y="54"/>
                    <a:pt x="6838" y="69"/>
                  </a:cubicBezTo>
                  <a:cubicBezTo>
                    <a:pt x="6838" y="69"/>
                    <a:pt x="6835" y="72"/>
                    <a:pt x="6831" y="75"/>
                  </a:cubicBezTo>
                  <a:lnTo>
                    <a:pt x="6831" y="75"/>
                  </a:lnTo>
                  <a:cubicBezTo>
                    <a:pt x="6828" y="72"/>
                    <a:pt x="6823" y="70"/>
                    <a:pt x="6817" y="69"/>
                  </a:cubicBezTo>
                  <a:lnTo>
                    <a:pt x="6817" y="69"/>
                  </a:lnTo>
                  <a:cubicBezTo>
                    <a:pt x="6824" y="62"/>
                    <a:pt x="6831" y="54"/>
                    <a:pt x="6838" y="47"/>
                  </a:cubicBezTo>
                  <a:lnTo>
                    <a:pt x="6838" y="47"/>
                  </a:lnTo>
                  <a:lnTo>
                    <a:pt x="6815" y="69"/>
                  </a:lnTo>
                  <a:lnTo>
                    <a:pt x="6838" y="24"/>
                  </a:lnTo>
                  <a:lnTo>
                    <a:pt x="6815" y="58"/>
                  </a:lnTo>
                  <a:lnTo>
                    <a:pt x="6815" y="69"/>
                  </a:lnTo>
                  <a:cubicBezTo>
                    <a:pt x="6813" y="68"/>
                    <a:pt x="6812" y="66"/>
                    <a:pt x="6810" y="65"/>
                  </a:cubicBezTo>
                  <a:lnTo>
                    <a:pt x="6810" y="65"/>
                  </a:lnTo>
                  <a:lnTo>
                    <a:pt x="6815" y="58"/>
                  </a:lnTo>
                  <a:lnTo>
                    <a:pt x="6815" y="46"/>
                  </a:lnTo>
                  <a:cubicBezTo>
                    <a:pt x="6822" y="32"/>
                    <a:pt x="6825" y="27"/>
                    <a:pt x="6825" y="27"/>
                  </a:cubicBezTo>
                  <a:lnTo>
                    <a:pt x="6825" y="27"/>
                  </a:lnTo>
                  <a:cubicBezTo>
                    <a:pt x="6824" y="27"/>
                    <a:pt x="6821" y="33"/>
                    <a:pt x="6815" y="41"/>
                  </a:cubicBezTo>
                  <a:lnTo>
                    <a:pt x="6815" y="41"/>
                  </a:lnTo>
                  <a:lnTo>
                    <a:pt x="68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37"/>
            <p:cNvSpPr/>
            <p:nvPr/>
          </p:nvSpPr>
          <p:spPr>
            <a:xfrm>
              <a:off x="5401175" y="3493600"/>
              <a:ext cx="52150" cy="22600"/>
            </a:xfrm>
            <a:custGeom>
              <a:avLst/>
              <a:gdLst/>
              <a:ahLst/>
              <a:cxnLst/>
              <a:rect l="l" t="t" r="r" b="b"/>
              <a:pathLst>
                <a:path w="2086" h="904" extrusionOk="0">
                  <a:moveTo>
                    <a:pt x="92" y="629"/>
                  </a:moveTo>
                  <a:cubicBezTo>
                    <a:pt x="69" y="629"/>
                    <a:pt x="69" y="652"/>
                    <a:pt x="69" y="652"/>
                  </a:cubicBezTo>
                  <a:lnTo>
                    <a:pt x="24" y="698"/>
                  </a:lnTo>
                  <a:lnTo>
                    <a:pt x="46" y="652"/>
                  </a:lnTo>
                  <a:cubicBezTo>
                    <a:pt x="69" y="629"/>
                    <a:pt x="69" y="629"/>
                    <a:pt x="92" y="629"/>
                  </a:cubicBezTo>
                  <a:close/>
                  <a:moveTo>
                    <a:pt x="298" y="721"/>
                  </a:moveTo>
                  <a:lnTo>
                    <a:pt x="298" y="721"/>
                  </a:lnTo>
                  <a:cubicBezTo>
                    <a:pt x="293" y="726"/>
                    <a:pt x="288" y="731"/>
                    <a:pt x="284" y="735"/>
                  </a:cubicBezTo>
                  <a:lnTo>
                    <a:pt x="284" y="735"/>
                  </a:lnTo>
                  <a:cubicBezTo>
                    <a:pt x="284" y="735"/>
                    <a:pt x="284" y="735"/>
                    <a:pt x="284" y="735"/>
                  </a:cubicBezTo>
                  <a:lnTo>
                    <a:pt x="284" y="735"/>
                  </a:lnTo>
                  <a:cubicBezTo>
                    <a:pt x="290" y="730"/>
                    <a:pt x="296" y="723"/>
                    <a:pt x="298" y="721"/>
                  </a:cubicBezTo>
                  <a:close/>
                  <a:moveTo>
                    <a:pt x="276" y="744"/>
                  </a:moveTo>
                  <a:cubicBezTo>
                    <a:pt x="276" y="744"/>
                    <a:pt x="276" y="744"/>
                    <a:pt x="276" y="745"/>
                  </a:cubicBezTo>
                  <a:lnTo>
                    <a:pt x="276" y="745"/>
                  </a:lnTo>
                  <a:cubicBezTo>
                    <a:pt x="276" y="745"/>
                    <a:pt x="276" y="745"/>
                    <a:pt x="276" y="745"/>
                  </a:cubicBezTo>
                  <a:lnTo>
                    <a:pt x="276" y="745"/>
                  </a:lnTo>
                  <a:cubicBezTo>
                    <a:pt x="276" y="744"/>
                    <a:pt x="276" y="744"/>
                    <a:pt x="276" y="744"/>
                  </a:cubicBezTo>
                  <a:close/>
                  <a:moveTo>
                    <a:pt x="1813" y="1"/>
                  </a:moveTo>
                  <a:cubicBezTo>
                    <a:pt x="1627" y="1"/>
                    <a:pt x="1432" y="17"/>
                    <a:pt x="1238" y="33"/>
                  </a:cubicBezTo>
                  <a:cubicBezTo>
                    <a:pt x="1192" y="56"/>
                    <a:pt x="1032" y="79"/>
                    <a:pt x="825" y="125"/>
                  </a:cubicBezTo>
                  <a:cubicBezTo>
                    <a:pt x="642" y="171"/>
                    <a:pt x="436" y="262"/>
                    <a:pt x="344" y="285"/>
                  </a:cubicBezTo>
                  <a:lnTo>
                    <a:pt x="321" y="308"/>
                  </a:lnTo>
                  <a:cubicBezTo>
                    <a:pt x="230" y="354"/>
                    <a:pt x="138" y="423"/>
                    <a:pt x="69" y="514"/>
                  </a:cubicBezTo>
                  <a:cubicBezTo>
                    <a:pt x="69" y="560"/>
                    <a:pt x="46" y="606"/>
                    <a:pt x="24" y="629"/>
                  </a:cubicBezTo>
                  <a:lnTo>
                    <a:pt x="1" y="744"/>
                  </a:lnTo>
                  <a:lnTo>
                    <a:pt x="1" y="744"/>
                  </a:lnTo>
                  <a:lnTo>
                    <a:pt x="24" y="698"/>
                  </a:lnTo>
                  <a:lnTo>
                    <a:pt x="24" y="744"/>
                  </a:lnTo>
                  <a:cubicBezTo>
                    <a:pt x="24" y="789"/>
                    <a:pt x="46" y="812"/>
                    <a:pt x="69" y="835"/>
                  </a:cubicBezTo>
                  <a:cubicBezTo>
                    <a:pt x="98" y="879"/>
                    <a:pt x="118" y="895"/>
                    <a:pt x="129" y="895"/>
                  </a:cubicBezTo>
                  <a:cubicBezTo>
                    <a:pt x="135" y="895"/>
                    <a:pt x="138" y="889"/>
                    <a:pt x="138" y="881"/>
                  </a:cubicBezTo>
                  <a:cubicBezTo>
                    <a:pt x="138" y="858"/>
                    <a:pt x="138" y="835"/>
                    <a:pt x="161" y="812"/>
                  </a:cubicBezTo>
                  <a:cubicBezTo>
                    <a:pt x="161" y="766"/>
                    <a:pt x="207" y="789"/>
                    <a:pt x="207" y="766"/>
                  </a:cubicBezTo>
                  <a:cubicBezTo>
                    <a:pt x="207" y="766"/>
                    <a:pt x="230" y="789"/>
                    <a:pt x="230" y="789"/>
                  </a:cubicBezTo>
                  <a:cubicBezTo>
                    <a:pt x="230" y="789"/>
                    <a:pt x="207" y="766"/>
                    <a:pt x="230" y="766"/>
                  </a:cubicBezTo>
                  <a:cubicBezTo>
                    <a:pt x="230" y="766"/>
                    <a:pt x="253" y="789"/>
                    <a:pt x="253" y="789"/>
                  </a:cubicBezTo>
                  <a:cubicBezTo>
                    <a:pt x="253" y="766"/>
                    <a:pt x="253" y="766"/>
                    <a:pt x="276" y="744"/>
                  </a:cubicBezTo>
                  <a:lnTo>
                    <a:pt x="276" y="744"/>
                  </a:lnTo>
                  <a:cubicBezTo>
                    <a:pt x="276" y="744"/>
                    <a:pt x="275" y="745"/>
                    <a:pt x="274" y="746"/>
                  </a:cubicBezTo>
                  <a:lnTo>
                    <a:pt x="274" y="746"/>
                  </a:lnTo>
                  <a:cubicBezTo>
                    <a:pt x="268" y="754"/>
                    <a:pt x="264" y="760"/>
                    <a:pt x="267" y="764"/>
                  </a:cubicBezTo>
                  <a:lnTo>
                    <a:pt x="267" y="764"/>
                  </a:lnTo>
                  <a:cubicBezTo>
                    <a:pt x="265" y="769"/>
                    <a:pt x="265" y="773"/>
                    <a:pt x="267" y="773"/>
                  </a:cubicBezTo>
                  <a:cubicBezTo>
                    <a:pt x="268" y="773"/>
                    <a:pt x="271" y="771"/>
                    <a:pt x="276" y="766"/>
                  </a:cubicBezTo>
                  <a:cubicBezTo>
                    <a:pt x="276" y="744"/>
                    <a:pt x="299" y="744"/>
                    <a:pt x="344" y="744"/>
                  </a:cubicBezTo>
                  <a:lnTo>
                    <a:pt x="390" y="904"/>
                  </a:lnTo>
                  <a:cubicBezTo>
                    <a:pt x="436" y="858"/>
                    <a:pt x="505" y="812"/>
                    <a:pt x="573" y="789"/>
                  </a:cubicBezTo>
                  <a:cubicBezTo>
                    <a:pt x="573" y="766"/>
                    <a:pt x="551" y="766"/>
                    <a:pt x="573" y="766"/>
                  </a:cubicBezTo>
                  <a:cubicBezTo>
                    <a:pt x="585" y="755"/>
                    <a:pt x="596" y="755"/>
                    <a:pt x="608" y="755"/>
                  </a:cubicBezTo>
                  <a:cubicBezTo>
                    <a:pt x="619" y="755"/>
                    <a:pt x="631" y="755"/>
                    <a:pt x="642" y="744"/>
                  </a:cubicBezTo>
                  <a:lnTo>
                    <a:pt x="642" y="721"/>
                  </a:lnTo>
                  <a:lnTo>
                    <a:pt x="711" y="721"/>
                  </a:lnTo>
                  <a:cubicBezTo>
                    <a:pt x="757" y="698"/>
                    <a:pt x="780" y="698"/>
                    <a:pt x="848" y="675"/>
                  </a:cubicBezTo>
                  <a:cubicBezTo>
                    <a:pt x="825" y="652"/>
                    <a:pt x="825" y="652"/>
                    <a:pt x="848" y="652"/>
                  </a:cubicBezTo>
                  <a:cubicBezTo>
                    <a:pt x="848" y="652"/>
                    <a:pt x="894" y="652"/>
                    <a:pt x="917" y="629"/>
                  </a:cubicBezTo>
                  <a:cubicBezTo>
                    <a:pt x="940" y="606"/>
                    <a:pt x="940" y="606"/>
                    <a:pt x="963" y="606"/>
                  </a:cubicBezTo>
                  <a:cubicBezTo>
                    <a:pt x="1100" y="560"/>
                    <a:pt x="1238" y="492"/>
                    <a:pt x="1398" y="446"/>
                  </a:cubicBezTo>
                  <a:cubicBezTo>
                    <a:pt x="1444" y="423"/>
                    <a:pt x="1467" y="400"/>
                    <a:pt x="1513" y="400"/>
                  </a:cubicBezTo>
                  <a:cubicBezTo>
                    <a:pt x="1528" y="392"/>
                    <a:pt x="1546" y="390"/>
                    <a:pt x="1565" y="390"/>
                  </a:cubicBezTo>
                  <a:cubicBezTo>
                    <a:pt x="1602" y="390"/>
                    <a:pt x="1643" y="400"/>
                    <a:pt x="1673" y="400"/>
                  </a:cubicBezTo>
                  <a:cubicBezTo>
                    <a:pt x="1673" y="331"/>
                    <a:pt x="1788" y="285"/>
                    <a:pt x="1765" y="240"/>
                  </a:cubicBezTo>
                  <a:cubicBezTo>
                    <a:pt x="1788" y="240"/>
                    <a:pt x="1834" y="240"/>
                    <a:pt x="1856" y="217"/>
                  </a:cubicBezTo>
                  <a:cubicBezTo>
                    <a:pt x="1856" y="171"/>
                    <a:pt x="1879" y="102"/>
                    <a:pt x="1971" y="56"/>
                  </a:cubicBezTo>
                  <a:cubicBezTo>
                    <a:pt x="1986" y="56"/>
                    <a:pt x="2022" y="66"/>
                    <a:pt x="2044" y="66"/>
                  </a:cubicBezTo>
                  <a:cubicBezTo>
                    <a:pt x="2055" y="66"/>
                    <a:pt x="2063" y="64"/>
                    <a:pt x="2063" y="56"/>
                  </a:cubicBezTo>
                  <a:cubicBezTo>
                    <a:pt x="2086" y="56"/>
                    <a:pt x="2017" y="33"/>
                    <a:pt x="2040" y="10"/>
                  </a:cubicBezTo>
                  <a:cubicBezTo>
                    <a:pt x="1966" y="4"/>
                    <a:pt x="1890" y="1"/>
                    <a:pt x="18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37"/>
            <p:cNvSpPr/>
            <p:nvPr/>
          </p:nvSpPr>
          <p:spPr>
            <a:xfrm>
              <a:off x="5457300" y="3342050"/>
              <a:ext cx="67625" cy="169000"/>
            </a:xfrm>
            <a:custGeom>
              <a:avLst/>
              <a:gdLst/>
              <a:ahLst/>
              <a:cxnLst/>
              <a:rect l="l" t="t" r="r" b="b"/>
              <a:pathLst>
                <a:path w="2705" h="6760" extrusionOk="0">
                  <a:moveTo>
                    <a:pt x="1937" y="6401"/>
                  </a:moveTo>
                  <a:cubicBezTo>
                    <a:pt x="1939" y="6401"/>
                    <a:pt x="1936" y="6405"/>
                    <a:pt x="1926" y="6416"/>
                  </a:cubicBezTo>
                  <a:cubicBezTo>
                    <a:pt x="1895" y="6431"/>
                    <a:pt x="1863" y="6447"/>
                    <a:pt x="1831" y="6462"/>
                  </a:cubicBezTo>
                  <a:lnTo>
                    <a:pt x="1831" y="6462"/>
                  </a:lnTo>
                  <a:cubicBezTo>
                    <a:pt x="1885" y="6432"/>
                    <a:pt x="1930" y="6401"/>
                    <a:pt x="1937" y="6401"/>
                  </a:cubicBezTo>
                  <a:close/>
                  <a:moveTo>
                    <a:pt x="1689" y="6525"/>
                  </a:moveTo>
                  <a:cubicBezTo>
                    <a:pt x="1617" y="6554"/>
                    <a:pt x="1566" y="6576"/>
                    <a:pt x="1582" y="6576"/>
                  </a:cubicBezTo>
                  <a:cubicBezTo>
                    <a:pt x="1622" y="6556"/>
                    <a:pt x="1657" y="6540"/>
                    <a:pt x="1689" y="6525"/>
                  </a:cubicBezTo>
                  <a:close/>
                  <a:moveTo>
                    <a:pt x="1742" y="6531"/>
                  </a:moveTo>
                  <a:lnTo>
                    <a:pt x="1742" y="6531"/>
                  </a:lnTo>
                  <a:cubicBezTo>
                    <a:pt x="1699" y="6550"/>
                    <a:pt x="1656" y="6568"/>
                    <a:pt x="1614" y="6585"/>
                  </a:cubicBezTo>
                  <a:lnTo>
                    <a:pt x="1614" y="6585"/>
                  </a:lnTo>
                  <a:cubicBezTo>
                    <a:pt x="1657" y="6565"/>
                    <a:pt x="1708" y="6542"/>
                    <a:pt x="1742" y="6531"/>
                  </a:cubicBezTo>
                  <a:close/>
                  <a:moveTo>
                    <a:pt x="1526" y="6605"/>
                  </a:moveTo>
                  <a:cubicBezTo>
                    <a:pt x="1508" y="6611"/>
                    <a:pt x="1496" y="6617"/>
                    <a:pt x="1490" y="6622"/>
                  </a:cubicBezTo>
                  <a:cubicBezTo>
                    <a:pt x="1502" y="6616"/>
                    <a:pt x="1514" y="6611"/>
                    <a:pt x="1526" y="6605"/>
                  </a:cubicBezTo>
                  <a:close/>
                  <a:moveTo>
                    <a:pt x="1023" y="6734"/>
                  </a:moveTo>
                  <a:cubicBezTo>
                    <a:pt x="1034" y="6736"/>
                    <a:pt x="1045" y="6737"/>
                    <a:pt x="1055" y="6737"/>
                  </a:cubicBezTo>
                  <a:lnTo>
                    <a:pt x="1032" y="6737"/>
                  </a:lnTo>
                  <a:cubicBezTo>
                    <a:pt x="1029" y="6736"/>
                    <a:pt x="1026" y="6735"/>
                    <a:pt x="1023" y="6734"/>
                  </a:cubicBezTo>
                  <a:close/>
                  <a:moveTo>
                    <a:pt x="1307" y="1"/>
                  </a:moveTo>
                  <a:cubicBezTo>
                    <a:pt x="1215" y="161"/>
                    <a:pt x="1124" y="345"/>
                    <a:pt x="1032" y="505"/>
                  </a:cubicBezTo>
                  <a:cubicBezTo>
                    <a:pt x="963" y="642"/>
                    <a:pt x="917" y="757"/>
                    <a:pt x="872" y="872"/>
                  </a:cubicBezTo>
                  <a:cubicBezTo>
                    <a:pt x="780" y="1124"/>
                    <a:pt x="688" y="1376"/>
                    <a:pt x="620" y="1651"/>
                  </a:cubicBezTo>
                  <a:cubicBezTo>
                    <a:pt x="574" y="1903"/>
                    <a:pt x="505" y="2155"/>
                    <a:pt x="459" y="2384"/>
                  </a:cubicBezTo>
                  <a:cubicBezTo>
                    <a:pt x="390" y="2750"/>
                    <a:pt x="276" y="3208"/>
                    <a:pt x="184" y="3552"/>
                  </a:cubicBezTo>
                  <a:cubicBezTo>
                    <a:pt x="186" y="3551"/>
                    <a:pt x="187" y="3550"/>
                    <a:pt x="188" y="3550"/>
                  </a:cubicBezTo>
                  <a:lnTo>
                    <a:pt x="188" y="3550"/>
                  </a:lnTo>
                  <a:cubicBezTo>
                    <a:pt x="202" y="3550"/>
                    <a:pt x="160" y="3723"/>
                    <a:pt x="138" y="3896"/>
                  </a:cubicBezTo>
                  <a:cubicBezTo>
                    <a:pt x="100" y="4069"/>
                    <a:pt x="78" y="4210"/>
                    <a:pt x="99" y="4210"/>
                  </a:cubicBezTo>
                  <a:cubicBezTo>
                    <a:pt x="103" y="4210"/>
                    <a:pt x="108" y="4205"/>
                    <a:pt x="116" y="4194"/>
                  </a:cubicBezTo>
                  <a:lnTo>
                    <a:pt x="116" y="4194"/>
                  </a:lnTo>
                  <a:cubicBezTo>
                    <a:pt x="47" y="4423"/>
                    <a:pt x="1" y="4766"/>
                    <a:pt x="24" y="4789"/>
                  </a:cubicBezTo>
                  <a:cubicBezTo>
                    <a:pt x="24" y="4812"/>
                    <a:pt x="24" y="4881"/>
                    <a:pt x="47" y="4996"/>
                  </a:cubicBezTo>
                  <a:cubicBezTo>
                    <a:pt x="70" y="5110"/>
                    <a:pt x="93" y="5316"/>
                    <a:pt x="230" y="5568"/>
                  </a:cubicBezTo>
                  <a:cubicBezTo>
                    <a:pt x="322" y="5752"/>
                    <a:pt x="597" y="6004"/>
                    <a:pt x="665" y="6049"/>
                  </a:cubicBezTo>
                  <a:cubicBezTo>
                    <a:pt x="678" y="6057"/>
                    <a:pt x="686" y="6061"/>
                    <a:pt x="689" y="6061"/>
                  </a:cubicBezTo>
                  <a:cubicBezTo>
                    <a:pt x="710" y="6061"/>
                    <a:pt x="527" y="5901"/>
                    <a:pt x="534" y="5901"/>
                  </a:cubicBezTo>
                  <a:lnTo>
                    <a:pt x="534" y="5901"/>
                  </a:lnTo>
                  <a:cubicBezTo>
                    <a:pt x="535" y="5901"/>
                    <a:pt x="541" y="5904"/>
                    <a:pt x="551" y="5912"/>
                  </a:cubicBezTo>
                  <a:cubicBezTo>
                    <a:pt x="390" y="5775"/>
                    <a:pt x="253" y="5614"/>
                    <a:pt x="184" y="5431"/>
                  </a:cubicBezTo>
                  <a:cubicBezTo>
                    <a:pt x="116" y="5248"/>
                    <a:pt x="93" y="5041"/>
                    <a:pt x="116" y="4835"/>
                  </a:cubicBezTo>
                  <a:cubicBezTo>
                    <a:pt x="138" y="4606"/>
                    <a:pt x="184" y="4400"/>
                    <a:pt x="230" y="4171"/>
                  </a:cubicBezTo>
                  <a:lnTo>
                    <a:pt x="299" y="3850"/>
                  </a:lnTo>
                  <a:lnTo>
                    <a:pt x="390" y="3529"/>
                  </a:lnTo>
                  <a:cubicBezTo>
                    <a:pt x="620" y="2636"/>
                    <a:pt x="734" y="1742"/>
                    <a:pt x="1101" y="917"/>
                  </a:cubicBezTo>
                  <a:cubicBezTo>
                    <a:pt x="1124" y="872"/>
                    <a:pt x="1147" y="780"/>
                    <a:pt x="1192" y="665"/>
                  </a:cubicBezTo>
                  <a:cubicBezTo>
                    <a:pt x="1215" y="642"/>
                    <a:pt x="1215" y="620"/>
                    <a:pt x="1238" y="597"/>
                  </a:cubicBezTo>
                  <a:cubicBezTo>
                    <a:pt x="1261" y="665"/>
                    <a:pt x="1284" y="757"/>
                    <a:pt x="1307" y="849"/>
                  </a:cubicBezTo>
                  <a:cubicBezTo>
                    <a:pt x="1376" y="1078"/>
                    <a:pt x="1467" y="1284"/>
                    <a:pt x="1559" y="1513"/>
                  </a:cubicBezTo>
                  <a:cubicBezTo>
                    <a:pt x="1651" y="1742"/>
                    <a:pt x="1719" y="1994"/>
                    <a:pt x="1811" y="2223"/>
                  </a:cubicBezTo>
                  <a:cubicBezTo>
                    <a:pt x="1857" y="2338"/>
                    <a:pt x="1903" y="2475"/>
                    <a:pt x="1926" y="2590"/>
                  </a:cubicBezTo>
                  <a:cubicBezTo>
                    <a:pt x="1926" y="2590"/>
                    <a:pt x="1926" y="2590"/>
                    <a:pt x="1926" y="2613"/>
                  </a:cubicBezTo>
                  <a:lnTo>
                    <a:pt x="1926" y="2659"/>
                  </a:lnTo>
                  <a:lnTo>
                    <a:pt x="1926" y="2750"/>
                  </a:lnTo>
                  <a:lnTo>
                    <a:pt x="1903" y="2934"/>
                  </a:lnTo>
                  <a:cubicBezTo>
                    <a:pt x="1880" y="3438"/>
                    <a:pt x="1834" y="3942"/>
                    <a:pt x="1880" y="4377"/>
                  </a:cubicBezTo>
                  <a:cubicBezTo>
                    <a:pt x="1880" y="4492"/>
                    <a:pt x="1903" y="4583"/>
                    <a:pt x="1903" y="4698"/>
                  </a:cubicBezTo>
                  <a:cubicBezTo>
                    <a:pt x="1948" y="4789"/>
                    <a:pt x="1948" y="4858"/>
                    <a:pt x="2017" y="5018"/>
                  </a:cubicBezTo>
                  <a:cubicBezTo>
                    <a:pt x="2063" y="5064"/>
                    <a:pt x="2086" y="5156"/>
                    <a:pt x="2132" y="5179"/>
                  </a:cubicBezTo>
                  <a:cubicBezTo>
                    <a:pt x="2200" y="5156"/>
                    <a:pt x="2246" y="5133"/>
                    <a:pt x="2292" y="5087"/>
                  </a:cubicBezTo>
                  <a:cubicBezTo>
                    <a:pt x="2324" y="5071"/>
                    <a:pt x="2367" y="5044"/>
                    <a:pt x="2398" y="5014"/>
                  </a:cubicBezTo>
                  <a:lnTo>
                    <a:pt x="2398" y="5014"/>
                  </a:lnTo>
                  <a:cubicBezTo>
                    <a:pt x="2409" y="5289"/>
                    <a:pt x="2402" y="5546"/>
                    <a:pt x="2338" y="5752"/>
                  </a:cubicBezTo>
                  <a:cubicBezTo>
                    <a:pt x="2292" y="5958"/>
                    <a:pt x="2178" y="6141"/>
                    <a:pt x="1994" y="6233"/>
                  </a:cubicBezTo>
                  <a:cubicBezTo>
                    <a:pt x="2059" y="6201"/>
                    <a:pt x="2112" y="6168"/>
                    <a:pt x="2153" y="6128"/>
                  </a:cubicBezTo>
                  <a:lnTo>
                    <a:pt x="2153" y="6128"/>
                  </a:lnTo>
                  <a:cubicBezTo>
                    <a:pt x="2093" y="6193"/>
                    <a:pt x="2025" y="6243"/>
                    <a:pt x="1971" y="6279"/>
                  </a:cubicBezTo>
                  <a:lnTo>
                    <a:pt x="1926" y="6279"/>
                  </a:lnTo>
                  <a:cubicBezTo>
                    <a:pt x="1926" y="6279"/>
                    <a:pt x="1903" y="6302"/>
                    <a:pt x="1880" y="6302"/>
                  </a:cubicBezTo>
                  <a:cubicBezTo>
                    <a:pt x="1880" y="6324"/>
                    <a:pt x="1857" y="6324"/>
                    <a:pt x="1834" y="6347"/>
                  </a:cubicBezTo>
                  <a:cubicBezTo>
                    <a:pt x="1811" y="6370"/>
                    <a:pt x="1788" y="6370"/>
                    <a:pt x="1765" y="6393"/>
                  </a:cubicBezTo>
                  <a:cubicBezTo>
                    <a:pt x="1559" y="6508"/>
                    <a:pt x="1490" y="6508"/>
                    <a:pt x="1536" y="6508"/>
                  </a:cubicBezTo>
                  <a:cubicBezTo>
                    <a:pt x="1559" y="6508"/>
                    <a:pt x="1673" y="6485"/>
                    <a:pt x="1765" y="6439"/>
                  </a:cubicBezTo>
                  <a:cubicBezTo>
                    <a:pt x="1790" y="6431"/>
                    <a:pt x="1806" y="6428"/>
                    <a:pt x="1815" y="6428"/>
                  </a:cubicBezTo>
                  <a:cubicBezTo>
                    <a:pt x="1837" y="6428"/>
                    <a:pt x="1823" y="6446"/>
                    <a:pt x="1831" y="6446"/>
                  </a:cubicBezTo>
                  <a:cubicBezTo>
                    <a:pt x="1838" y="6446"/>
                    <a:pt x="1859" y="6434"/>
                    <a:pt x="1926" y="6393"/>
                  </a:cubicBezTo>
                  <a:lnTo>
                    <a:pt x="1926" y="6393"/>
                  </a:lnTo>
                  <a:cubicBezTo>
                    <a:pt x="1829" y="6458"/>
                    <a:pt x="1766" y="6488"/>
                    <a:pt x="1689" y="6525"/>
                  </a:cubicBezTo>
                  <a:lnTo>
                    <a:pt x="1689" y="6525"/>
                  </a:lnTo>
                  <a:cubicBezTo>
                    <a:pt x="1707" y="6517"/>
                    <a:pt x="1725" y="6510"/>
                    <a:pt x="1745" y="6502"/>
                  </a:cubicBezTo>
                  <a:lnTo>
                    <a:pt x="1745" y="6502"/>
                  </a:lnTo>
                  <a:cubicBezTo>
                    <a:pt x="1671" y="6536"/>
                    <a:pt x="1596" y="6571"/>
                    <a:pt x="1526" y="6605"/>
                  </a:cubicBezTo>
                  <a:lnTo>
                    <a:pt x="1526" y="6605"/>
                  </a:lnTo>
                  <a:cubicBezTo>
                    <a:pt x="1579" y="6585"/>
                    <a:pt x="1679" y="6560"/>
                    <a:pt x="1765" y="6508"/>
                  </a:cubicBezTo>
                  <a:cubicBezTo>
                    <a:pt x="1867" y="6467"/>
                    <a:pt x="1969" y="6390"/>
                    <a:pt x="1974" y="6390"/>
                  </a:cubicBezTo>
                  <a:lnTo>
                    <a:pt x="1974" y="6390"/>
                  </a:lnTo>
                  <a:cubicBezTo>
                    <a:pt x="1975" y="6390"/>
                    <a:pt x="1974" y="6391"/>
                    <a:pt x="1971" y="6393"/>
                  </a:cubicBezTo>
                  <a:cubicBezTo>
                    <a:pt x="1915" y="6449"/>
                    <a:pt x="1677" y="6551"/>
                    <a:pt x="1578" y="6599"/>
                  </a:cubicBezTo>
                  <a:lnTo>
                    <a:pt x="1578" y="6599"/>
                  </a:lnTo>
                  <a:cubicBezTo>
                    <a:pt x="1435" y="6654"/>
                    <a:pt x="1311" y="6691"/>
                    <a:pt x="1261" y="6691"/>
                  </a:cubicBezTo>
                  <a:cubicBezTo>
                    <a:pt x="1227" y="6702"/>
                    <a:pt x="1221" y="6714"/>
                    <a:pt x="1252" y="6714"/>
                  </a:cubicBezTo>
                  <a:cubicBezTo>
                    <a:pt x="1284" y="6714"/>
                    <a:pt x="1353" y="6702"/>
                    <a:pt x="1467" y="6668"/>
                  </a:cubicBezTo>
                  <a:lnTo>
                    <a:pt x="1467" y="6668"/>
                  </a:lnTo>
                  <a:cubicBezTo>
                    <a:pt x="1399" y="6691"/>
                    <a:pt x="1307" y="6714"/>
                    <a:pt x="1192" y="6737"/>
                  </a:cubicBezTo>
                  <a:lnTo>
                    <a:pt x="1055" y="6737"/>
                  </a:lnTo>
                  <a:cubicBezTo>
                    <a:pt x="1044" y="6737"/>
                    <a:pt x="1033" y="6736"/>
                    <a:pt x="1020" y="6733"/>
                  </a:cubicBezTo>
                  <a:lnTo>
                    <a:pt x="1020" y="6733"/>
                  </a:lnTo>
                  <a:cubicBezTo>
                    <a:pt x="1003" y="6727"/>
                    <a:pt x="986" y="6721"/>
                    <a:pt x="970" y="6715"/>
                  </a:cubicBezTo>
                  <a:lnTo>
                    <a:pt x="970" y="6715"/>
                  </a:lnTo>
                  <a:cubicBezTo>
                    <a:pt x="943" y="6700"/>
                    <a:pt x="916" y="6678"/>
                    <a:pt x="895" y="6645"/>
                  </a:cubicBezTo>
                  <a:lnTo>
                    <a:pt x="895" y="6645"/>
                  </a:lnTo>
                  <a:cubicBezTo>
                    <a:pt x="895" y="6655"/>
                    <a:pt x="899" y="6664"/>
                    <a:pt x="905" y="6674"/>
                  </a:cubicBezTo>
                  <a:lnTo>
                    <a:pt x="905" y="6674"/>
                  </a:lnTo>
                  <a:cubicBezTo>
                    <a:pt x="890" y="6659"/>
                    <a:pt x="878" y="6642"/>
                    <a:pt x="872" y="6622"/>
                  </a:cubicBezTo>
                  <a:lnTo>
                    <a:pt x="872" y="6622"/>
                  </a:lnTo>
                  <a:cubicBezTo>
                    <a:pt x="879" y="6644"/>
                    <a:pt x="891" y="6661"/>
                    <a:pt x="906" y="6675"/>
                  </a:cubicBezTo>
                  <a:lnTo>
                    <a:pt x="906" y="6675"/>
                  </a:lnTo>
                  <a:cubicBezTo>
                    <a:pt x="906" y="6675"/>
                    <a:pt x="905" y="6674"/>
                    <a:pt x="905" y="6674"/>
                  </a:cubicBezTo>
                  <a:lnTo>
                    <a:pt x="905" y="6674"/>
                  </a:lnTo>
                  <a:cubicBezTo>
                    <a:pt x="908" y="6677"/>
                    <a:pt x="910" y="6679"/>
                    <a:pt x="913" y="6682"/>
                  </a:cubicBezTo>
                  <a:lnTo>
                    <a:pt x="913" y="6682"/>
                  </a:lnTo>
                  <a:cubicBezTo>
                    <a:pt x="911" y="6680"/>
                    <a:pt x="908" y="6678"/>
                    <a:pt x="906" y="6675"/>
                  </a:cubicBezTo>
                  <a:lnTo>
                    <a:pt x="906" y="6675"/>
                  </a:lnTo>
                  <a:cubicBezTo>
                    <a:pt x="915" y="6688"/>
                    <a:pt x="927" y="6701"/>
                    <a:pt x="940" y="6714"/>
                  </a:cubicBezTo>
                  <a:cubicBezTo>
                    <a:pt x="972" y="6730"/>
                    <a:pt x="1005" y="6740"/>
                    <a:pt x="1037" y="6746"/>
                  </a:cubicBezTo>
                  <a:lnTo>
                    <a:pt x="1037" y="6746"/>
                  </a:lnTo>
                  <a:cubicBezTo>
                    <a:pt x="1019" y="6745"/>
                    <a:pt x="1002" y="6742"/>
                    <a:pt x="986" y="6737"/>
                  </a:cubicBezTo>
                  <a:lnTo>
                    <a:pt x="986" y="6737"/>
                  </a:lnTo>
                  <a:cubicBezTo>
                    <a:pt x="1032" y="6760"/>
                    <a:pt x="1101" y="6760"/>
                    <a:pt x="1169" y="6760"/>
                  </a:cubicBezTo>
                  <a:cubicBezTo>
                    <a:pt x="1421" y="6737"/>
                    <a:pt x="1628" y="6668"/>
                    <a:pt x="1742" y="6622"/>
                  </a:cubicBezTo>
                  <a:cubicBezTo>
                    <a:pt x="1788" y="6599"/>
                    <a:pt x="1834" y="6576"/>
                    <a:pt x="1903" y="6554"/>
                  </a:cubicBezTo>
                  <a:cubicBezTo>
                    <a:pt x="1926" y="6531"/>
                    <a:pt x="1948" y="6508"/>
                    <a:pt x="1971" y="6508"/>
                  </a:cubicBezTo>
                  <a:cubicBezTo>
                    <a:pt x="1994" y="6485"/>
                    <a:pt x="2017" y="6485"/>
                    <a:pt x="2017" y="6462"/>
                  </a:cubicBezTo>
                  <a:cubicBezTo>
                    <a:pt x="2132" y="6416"/>
                    <a:pt x="2223" y="6347"/>
                    <a:pt x="2315" y="6256"/>
                  </a:cubicBezTo>
                  <a:cubicBezTo>
                    <a:pt x="2498" y="6095"/>
                    <a:pt x="2590" y="5866"/>
                    <a:pt x="2636" y="5637"/>
                  </a:cubicBezTo>
                  <a:cubicBezTo>
                    <a:pt x="2705" y="5179"/>
                    <a:pt x="2636" y="4766"/>
                    <a:pt x="2636" y="4354"/>
                  </a:cubicBezTo>
                  <a:lnTo>
                    <a:pt x="2361" y="4354"/>
                  </a:lnTo>
                  <a:cubicBezTo>
                    <a:pt x="2361" y="4354"/>
                    <a:pt x="2361" y="4354"/>
                    <a:pt x="2361" y="4354"/>
                  </a:cubicBezTo>
                  <a:lnTo>
                    <a:pt x="2361" y="4354"/>
                  </a:lnTo>
                  <a:cubicBezTo>
                    <a:pt x="2361" y="4469"/>
                    <a:pt x="2338" y="4560"/>
                    <a:pt x="2315" y="4652"/>
                  </a:cubicBezTo>
                  <a:cubicBezTo>
                    <a:pt x="2315" y="4652"/>
                    <a:pt x="2321" y="4646"/>
                    <a:pt x="2324" y="4646"/>
                  </a:cubicBezTo>
                  <a:cubicBezTo>
                    <a:pt x="2326" y="4646"/>
                    <a:pt x="2326" y="4652"/>
                    <a:pt x="2315" y="4675"/>
                  </a:cubicBezTo>
                  <a:cubicBezTo>
                    <a:pt x="2292" y="4721"/>
                    <a:pt x="2269" y="4766"/>
                    <a:pt x="2246" y="4812"/>
                  </a:cubicBezTo>
                  <a:lnTo>
                    <a:pt x="2223" y="4812"/>
                  </a:lnTo>
                  <a:cubicBezTo>
                    <a:pt x="2223" y="4812"/>
                    <a:pt x="2223" y="4812"/>
                    <a:pt x="2200" y="4789"/>
                  </a:cubicBezTo>
                  <a:cubicBezTo>
                    <a:pt x="2200" y="4766"/>
                    <a:pt x="2200" y="4744"/>
                    <a:pt x="2178" y="4721"/>
                  </a:cubicBezTo>
                  <a:lnTo>
                    <a:pt x="2178" y="4698"/>
                  </a:lnTo>
                  <a:cubicBezTo>
                    <a:pt x="2132" y="4537"/>
                    <a:pt x="2132" y="4331"/>
                    <a:pt x="2132" y="4125"/>
                  </a:cubicBezTo>
                  <a:cubicBezTo>
                    <a:pt x="2109" y="3758"/>
                    <a:pt x="2155" y="3392"/>
                    <a:pt x="2178" y="3025"/>
                  </a:cubicBezTo>
                  <a:cubicBezTo>
                    <a:pt x="2155" y="3025"/>
                    <a:pt x="2155" y="3025"/>
                    <a:pt x="2155" y="3002"/>
                  </a:cubicBezTo>
                  <a:cubicBezTo>
                    <a:pt x="2178" y="2911"/>
                    <a:pt x="2178" y="2819"/>
                    <a:pt x="2178" y="2727"/>
                  </a:cubicBezTo>
                  <a:cubicBezTo>
                    <a:pt x="2178" y="2682"/>
                    <a:pt x="2178" y="2659"/>
                    <a:pt x="2178" y="2636"/>
                  </a:cubicBezTo>
                  <a:lnTo>
                    <a:pt x="2178" y="2590"/>
                  </a:lnTo>
                  <a:cubicBezTo>
                    <a:pt x="2178" y="2567"/>
                    <a:pt x="2178" y="2544"/>
                    <a:pt x="2178" y="2521"/>
                  </a:cubicBezTo>
                  <a:cubicBezTo>
                    <a:pt x="2155" y="2475"/>
                    <a:pt x="2132" y="2407"/>
                    <a:pt x="2132" y="2361"/>
                  </a:cubicBezTo>
                  <a:lnTo>
                    <a:pt x="2086" y="2269"/>
                  </a:lnTo>
                  <a:cubicBezTo>
                    <a:pt x="2086" y="2246"/>
                    <a:pt x="2086" y="2246"/>
                    <a:pt x="2063" y="2223"/>
                  </a:cubicBezTo>
                  <a:cubicBezTo>
                    <a:pt x="2040" y="2132"/>
                    <a:pt x="2017" y="2040"/>
                    <a:pt x="1994" y="1971"/>
                  </a:cubicBezTo>
                  <a:cubicBezTo>
                    <a:pt x="1880" y="1696"/>
                    <a:pt x="1765" y="1399"/>
                    <a:pt x="1651" y="1124"/>
                  </a:cubicBezTo>
                  <a:cubicBezTo>
                    <a:pt x="1605" y="986"/>
                    <a:pt x="1559" y="826"/>
                    <a:pt x="1513" y="688"/>
                  </a:cubicBezTo>
                  <a:lnTo>
                    <a:pt x="1467" y="574"/>
                  </a:lnTo>
                  <a:lnTo>
                    <a:pt x="1421" y="390"/>
                  </a:lnTo>
                  <a:cubicBezTo>
                    <a:pt x="1376" y="253"/>
                    <a:pt x="1353" y="138"/>
                    <a:pt x="13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37"/>
            <p:cNvSpPr/>
            <p:nvPr/>
          </p:nvSpPr>
          <p:spPr>
            <a:xfrm>
              <a:off x="5479075" y="3455475"/>
              <a:ext cx="8050" cy="73450"/>
            </a:xfrm>
            <a:custGeom>
              <a:avLst/>
              <a:gdLst/>
              <a:ahLst/>
              <a:cxnLst/>
              <a:rect l="l" t="t" r="r" b="b"/>
              <a:pathLst>
                <a:path w="322" h="2938" extrusionOk="0">
                  <a:moveTo>
                    <a:pt x="207" y="138"/>
                  </a:moveTo>
                  <a:cubicBezTo>
                    <a:pt x="207" y="138"/>
                    <a:pt x="196" y="182"/>
                    <a:pt x="189" y="201"/>
                  </a:cubicBezTo>
                  <a:lnTo>
                    <a:pt x="189" y="201"/>
                  </a:lnTo>
                  <a:cubicBezTo>
                    <a:pt x="207" y="183"/>
                    <a:pt x="207" y="180"/>
                    <a:pt x="207" y="138"/>
                  </a:cubicBezTo>
                  <a:close/>
                  <a:moveTo>
                    <a:pt x="166" y="198"/>
                  </a:moveTo>
                  <a:cubicBezTo>
                    <a:pt x="164" y="205"/>
                    <a:pt x="162" y="210"/>
                    <a:pt x="162" y="210"/>
                  </a:cubicBezTo>
                  <a:cubicBezTo>
                    <a:pt x="161" y="210"/>
                    <a:pt x="161" y="209"/>
                    <a:pt x="161" y="207"/>
                  </a:cubicBezTo>
                  <a:cubicBezTo>
                    <a:pt x="161" y="207"/>
                    <a:pt x="163" y="203"/>
                    <a:pt x="166" y="198"/>
                  </a:cubicBezTo>
                  <a:close/>
                  <a:moveTo>
                    <a:pt x="207" y="0"/>
                  </a:moveTo>
                  <a:cubicBezTo>
                    <a:pt x="207" y="12"/>
                    <a:pt x="201" y="18"/>
                    <a:pt x="195" y="23"/>
                  </a:cubicBezTo>
                  <a:lnTo>
                    <a:pt x="195" y="23"/>
                  </a:lnTo>
                  <a:lnTo>
                    <a:pt x="207" y="0"/>
                  </a:lnTo>
                  <a:lnTo>
                    <a:pt x="207" y="0"/>
                  </a:lnTo>
                  <a:cubicBezTo>
                    <a:pt x="184" y="23"/>
                    <a:pt x="184" y="23"/>
                    <a:pt x="184" y="23"/>
                  </a:cubicBezTo>
                  <a:cubicBezTo>
                    <a:pt x="138" y="69"/>
                    <a:pt x="115" y="92"/>
                    <a:pt x="92" y="138"/>
                  </a:cubicBezTo>
                  <a:cubicBezTo>
                    <a:pt x="24" y="321"/>
                    <a:pt x="1" y="527"/>
                    <a:pt x="1" y="711"/>
                  </a:cubicBezTo>
                  <a:cubicBezTo>
                    <a:pt x="24" y="711"/>
                    <a:pt x="24" y="711"/>
                    <a:pt x="24" y="734"/>
                  </a:cubicBezTo>
                  <a:cubicBezTo>
                    <a:pt x="24" y="779"/>
                    <a:pt x="24" y="825"/>
                    <a:pt x="24" y="871"/>
                  </a:cubicBezTo>
                  <a:lnTo>
                    <a:pt x="46" y="871"/>
                  </a:lnTo>
                  <a:cubicBezTo>
                    <a:pt x="24" y="894"/>
                    <a:pt x="24" y="940"/>
                    <a:pt x="24" y="986"/>
                  </a:cubicBezTo>
                  <a:cubicBezTo>
                    <a:pt x="46" y="1054"/>
                    <a:pt x="46" y="1123"/>
                    <a:pt x="46" y="1192"/>
                  </a:cubicBezTo>
                  <a:cubicBezTo>
                    <a:pt x="46" y="1215"/>
                    <a:pt x="46" y="1260"/>
                    <a:pt x="46" y="1306"/>
                  </a:cubicBezTo>
                  <a:lnTo>
                    <a:pt x="46" y="1329"/>
                  </a:lnTo>
                  <a:cubicBezTo>
                    <a:pt x="46" y="1329"/>
                    <a:pt x="46" y="1352"/>
                    <a:pt x="46" y="1375"/>
                  </a:cubicBezTo>
                  <a:cubicBezTo>
                    <a:pt x="69" y="1581"/>
                    <a:pt x="69" y="1787"/>
                    <a:pt x="69" y="2017"/>
                  </a:cubicBezTo>
                  <a:cubicBezTo>
                    <a:pt x="69" y="2062"/>
                    <a:pt x="69" y="2131"/>
                    <a:pt x="69" y="2177"/>
                  </a:cubicBezTo>
                  <a:cubicBezTo>
                    <a:pt x="69" y="2246"/>
                    <a:pt x="46" y="2337"/>
                    <a:pt x="46" y="2383"/>
                  </a:cubicBezTo>
                  <a:cubicBezTo>
                    <a:pt x="89" y="2383"/>
                    <a:pt x="92" y="2523"/>
                    <a:pt x="111" y="2523"/>
                  </a:cubicBezTo>
                  <a:cubicBezTo>
                    <a:pt x="112" y="2523"/>
                    <a:pt x="114" y="2522"/>
                    <a:pt x="115" y="2521"/>
                  </a:cubicBezTo>
                  <a:cubicBezTo>
                    <a:pt x="115" y="2566"/>
                    <a:pt x="115" y="2635"/>
                    <a:pt x="115" y="2635"/>
                  </a:cubicBezTo>
                  <a:cubicBezTo>
                    <a:pt x="138" y="2658"/>
                    <a:pt x="184" y="2681"/>
                    <a:pt x="184" y="2796"/>
                  </a:cubicBezTo>
                  <a:cubicBezTo>
                    <a:pt x="184" y="2841"/>
                    <a:pt x="184" y="2910"/>
                    <a:pt x="184" y="2933"/>
                  </a:cubicBezTo>
                  <a:cubicBezTo>
                    <a:pt x="184" y="2936"/>
                    <a:pt x="184" y="2938"/>
                    <a:pt x="185" y="2938"/>
                  </a:cubicBezTo>
                  <a:cubicBezTo>
                    <a:pt x="189" y="2938"/>
                    <a:pt x="201" y="2905"/>
                    <a:pt x="205" y="2905"/>
                  </a:cubicBezTo>
                  <a:cubicBezTo>
                    <a:pt x="206" y="2905"/>
                    <a:pt x="207" y="2907"/>
                    <a:pt x="207" y="2910"/>
                  </a:cubicBezTo>
                  <a:cubicBezTo>
                    <a:pt x="230" y="2566"/>
                    <a:pt x="253" y="2223"/>
                    <a:pt x="276" y="1879"/>
                  </a:cubicBezTo>
                  <a:cubicBezTo>
                    <a:pt x="298" y="1742"/>
                    <a:pt x="298" y="1558"/>
                    <a:pt x="298" y="1329"/>
                  </a:cubicBezTo>
                  <a:cubicBezTo>
                    <a:pt x="321" y="1100"/>
                    <a:pt x="276" y="825"/>
                    <a:pt x="276" y="734"/>
                  </a:cubicBezTo>
                  <a:lnTo>
                    <a:pt x="276" y="711"/>
                  </a:lnTo>
                  <a:cubicBezTo>
                    <a:pt x="276" y="596"/>
                    <a:pt x="276" y="481"/>
                    <a:pt x="276" y="390"/>
                  </a:cubicBezTo>
                  <a:cubicBezTo>
                    <a:pt x="276" y="344"/>
                    <a:pt x="276" y="321"/>
                    <a:pt x="276" y="275"/>
                  </a:cubicBezTo>
                  <a:lnTo>
                    <a:pt x="253" y="321"/>
                  </a:lnTo>
                  <a:cubicBezTo>
                    <a:pt x="253" y="275"/>
                    <a:pt x="276" y="229"/>
                    <a:pt x="276" y="229"/>
                  </a:cubicBezTo>
                  <a:cubicBezTo>
                    <a:pt x="287" y="184"/>
                    <a:pt x="281" y="166"/>
                    <a:pt x="270" y="166"/>
                  </a:cubicBezTo>
                  <a:cubicBezTo>
                    <a:pt x="258" y="166"/>
                    <a:pt x="241" y="184"/>
                    <a:pt x="230" y="207"/>
                  </a:cubicBezTo>
                  <a:cubicBezTo>
                    <a:pt x="225" y="211"/>
                    <a:pt x="221" y="213"/>
                    <a:pt x="218" y="213"/>
                  </a:cubicBezTo>
                  <a:cubicBezTo>
                    <a:pt x="209" y="213"/>
                    <a:pt x="205" y="200"/>
                    <a:pt x="196" y="200"/>
                  </a:cubicBezTo>
                  <a:cubicBezTo>
                    <a:pt x="194" y="200"/>
                    <a:pt x="191" y="201"/>
                    <a:pt x="189" y="203"/>
                  </a:cubicBezTo>
                  <a:lnTo>
                    <a:pt x="189" y="203"/>
                  </a:lnTo>
                  <a:cubicBezTo>
                    <a:pt x="189" y="202"/>
                    <a:pt x="189" y="202"/>
                    <a:pt x="189" y="201"/>
                  </a:cubicBezTo>
                  <a:lnTo>
                    <a:pt x="189" y="201"/>
                  </a:lnTo>
                  <a:cubicBezTo>
                    <a:pt x="187" y="203"/>
                    <a:pt x="186" y="205"/>
                    <a:pt x="184" y="207"/>
                  </a:cubicBezTo>
                  <a:cubicBezTo>
                    <a:pt x="186" y="205"/>
                    <a:pt x="187" y="204"/>
                    <a:pt x="189" y="203"/>
                  </a:cubicBezTo>
                  <a:lnTo>
                    <a:pt x="189" y="203"/>
                  </a:lnTo>
                  <a:cubicBezTo>
                    <a:pt x="187" y="207"/>
                    <a:pt x="185" y="210"/>
                    <a:pt x="185" y="210"/>
                  </a:cubicBezTo>
                  <a:cubicBezTo>
                    <a:pt x="184" y="210"/>
                    <a:pt x="184" y="209"/>
                    <a:pt x="184" y="207"/>
                  </a:cubicBezTo>
                  <a:cubicBezTo>
                    <a:pt x="184" y="184"/>
                    <a:pt x="207" y="161"/>
                    <a:pt x="207" y="115"/>
                  </a:cubicBezTo>
                  <a:lnTo>
                    <a:pt x="207" y="115"/>
                  </a:lnTo>
                  <a:cubicBezTo>
                    <a:pt x="202" y="115"/>
                    <a:pt x="197" y="120"/>
                    <a:pt x="193" y="128"/>
                  </a:cubicBezTo>
                  <a:lnTo>
                    <a:pt x="193" y="128"/>
                  </a:lnTo>
                  <a:cubicBezTo>
                    <a:pt x="204" y="85"/>
                    <a:pt x="212" y="59"/>
                    <a:pt x="203" y="59"/>
                  </a:cubicBezTo>
                  <a:cubicBezTo>
                    <a:pt x="197" y="59"/>
                    <a:pt x="184" y="69"/>
                    <a:pt x="161" y="92"/>
                  </a:cubicBezTo>
                  <a:cubicBezTo>
                    <a:pt x="184" y="69"/>
                    <a:pt x="207" y="23"/>
                    <a:pt x="2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37"/>
            <p:cNvSpPr/>
            <p:nvPr/>
          </p:nvSpPr>
          <p:spPr>
            <a:xfrm>
              <a:off x="5434400" y="3777375"/>
              <a:ext cx="80775" cy="248950"/>
            </a:xfrm>
            <a:custGeom>
              <a:avLst/>
              <a:gdLst/>
              <a:ahLst/>
              <a:cxnLst/>
              <a:rect l="l" t="t" r="r" b="b"/>
              <a:pathLst>
                <a:path w="3231" h="9958" extrusionOk="0">
                  <a:moveTo>
                    <a:pt x="1673" y="0"/>
                  </a:moveTo>
                  <a:cubicBezTo>
                    <a:pt x="1513" y="46"/>
                    <a:pt x="1467" y="1054"/>
                    <a:pt x="1490" y="2131"/>
                  </a:cubicBezTo>
                  <a:cubicBezTo>
                    <a:pt x="1215" y="2085"/>
                    <a:pt x="917" y="2040"/>
                    <a:pt x="665" y="2040"/>
                  </a:cubicBezTo>
                  <a:cubicBezTo>
                    <a:pt x="436" y="2040"/>
                    <a:pt x="230" y="2154"/>
                    <a:pt x="1" y="2154"/>
                  </a:cubicBezTo>
                  <a:lnTo>
                    <a:pt x="1" y="3002"/>
                  </a:lnTo>
                  <a:cubicBezTo>
                    <a:pt x="230" y="3002"/>
                    <a:pt x="436" y="2887"/>
                    <a:pt x="665" y="2887"/>
                  </a:cubicBezTo>
                  <a:cubicBezTo>
                    <a:pt x="940" y="2887"/>
                    <a:pt x="1215" y="2933"/>
                    <a:pt x="1490" y="3002"/>
                  </a:cubicBezTo>
                  <a:cubicBezTo>
                    <a:pt x="1513" y="3827"/>
                    <a:pt x="1558" y="4583"/>
                    <a:pt x="1558" y="4789"/>
                  </a:cubicBezTo>
                  <a:lnTo>
                    <a:pt x="1558" y="7447"/>
                  </a:lnTo>
                  <a:lnTo>
                    <a:pt x="1558" y="8798"/>
                  </a:lnTo>
                  <a:cubicBezTo>
                    <a:pt x="1558" y="8904"/>
                    <a:pt x="1558" y="9476"/>
                    <a:pt x="1469" y="9476"/>
                  </a:cubicBezTo>
                  <a:cubicBezTo>
                    <a:pt x="1461" y="9476"/>
                    <a:pt x="1453" y="9472"/>
                    <a:pt x="1444" y="9463"/>
                  </a:cubicBezTo>
                  <a:lnTo>
                    <a:pt x="1444" y="9463"/>
                  </a:lnTo>
                  <a:lnTo>
                    <a:pt x="1856" y="9944"/>
                  </a:lnTo>
                  <a:cubicBezTo>
                    <a:pt x="1865" y="9953"/>
                    <a:pt x="1874" y="9957"/>
                    <a:pt x="1881" y="9957"/>
                  </a:cubicBezTo>
                  <a:cubicBezTo>
                    <a:pt x="1971" y="9957"/>
                    <a:pt x="1971" y="9385"/>
                    <a:pt x="1971" y="9280"/>
                  </a:cubicBezTo>
                  <a:lnTo>
                    <a:pt x="1971" y="7951"/>
                  </a:lnTo>
                  <a:lnTo>
                    <a:pt x="1971" y="5270"/>
                  </a:lnTo>
                  <a:cubicBezTo>
                    <a:pt x="1971" y="5018"/>
                    <a:pt x="1925" y="4056"/>
                    <a:pt x="1902" y="3071"/>
                  </a:cubicBezTo>
                  <a:lnTo>
                    <a:pt x="1902" y="3071"/>
                  </a:lnTo>
                  <a:cubicBezTo>
                    <a:pt x="2063" y="3093"/>
                    <a:pt x="2200" y="3116"/>
                    <a:pt x="2337" y="3116"/>
                  </a:cubicBezTo>
                  <a:cubicBezTo>
                    <a:pt x="2727" y="3208"/>
                    <a:pt x="2956" y="3323"/>
                    <a:pt x="3139" y="3323"/>
                  </a:cubicBezTo>
                  <a:cubicBezTo>
                    <a:pt x="3162" y="3346"/>
                    <a:pt x="3185" y="3346"/>
                    <a:pt x="3231" y="3346"/>
                  </a:cubicBezTo>
                  <a:lnTo>
                    <a:pt x="3231" y="2475"/>
                  </a:lnTo>
                  <a:cubicBezTo>
                    <a:pt x="3002" y="2475"/>
                    <a:pt x="2773" y="2383"/>
                    <a:pt x="2337" y="2269"/>
                  </a:cubicBezTo>
                  <a:cubicBezTo>
                    <a:pt x="2200" y="2269"/>
                    <a:pt x="2040" y="2246"/>
                    <a:pt x="1879" y="2223"/>
                  </a:cubicBezTo>
                  <a:cubicBezTo>
                    <a:pt x="1879" y="1306"/>
                    <a:pt x="1925" y="527"/>
                    <a:pt x="2063" y="482"/>
                  </a:cubicBezTo>
                  <a:lnTo>
                    <a:pt x="167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37"/>
            <p:cNvSpPr/>
            <p:nvPr/>
          </p:nvSpPr>
          <p:spPr>
            <a:xfrm>
              <a:off x="5430400" y="3774250"/>
              <a:ext cx="87650" cy="255175"/>
            </a:xfrm>
            <a:custGeom>
              <a:avLst/>
              <a:gdLst/>
              <a:ahLst/>
              <a:cxnLst/>
              <a:rect l="l" t="t" r="r" b="b"/>
              <a:pathLst>
                <a:path w="3506" h="10207" extrusionOk="0">
                  <a:moveTo>
                    <a:pt x="1662" y="1421"/>
                  </a:moveTo>
                  <a:cubicBezTo>
                    <a:pt x="1650" y="1606"/>
                    <a:pt x="1650" y="1738"/>
                    <a:pt x="1650" y="1958"/>
                  </a:cubicBezTo>
                  <a:cubicBezTo>
                    <a:pt x="1650" y="1959"/>
                    <a:pt x="1650" y="1959"/>
                    <a:pt x="1651" y="1959"/>
                  </a:cubicBezTo>
                  <a:cubicBezTo>
                    <a:pt x="1664" y="1959"/>
                    <a:pt x="1660" y="1615"/>
                    <a:pt x="1662" y="1421"/>
                  </a:cubicBezTo>
                  <a:close/>
                  <a:moveTo>
                    <a:pt x="848" y="2233"/>
                  </a:moveTo>
                  <a:lnTo>
                    <a:pt x="848" y="2233"/>
                  </a:lnTo>
                  <a:cubicBezTo>
                    <a:pt x="848" y="2233"/>
                    <a:pt x="848" y="2233"/>
                    <a:pt x="848" y="2234"/>
                  </a:cubicBezTo>
                  <a:lnTo>
                    <a:pt x="848" y="2234"/>
                  </a:lnTo>
                  <a:cubicBezTo>
                    <a:pt x="849" y="2234"/>
                    <a:pt x="849" y="2234"/>
                    <a:pt x="849" y="2234"/>
                  </a:cubicBezTo>
                  <a:lnTo>
                    <a:pt x="849" y="2234"/>
                  </a:lnTo>
                  <a:cubicBezTo>
                    <a:pt x="849" y="2233"/>
                    <a:pt x="848" y="2233"/>
                    <a:pt x="848" y="2233"/>
                  </a:cubicBezTo>
                  <a:close/>
                  <a:moveTo>
                    <a:pt x="825" y="2233"/>
                  </a:moveTo>
                  <a:cubicBezTo>
                    <a:pt x="833" y="2233"/>
                    <a:pt x="840" y="2233"/>
                    <a:pt x="848" y="2234"/>
                  </a:cubicBezTo>
                  <a:lnTo>
                    <a:pt x="848" y="2234"/>
                  </a:lnTo>
                  <a:cubicBezTo>
                    <a:pt x="848" y="2234"/>
                    <a:pt x="848" y="2234"/>
                    <a:pt x="848" y="2234"/>
                  </a:cubicBezTo>
                  <a:lnTo>
                    <a:pt x="848" y="2234"/>
                  </a:lnTo>
                  <a:cubicBezTo>
                    <a:pt x="840" y="2233"/>
                    <a:pt x="832" y="2233"/>
                    <a:pt x="825" y="2233"/>
                  </a:cubicBezTo>
                  <a:close/>
                  <a:moveTo>
                    <a:pt x="1424" y="2303"/>
                  </a:moveTo>
                  <a:cubicBezTo>
                    <a:pt x="1507" y="2306"/>
                    <a:pt x="1594" y="2327"/>
                    <a:pt x="1718" y="2348"/>
                  </a:cubicBezTo>
                  <a:cubicBezTo>
                    <a:pt x="1718" y="2355"/>
                    <a:pt x="1718" y="2363"/>
                    <a:pt x="1718" y="2371"/>
                  </a:cubicBezTo>
                  <a:cubicBezTo>
                    <a:pt x="1628" y="2348"/>
                    <a:pt x="1537" y="2325"/>
                    <a:pt x="1424" y="2303"/>
                  </a:cubicBezTo>
                  <a:close/>
                  <a:moveTo>
                    <a:pt x="1804" y="1"/>
                  </a:moveTo>
                  <a:cubicBezTo>
                    <a:pt x="1800" y="1"/>
                    <a:pt x="1795" y="3"/>
                    <a:pt x="1787" y="11"/>
                  </a:cubicBezTo>
                  <a:cubicBezTo>
                    <a:pt x="1764" y="34"/>
                    <a:pt x="1741" y="57"/>
                    <a:pt x="1718" y="80"/>
                  </a:cubicBezTo>
                  <a:cubicBezTo>
                    <a:pt x="1696" y="103"/>
                    <a:pt x="1673" y="125"/>
                    <a:pt x="1673" y="171"/>
                  </a:cubicBezTo>
                  <a:lnTo>
                    <a:pt x="1627" y="286"/>
                  </a:lnTo>
                  <a:lnTo>
                    <a:pt x="1627" y="355"/>
                  </a:lnTo>
                  <a:lnTo>
                    <a:pt x="1604" y="377"/>
                  </a:lnTo>
                  <a:lnTo>
                    <a:pt x="1604" y="469"/>
                  </a:lnTo>
                  <a:cubicBezTo>
                    <a:pt x="1581" y="675"/>
                    <a:pt x="1581" y="859"/>
                    <a:pt x="1558" y="1065"/>
                  </a:cubicBezTo>
                  <a:cubicBezTo>
                    <a:pt x="1581" y="882"/>
                    <a:pt x="1604" y="698"/>
                    <a:pt x="1627" y="561"/>
                  </a:cubicBezTo>
                  <a:lnTo>
                    <a:pt x="1627" y="561"/>
                  </a:lnTo>
                  <a:cubicBezTo>
                    <a:pt x="1581" y="973"/>
                    <a:pt x="1581" y="1363"/>
                    <a:pt x="1581" y="1523"/>
                  </a:cubicBezTo>
                  <a:cubicBezTo>
                    <a:pt x="1581" y="1883"/>
                    <a:pt x="1585" y="2008"/>
                    <a:pt x="1591" y="2008"/>
                  </a:cubicBezTo>
                  <a:cubicBezTo>
                    <a:pt x="1600" y="2008"/>
                    <a:pt x="1613" y="1757"/>
                    <a:pt x="1627" y="1569"/>
                  </a:cubicBezTo>
                  <a:cubicBezTo>
                    <a:pt x="1627" y="1490"/>
                    <a:pt x="1630" y="1476"/>
                    <a:pt x="1634" y="1476"/>
                  </a:cubicBezTo>
                  <a:cubicBezTo>
                    <a:pt x="1636" y="1476"/>
                    <a:pt x="1639" y="1480"/>
                    <a:pt x="1643" y="1480"/>
                  </a:cubicBezTo>
                  <a:cubicBezTo>
                    <a:pt x="1648" y="1480"/>
                    <a:pt x="1655" y="1469"/>
                    <a:pt x="1662" y="1410"/>
                  </a:cubicBezTo>
                  <a:lnTo>
                    <a:pt x="1662" y="1410"/>
                  </a:lnTo>
                  <a:cubicBezTo>
                    <a:pt x="1662" y="1414"/>
                    <a:pt x="1662" y="1417"/>
                    <a:pt x="1662" y="1421"/>
                  </a:cubicBezTo>
                  <a:lnTo>
                    <a:pt x="1662" y="1421"/>
                  </a:lnTo>
                  <a:cubicBezTo>
                    <a:pt x="1662" y="1413"/>
                    <a:pt x="1663" y="1404"/>
                    <a:pt x="1663" y="1395"/>
                  </a:cubicBezTo>
                  <a:lnTo>
                    <a:pt x="1663" y="1395"/>
                  </a:lnTo>
                  <a:cubicBezTo>
                    <a:pt x="1663" y="1400"/>
                    <a:pt x="1662" y="1405"/>
                    <a:pt x="1662" y="1410"/>
                  </a:cubicBezTo>
                  <a:lnTo>
                    <a:pt x="1662" y="1410"/>
                  </a:lnTo>
                  <a:cubicBezTo>
                    <a:pt x="1662" y="1339"/>
                    <a:pt x="1664" y="1291"/>
                    <a:pt x="1667" y="1291"/>
                  </a:cubicBezTo>
                  <a:lnTo>
                    <a:pt x="1667" y="1291"/>
                  </a:lnTo>
                  <a:cubicBezTo>
                    <a:pt x="1668" y="1291"/>
                    <a:pt x="1669" y="1294"/>
                    <a:pt x="1670" y="1300"/>
                  </a:cubicBezTo>
                  <a:lnTo>
                    <a:pt x="1670" y="1300"/>
                  </a:lnTo>
                  <a:cubicBezTo>
                    <a:pt x="1668" y="1334"/>
                    <a:pt x="1665" y="1365"/>
                    <a:pt x="1663" y="1395"/>
                  </a:cubicBezTo>
                  <a:lnTo>
                    <a:pt x="1663" y="1395"/>
                  </a:lnTo>
                  <a:cubicBezTo>
                    <a:pt x="1666" y="1371"/>
                    <a:pt x="1668" y="1341"/>
                    <a:pt x="1671" y="1303"/>
                  </a:cubicBezTo>
                  <a:lnTo>
                    <a:pt x="1671" y="1303"/>
                  </a:lnTo>
                  <a:cubicBezTo>
                    <a:pt x="1671" y="1307"/>
                    <a:pt x="1672" y="1311"/>
                    <a:pt x="1673" y="1317"/>
                  </a:cubicBezTo>
                  <a:cubicBezTo>
                    <a:pt x="1673" y="1569"/>
                    <a:pt x="1673" y="1844"/>
                    <a:pt x="1673" y="2142"/>
                  </a:cubicBezTo>
                  <a:cubicBezTo>
                    <a:pt x="1673" y="2030"/>
                    <a:pt x="1673" y="1246"/>
                    <a:pt x="1694" y="1246"/>
                  </a:cubicBezTo>
                  <a:cubicBezTo>
                    <a:pt x="1694" y="1246"/>
                    <a:pt x="1695" y="1247"/>
                    <a:pt x="1696" y="1248"/>
                  </a:cubicBezTo>
                  <a:cubicBezTo>
                    <a:pt x="1696" y="1386"/>
                    <a:pt x="1673" y="1981"/>
                    <a:pt x="1696" y="2050"/>
                  </a:cubicBezTo>
                  <a:cubicBezTo>
                    <a:pt x="1696" y="2150"/>
                    <a:pt x="1696" y="2242"/>
                    <a:pt x="1696" y="2325"/>
                  </a:cubicBezTo>
                  <a:cubicBezTo>
                    <a:pt x="1581" y="2302"/>
                    <a:pt x="1489" y="2302"/>
                    <a:pt x="1421" y="2279"/>
                  </a:cubicBezTo>
                  <a:lnTo>
                    <a:pt x="1329" y="2279"/>
                  </a:lnTo>
                  <a:cubicBezTo>
                    <a:pt x="1329" y="2279"/>
                    <a:pt x="1351" y="2279"/>
                    <a:pt x="1396" y="2301"/>
                  </a:cubicBezTo>
                  <a:lnTo>
                    <a:pt x="1396" y="2301"/>
                  </a:lnTo>
                  <a:cubicBezTo>
                    <a:pt x="1335" y="2297"/>
                    <a:pt x="1275" y="2279"/>
                    <a:pt x="1214" y="2279"/>
                  </a:cubicBezTo>
                  <a:cubicBezTo>
                    <a:pt x="1162" y="2270"/>
                    <a:pt x="1110" y="2262"/>
                    <a:pt x="1059" y="2254"/>
                  </a:cubicBezTo>
                  <a:lnTo>
                    <a:pt x="1059" y="2254"/>
                  </a:lnTo>
                  <a:cubicBezTo>
                    <a:pt x="1146" y="2261"/>
                    <a:pt x="1229" y="2266"/>
                    <a:pt x="1306" y="2279"/>
                  </a:cubicBezTo>
                  <a:cubicBezTo>
                    <a:pt x="1198" y="2258"/>
                    <a:pt x="988" y="2236"/>
                    <a:pt x="849" y="2234"/>
                  </a:cubicBezTo>
                  <a:lnTo>
                    <a:pt x="849" y="2234"/>
                  </a:lnTo>
                  <a:cubicBezTo>
                    <a:pt x="850" y="2234"/>
                    <a:pt x="850" y="2234"/>
                    <a:pt x="850" y="2234"/>
                  </a:cubicBezTo>
                  <a:lnTo>
                    <a:pt x="850" y="2234"/>
                  </a:lnTo>
                  <a:cubicBezTo>
                    <a:pt x="915" y="2235"/>
                    <a:pt x="985" y="2244"/>
                    <a:pt x="1059" y="2254"/>
                  </a:cubicBezTo>
                  <a:lnTo>
                    <a:pt x="1059" y="2254"/>
                  </a:lnTo>
                  <a:cubicBezTo>
                    <a:pt x="991" y="2249"/>
                    <a:pt x="920" y="2244"/>
                    <a:pt x="850" y="2234"/>
                  </a:cubicBezTo>
                  <a:lnTo>
                    <a:pt x="850" y="2234"/>
                  </a:lnTo>
                  <a:cubicBezTo>
                    <a:pt x="850" y="2234"/>
                    <a:pt x="849" y="2234"/>
                    <a:pt x="848" y="2234"/>
                  </a:cubicBezTo>
                  <a:lnTo>
                    <a:pt x="848" y="2234"/>
                  </a:lnTo>
                  <a:cubicBezTo>
                    <a:pt x="871" y="2256"/>
                    <a:pt x="917" y="2256"/>
                    <a:pt x="940" y="2256"/>
                  </a:cubicBezTo>
                  <a:cubicBezTo>
                    <a:pt x="956" y="2256"/>
                    <a:pt x="973" y="2257"/>
                    <a:pt x="990" y="2258"/>
                  </a:cubicBezTo>
                  <a:lnTo>
                    <a:pt x="990" y="2258"/>
                  </a:lnTo>
                  <a:cubicBezTo>
                    <a:pt x="1058" y="2279"/>
                    <a:pt x="1148" y="2280"/>
                    <a:pt x="1237" y="2302"/>
                  </a:cubicBezTo>
                  <a:lnTo>
                    <a:pt x="1421" y="2348"/>
                  </a:lnTo>
                  <a:cubicBezTo>
                    <a:pt x="1535" y="2348"/>
                    <a:pt x="1650" y="2371"/>
                    <a:pt x="1764" y="2394"/>
                  </a:cubicBezTo>
                  <a:cubicBezTo>
                    <a:pt x="1764" y="2119"/>
                    <a:pt x="1764" y="1867"/>
                    <a:pt x="1764" y="1729"/>
                  </a:cubicBezTo>
                  <a:cubicBezTo>
                    <a:pt x="1764" y="1363"/>
                    <a:pt x="1787" y="996"/>
                    <a:pt x="1810" y="630"/>
                  </a:cubicBezTo>
                  <a:cubicBezTo>
                    <a:pt x="1833" y="561"/>
                    <a:pt x="1833" y="446"/>
                    <a:pt x="1856" y="377"/>
                  </a:cubicBezTo>
                  <a:lnTo>
                    <a:pt x="2062" y="607"/>
                  </a:lnTo>
                  <a:lnTo>
                    <a:pt x="2039" y="607"/>
                  </a:lnTo>
                  <a:cubicBezTo>
                    <a:pt x="2016" y="698"/>
                    <a:pt x="2016" y="744"/>
                    <a:pt x="1993" y="813"/>
                  </a:cubicBezTo>
                  <a:cubicBezTo>
                    <a:pt x="1971" y="859"/>
                    <a:pt x="1971" y="904"/>
                    <a:pt x="1971" y="973"/>
                  </a:cubicBezTo>
                  <a:cubicBezTo>
                    <a:pt x="1948" y="1065"/>
                    <a:pt x="1948" y="1179"/>
                    <a:pt x="1925" y="1294"/>
                  </a:cubicBezTo>
                  <a:cubicBezTo>
                    <a:pt x="1925" y="1500"/>
                    <a:pt x="1902" y="1706"/>
                    <a:pt x="1902" y="1935"/>
                  </a:cubicBezTo>
                  <a:lnTo>
                    <a:pt x="1902" y="2302"/>
                  </a:lnTo>
                  <a:lnTo>
                    <a:pt x="1902" y="2440"/>
                  </a:lnTo>
                  <a:cubicBezTo>
                    <a:pt x="1902" y="2440"/>
                    <a:pt x="1902" y="2462"/>
                    <a:pt x="1902" y="2462"/>
                  </a:cubicBezTo>
                  <a:lnTo>
                    <a:pt x="1948" y="2462"/>
                  </a:lnTo>
                  <a:lnTo>
                    <a:pt x="2016" y="2485"/>
                  </a:lnTo>
                  <a:lnTo>
                    <a:pt x="2245" y="2508"/>
                  </a:lnTo>
                  <a:lnTo>
                    <a:pt x="2406" y="2508"/>
                  </a:lnTo>
                  <a:lnTo>
                    <a:pt x="2452" y="2531"/>
                  </a:lnTo>
                  <a:lnTo>
                    <a:pt x="2543" y="2554"/>
                  </a:lnTo>
                  <a:cubicBezTo>
                    <a:pt x="2635" y="2577"/>
                    <a:pt x="2727" y="2600"/>
                    <a:pt x="2841" y="2623"/>
                  </a:cubicBezTo>
                  <a:cubicBezTo>
                    <a:pt x="2841" y="2623"/>
                    <a:pt x="2800" y="2613"/>
                    <a:pt x="2814" y="2613"/>
                  </a:cubicBezTo>
                  <a:cubicBezTo>
                    <a:pt x="2821" y="2613"/>
                    <a:pt x="2841" y="2615"/>
                    <a:pt x="2887" y="2623"/>
                  </a:cubicBezTo>
                  <a:cubicBezTo>
                    <a:pt x="2979" y="2646"/>
                    <a:pt x="3047" y="2669"/>
                    <a:pt x="3116" y="2692"/>
                  </a:cubicBezTo>
                  <a:cubicBezTo>
                    <a:pt x="3162" y="2714"/>
                    <a:pt x="3208" y="2714"/>
                    <a:pt x="3231" y="2714"/>
                  </a:cubicBezTo>
                  <a:lnTo>
                    <a:pt x="3254" y="2737"/>
                  </a:lnTo>
                  <a:lnTo>
                    <a:pt x="3254" y="2783"/>
                  </a:lnTo>
                  <a:lnTo>
                    <a:pt x="3254" y="2966"/>
                  </a:lnTo>
                  <a:cubicBezTo>
                    <a:pt x="3254" y="3058"/>
                    <a:pt x="3254" y="3173"/>
                    <a:pt x="3254" y="3310"/>
                  </a:cubicBezTo>
                  <a:lnTo>
                    <a:pt x="3231" y="3310"/>
                  </a:lnTo>
                  <a:lnTo>
                    <a:pt x="3162" y="3287"/>
                  </a:lnTo>
                  <a:lnTo>
                    <a:pt x="3047" y="3264"/>
                  </a:lnTo>
                  <a:cubicBezTo>
                    <a:pt x="2887" y="3196"/>
                    <a:pt x="2704" y="3150"/>
                    <a:pt x="2543" y="3104"/>
                  </a:cubicBezTo>
                  <a:lnTo>
                    <a:pt x="2452" y="3104"/>
                  </a:lnTo>
                  <a:lnTo>
                    <a:pt x="2383" y="3081"/>
                  </a:lnTo>
                  <a:lnTo>
                    <a:pt x="2268" y="3081"/>
                  </a:lnTo>
                  <a:lnTo>
                    <a:pt x="2085" y="3058"/>
                  </a:lnTo>
                  <a:lnTo>
                    <a:pt x="1971" y="3035"/>
                  </a:lnTo>
                  <a:cubicBezTo>
                    <a:pt x="1948" y="3035"/>
                    <a:pt x="1925" y="3035"/>
                    <a:pt x="1902" y="3058"/>
                  </a:cubicBezTo>
                  <a:lnTo>
                    <a:pt x="1925" y="3104"/>
                  </a:lnTo>
                  <a:lnTo>
                    <a:pt x="1925" y="3700"/>
                  </a:lnTo>
                  <a:lnTo>
                    <a:pt x="1971" y="4662"/>
                  </a:lnTo>
                  <a:cubicBezTo>
                    <a:pt x="1971" y="4671"/>
                    <a:pt x="1971" y="4686"/>
                    <a:pt x="1971" y="4708"/>
                  </a:cubicBezTo>
                  <a:cubicBezTo>
                    <a:pt x="1971" y="4960"/>
                    <a:pt x="1993" y="5326"/>
                    <a:pt x="1993" y="5716"/>
                  </a:cubicBezTo>
                  <a:cubicBezTo>
                    <a:pt x="1993" y="5762"/>
                    <a:pt x="1993" y="5830"/>
                    <a:pt x="1993" y="5876"/>
                  </a:cubicBezTo>
                  <a:cubicBezTo>
                    <a:pt x="1993" y="5922"/>
                    <a:pt x="1993" y="5945"/>
                    <a:pt x="1993" y="5945"/>
                  </a:cubicBezTo>
                  <a:cubicBezTo>
                    <a:pt x="1993" y="6128"/>
                    <a:pt x="1993" y="6266"/>
                    <a:pt x="1993" y="6403"/>
                  </a:cubicBezTo>
                  <a:cubicBezTo>
                    <a:pt x="1993" y="7090"/>
                    <a:pt x="2016" y="7778"/>
                    <a:pt x="2016" y="8488"/>
                  </a:cubicBezTo>
                  <a:cubicBezTo>
                    <a:pt x="2016" y="8855"/>
                    <a:pt x="2016" y="9198"/>
                    <a:pt x="2039" y="9565"/>
                  </a:cubicBezTo>
                  <a:lnTo>
                    <a:pt x="2016" y="9702"/>
                  </a:lnTo>
                  <a:lnTo>
                    <a:pt x="2016" y="9817"/>
                  </a:lnTo>
                  <a:cubicBezTo>
                    <a:pt x="2016" y="9840"/>
                    <a:pt x="2016" y="9840"/>
                    <a:pt x="2016" y="9863"/>
                  </a:cubicBezTo>
                  <a:cubicBezTo>
                    <a:pt x="2016" y="9886"/>
                    <a:pt x="1993" y="9909"/>
                    <a:pt x="1993" y="9909"/>
                  </a:cubicBezTo>
                  <a:cubicBezTo>
                    <a:pt x="1902" y="9817"/>
                    <a:pt x="1810" y="9702"/>
                    <a:pt x="1741" y="9611"/>
                  </a:cubicBezTo>
                  <a:lnTo>
                    <a:pt x="1718" y="9588"/>
                  </a:lnTo>
                  <a:cubicBezTo>
                    <a:pt x="1741" y="9588"/>
                    <a:pt x="1741" y="9565"/>
                    <a:pt x="1741" y="9519"/>
                  </a:cubicBezTo>
                  <a:cubicBezTo>
                    <a:pt x="1764" y="9496"/>
                    <a:pt x="1764" y="9473"/>
                    <a:pt x="1764" y="9450"/>
                  </a:cubicBezTo>
                  <a:cubicBezTo>
                    <a:pt x="1764" y="9382"/>
                    <a:pt x="1764" y="9336"/>
                    <a:pt x="1787" y="9267"/>
                  </a:cubicBezTo>
                  <a:cubicBezTo>
                    <a:pt x="1787" y="9153"/>
                    <a:pt x="1787" y="9038"/>
                    <a:pt x="1787" y="8923"/>
                  </a:cubicBezTo>
                  <a:cubicBezTo>
                    <a:pt x="1787" y="8671"/>
                    <a:pt x="1787" y="8419"/>
                    <a:pt x="1787" y="8167"/>
                  </a:cubicBezTo>
                  <a:cubicBezTo>
                    <a:pt x="1764" y="7732"/>
                    <a:pt x="1764" y="7297"/>
                    <a:pt x="1764" y="6884"/>
                  </a:cubicBezTo>
                  <a:cubicBezTo>
                    <a:pt x="1764" y="6266"/>
                    <a:pt x="1764" y="5487"/>
                    <a:pt x="1764" y="4868"/>
                  </a:cubicBezTo>
                  <a:cubicBezTo>
                    <a:pt x="1763" y="4871"/>
                    <a:pt x="1762" y="4872"/>
                    <a:pt x="1760" y="4872"/>
                  </a:cubicBezTo>
                  <a:cubicBezTo>
                    <a:pt x="1720" y="4872"/>
                    <a:pt x="1680" y="3751"/>
                    <a:pt x="1657" y="3751"/>
                  </a:cubicBezTo>
                  <a:cubicBezTo>
                    <a:pt x="1654" y="3751"/>
                    <a:pt x="1652" y="3764"/>
                    <a:pt x="1650" y="3791"/>
                  </a:cubicBezTo>
                  <a:cubicBezTo>
                    <a:pt x="1650" y="3585"/>
                    <a:pt x="1627" y="3356"/>
                    <a:pt x="1627" y="3150"/>
                  </a:cubicBezTo>
                  <a:cubicBezTo>
                    <a:pt x="1558" y="3127"/>
                    <a:pt x="1466" y="3127"/>
                    <a:pt x="1398" y="3104"/>
                  </a:cubicBezTo>
                  <a:lnTo>
                    <a:pt x="917" y="3104"/>
                  </a:lnTo>
                  <a:cubicBezTo>
                    <a:pt x="802" y="3104"/>
                    <a:pt x="687" y="3127"/>
                    <a:pt x="527" y="3173"/>
                  </a:cubicBezTo>
                  <a:cubicBezTo>
                    <a:pt x="481" y="3173"/>
                    <a:pt x="435" y="3196"/>
                    <a:pt x="367" y="3218"/>
                  </a:cubicBezTo>
                  <a:lnTo>
                    <a:pt x="275" y="3218"/>
                  </a:lnTo>
                  <a:cubicBezTo>
                    <a:pt x="229" y="3241"/>
                    <a:pt x="183" y="3241"/>
                    <a:pt x="138" y="3241"/>
                  </a:cubicBezTo>
                  <a:lnTo>
                    <a:pt x="46" y="3241"/>
                  </a:lnTo>
                  <a:cubicBezTo>
                    <a:pt x="46" y="3218"/>
                    <a:pt x="46" y="3196"/>
                    <a:pt x="46" y="3173"/>
                  </a:cubicBezTo>
                  <a:cubicBezTo>
                    <a:pt x="46" y="3127"/>
                    <a:pt x="46" y="3081"/>
                    <a:pt x="46" y="3012"/>
                  </a:cubicBezTo>
                  <a:cubicBezTo>
                    <a:pt x="46" y="2944"/>
                    <a:pt x="46" y="2875"/>
                    <a:pt x="46" y="2806"/>
                  </a:cubicBezTo>
                  <a:cubicBezTo>
                    <a:pt x="46" y="2600"/>
                    <a:pt x="46" y="2394"/>
                    <a:pt x="46" y="2165"/>
                  </a:cubicBezTo>
                  <a:cubicBezTo>
                    <a:pt x="115" y="2165"/>
                    <a:pt x="183" y="2165"/>
                    <a:pt x="252" y="2142"/>
                  </a:cubicBezTo>
                  <a:lnTo>
                    <a:pt x="344" y="2142"/>
                  </a:lnTo>
                  <a:cubicBezTo>
                    <a:pt x="413" y="2119"/>
                    <a:pt x="481" y="2096"/>
                    <a:pt x="550" y="2096"/>
                  </a:cubicBezTo>
                  <a:cubicBezTo>
                    <a:pt x="665" y="2050"/>
                    <a:pt x="779" y="2050"/>
                    <a:pt x="825" y="2050"/>
                  </a:cubicBezTo>
                  <a:lnTo>
                    <a:pt x="848" y="2050"/>
                  </a:lnTo>
                  <a:cubicBezTo>
                    <a:pt x="833" y="2042"/>
                    <a:pt x="812" y="2040"/>
                    <a:pt x="789" y="2040"/>
                  </a:cubicBezTo>
                  <a:cubicBezTo>
                    <a:pt x="743" y="2040"/>
                    <a:pt x="687" y="2050"/>
                    <a:pt x="642" y="2050"/>
                  </a:cubicBezTo>
                  <a:cubicBezTo>
                    <a:pt x="544" y="2066"/>
                    <a:pt x="447" y="2082"/>
                    <a:pt x="439" y="2082"/>
                  </a:cubicBezTo>
                  <a:cubicBezTo>
                    <a:pt x="436" y="2082"/>
                    <a:pt x="448" y="2080"/>
                    <a:pt x="481" y="2073"/>
                  </a:cubicBezTo>
                  <a:lnTo>
                    <a:pt x="481" y="2073"/>
                  </a:lnTo>
                  <a:cubicBezTo>
                    <a:pt x="344" y="2096"/>
                    <a:pt x="321" y="2142"/>
                    <a:pt x="0" y="2142"/>
                  </a:cubicBezTo>
                  <a:cubicBezTo>
                    <a:pt x="0" y="2371"/>
                    <a:pt x="0" y="2600"/>
                    <a:pt x="0" y="2829"/>
                  </a:cubicBezTo>
                  <a:lnTo>
                    <a:pt x="0" y="2966"/>
                  </a:lnTo>
                  <a:cubicBezTo>
                    <a:pt x="0" y="3058"/>
                    <a:pt x="0" y="3150"/>
                    <a:pt x="23" y="3241"/>
                  </a:cubicBezTo>
                  <a:cubicBezTo>
                    <a:pt x="12" y="3264"/>
                    <a:pt x="23" y="3270"/>
                    <a:pt x="43" y="3270"/>
                  </a:cubicBezTo>
                  <a:cubicBezTo>
                    <a:pt x="63" y="3270"/>
                    <a:pt x="92" y="3264"/>
                    <a:pt x="115" y="3264"/>
                  </a:cubicBezTo>
                  <a:lnTo>
                    <a:pt x="229" y="3264"/>
                  </a:lnTo>
                  <a:cubicBezTo>
                    <a:pt x="275" y="3264"/>
                    <a:pt x="344" y="3264"/>
                    <a:pt x="367" y="3241"/>
                  </a:cubicBezTo>
                  <a:lnTo>
                    <a:pt x="435" y="3241"/>
                  </a:lnTo>
                  <a:cubicBezTo>
                    <a:pt x="527" y="3218"/>
                    <a:pt x="619" y="3196"/>
                    <a:pt x="710" y="3173"/>
                  </a:cubicBezTo>
                  <a:cubicBezTo>
                    <a:pt x="733" y="3165"/>
                    <a:pt x="756" y="3162"/>
                    <a:pt x="780" y="3162"/>
                  </a:cubicBezTo>
                  <a:cubicBezTo>
                    <a:pt x="827" y="3162"/>
                    <a:pt x="878" y="3173"/>
                    <a:pt x="940" y="3173"/>
                  </a:cubicBezTo>
                  <a:cubicBezTo>
                    <a:pt x="1123" y="3173"/>
                    <a:pt x="1283" y="3196"/>
                    <a:pt x="1466" y="3241"/>
                  </a:cubicBezTo>
                  <a:lnTo>
                    <a:pt x="1512" y="3241"/>
                  </a:lnTo>
                  <a:lnTo>
                    <a:pt x="1535" y="3516"/>
                  </a:lnTo>
                  <a:lnTo>
                    <a:pt x="1535" y="4066"/>
                  </a:lnTo>
                  <a:cubicBezTo>
                    <a:pt x="1558" y="4433"/>
                    <a:pt x="1581" y="4799"/>
                    <a:pt x="1558" y="5166"/>
                  </a:cubicBezTo>
                  <a:cubicBezTo>
                    <a:pt x="1558" y="5899"/>
                    <a:pt x="1581" y="6632"/>
                    <a:pt x="1581" y="7365"/>
                  </a:cubicBezTo>
                  <a:cubicBezTo>
                    <a:pt x="1581" y="7732"/>
                    <a:pt x="1581" y="8099"/>
                    <a:pt x="1581" y="8465"/>
                  </a:cubicBezTo>
                  <a:lnTo>
                    <a:pt x="1581" y="9038"/>
                  </a:lnTo>
                  <a:cubicBezTo>
                    <a:pt x="1581" y="9130"/>
                    <a:pt x="1558" y="9221"/>
                    <a:pt x="1558" y="9313"/>
                  </a:cubicBezTo>
                  <a:cubicBezTo>
                    <a:pt x="1558" y="9336"/>
                    <a:pt x="1558" y="9382"/>
                    <a:pt x="1558" y="9427"/>
                  </a:cubicBezTo>
                  <a:cubicBezTo>
                    <a:pt x="1535" y="9450"/>
                    <a:pt x="1535" y="9473"/>
                    <a:pt x="1535" y="9496"/>
                  </a:cubicBezTo>
                  <a:cubicBezTo>
                    <a:pt x="1535" y="9496"/>
                    <a:pt x="1512" y="9496"/>
                    <a:pt x="1558" y="9519"/>
                  </a:cubicBezTo>
                  <a:cubicBezTo>
                    <a:pt x="1581" y="9542"/>
                    <a:pt x="1627" y="9565"/>
                    <a:pt x="1604" y="9588"/>
                  </a:cubicBezTo>
                  <a:lnTo>
                    <a:pt x="1581" y="9588"/>
                  </a:lnTo>
                  <a:cubicBezTo>
                    <a:pt x="1581" y="9593"/>
                    <a:pt x="1582" y="9595"/>
                    <a:pt x="1584" y="9595"/>
                  </a:cubicBezTo>
                  <a:cubicBezTo>
                    <a:pt x="1587" y="9595"/>
                    <a:pt x="1590" y="9589"/>
                    <a:pt x="1591" y="9589"/>
                  </a:cubicBezTo>
                  <a:lnTo>
                    <a:pt x="1591" y="9589"/>
                  </a:lnTo>
                  <a:cubicBezTo>
                    <a:pt x="1592" y="9589"/>
                    <a:pt x="1589" y="9594"/>
                    <a:pt x="1581" y="9611"/>
                  </a:cubicBezTo>
                  <a:cubicBezTo>
                    <a:pt x="1558" y="9634"/>
                    <a:pt x="1535" y="9657"/>
                    <a:pt x="1489" y="9679"/>
                  </a:cubicBezTo>
                  <a:cubicBezTo>
                    <a:pt x="1558" y="9748"/>
                    <a:pt x="1627" y="9840"/>
                    <a:pt x="1718" y="9954"/>
                  </a:cubicBezTo>
                  <a:cubicBezTo>
                    <a:pt x="1764" y="9977"/>
                    <a:pt x="1787" y="10023"/>
                    <a:pt x="1810" y="10046"/>
                  </a:cubicBezTo>
                  <a:cubicBezTo>
                    <a:pt x="1856" y="10092"/>
                    <a:pt x="1902" y="10161"/>
                    <a:pt x="1948" y="10184"/>
                  </a:cubicBezTo>
                  <a:lnTo>
                    <a:pt x="1993" y="10206"/>
                  </a:lnTo>
                  <a:lnTo>
                    <a:pt x="2039" y="10206"/>
                  </a:lnTo>
                  <a:cubicBezTo>
                    <a:pt x="2085" y="10206"/>
                    <a:pt x="2131" y="10184"/>
                    <a:pt x="2154" y="10161"/>
                  </a:cubicBezTo>
                  <a:cubicBezTo>
                    <a:pt x="2177" y="10115"/>
                    <a:pt x="2200" y="10046"/>
                    <a:pt x="2223" y="9977"/>
                  </a:cubicBezTo>
                  <a:cubicBezTo>
                    <a:pt x="2223" y="9954"/>
                    <a:pt x="2223" y="9909"/>
                    <a:pt x="2245" y="9886"/>
                  </a:cubicBezTo>
                  <a:lnTo>
                    <a:pt x="2245" y="9794"/>
                  </a:lnTo>
                  <a:cubicBezTo>
                    <a:pt x="2245" y="9702"/>
                    <a:pt x="2245" y="9611"/>
                    <a:pt x="2245" y="9519"/>
                  </a:cubicBezTo>
                  <a:cubicBezTo>
                    <a:pt x="2245" y="9336"/>
                    <a:pt x="2245" y="9153"/>
                    <a:pt x="2245" y="8946"/>
                  </a:cubicBezTo>
                  <a:cubicBezTo>
                    <a:pt x="2245" y="8144"/>
                    <a:pt x="2245" y="7182"/>
                    <a:pt x="2245" y="6174"/>
                  </a:cubicBezTo>
                  <a:cubicBezTo>
                    <a:pt x="2245" y="5922"/>
                    <a:pt x="2245" y="5670"/>
                    <a:pt x="2245" y="5418"/>
                  </a:cubicBezTo>
                  <a:cubicBezTo>
                    <a:pt x="2245" y="5166"/>
                    <a:pt x="2223" y="4914"/>
                    <a:pt x="2223" y="4662"/>
                  </a:cubicBezTo>
                  <a:cubicBezTo>
                    <a:pt x="2200" y="4204"/>
                    <a:pt x="2200" y="3768"/>
                    <a:pt x="2177" y="3333"/>
                  </a:cubicBezTo>
                  <a:lnTo>
                    <a:pt x="2200" y="3333"/>
                  </a:lnTo>
                  <a:lnTo>
                    <a:pt x="2360" y="3356"/>
                  </a:lnTo>
                  <a:lnTo>
                    <a:pt x="2497" y="3356"/>
                  </a:lnTo>
                  <a:cubicBezTo>
                    <a:pt x="2543" y="3379"/>
                    <a:pt x="2589" y="3402"/>
                    <a:pt x="2635" y="3402"/>
                  </a:cubicBezTo>
                  <a:cubicBezTo>
                    <a:pt x="2749" y="3448"/>
                    <a:pt x="2841" y="3471"/>
                    <a:pt x="2933" y="3493"/>
                  </a:cubicBezTo>
                  <a:cubicBezTo>
                    <a:pt x="2979" y="3516"/>
                    <a:pt x="3024" y="3516"/>
                    <a:pt x="3093" y="3539"/>
                  </a:cubicBezTo>
                  <a:cubicBezTo>
                    <a:pt x="3139" y="3562"/>
                    <a:pt x="3162" y="3562"/>
                    <a:pt x="3276" y="3585"/>
                  </a:cubicBezTo>
                  <a:lnTo>
                    <a:pt x="3460" y="3585"/>
                  </a:lnTo>
                  <a:lnTo>
                    <a:pt x="3506" y="3608"/>
                  </a:lnTo>
                  <a:cubicBezTo>
                    <a:pt x="3506" y="3585"/>
                    <a:pt x="3506" y="3585"/>
                    <a:pt x="3506" y="3562"/>
                  </a:cubicBezTo>
                  <a:cubicBezTo>
                    <a:pt x="3506" y="3493"/>
                    <a:pt x="3506" y="3402"/>
                    <a:pt x="3506" y="3310"/>
                  </a:cubicBezTo>
                  <a:cubicBezTo>
                    <a:pt x="3506" y="3218"/>
                    <a:pt x="3506" y="3150"/>
                    <a:pt x="3506" y="3058"/>
                  </a:cubicBezTo>
                  <a:cubicBezTo>
                    <a:pt x="3506" y="2852"/>
                    <a:pt x="3506" y="2646"/>
                    <a:pt x="3506" y="2485"/>
                  </a:cubicBezTo>
                  <a:cubicBezTo>
                    <a:pt x="3231" y="2485"/>
                    <a:pt x="3208" y="2462"/>
                    <a:pt x="3116" y="2440"/>
                  </a:cubicBezTo>
                  <a:lnTo>
                    <a:pt x="2956" y="2394"/>
                  </a:lnTo>
                  <a:cubicBezTo>
                    <a:pt x="2864" y="2348"/>
                    <a:pt x="2749" y="2325"/>
                    <a:pt x="2658" y="2302"/>
                  </a:cubicBezTo>
                  <a:lnTo>
                    <a:pt x="2566" y="2279"/>
                  </a:lnTo>
                  <a:cubicBezTo>
                    <a:pt x="2543" y="2279"/>
                    <a:pt x="2520" y="2256"/>
                    <a:pt x="2475" y="2256"/>
                  </a:cubicBezTo>
                  <a:lnTo>
                    <a:pt x="2314" y="2233"/>
                  </a:lnTo>
                  <a:lnTo>
                    <a:pt x="2177" y="2233"/>
                  </a:lnTo>
                  <a:cubicBezTo>
                    <a:pt x="2177" y="2233"/>
                    <a:pt x="2177" y="2233"/>
                    <a:pt x="2177" y="2210"/>
                  </a:cubicBezTo>
                  <a:lnTo>
                    <a:pt x="2177" y="1935"/>
                  </a:lnTo>
                  <a:cubicBezTo>
                    <a:pt x="2177" y="1729"/>
                    <a:pt x="2177" y="1500"/>
                    <a:pt x="2200" y="1294"/>
                  </a:cubicBezTo>
                  <a:cubicBezTo>
                    <a:pt x="2200" y="1179"/>
                    <a:pt x="2223" y="1088"/>
                    <a:pt x="2223" y="996"/>
                  </a:cubicBezTo>
                  <a:cubicBezTo>
                    <a:pt x="2223" y="950"/>
                    <a:pt x="2245" y="882"/>
                    <a:pt x="2245" y="836"/>
                  </a:cubicBezTo>
                  <a:cubicBezTo>
                    <a:pt x="2245" y="836"/>
                    <a:pt x="2245" y="790"/>
                    <a:pt x="2268" y="790"/>
                  </a:cubicBezTo>
                  <a:cubicBezTo>
                    <a:pt x="2268" y="767"/>
                    <a:pt x="2291" y="744"/>
                    <a:pt x="2268" y="721"/>
                  </a:cubicBezTo>
                  <a:lnTo>
                    <a:pt x="2291" y="721"/>
                  </a:lnTo>
                  <a:cubicBezTo>
                    <a:pt x="2268" y="698"/>
                    <a:pt x="2268" y="675"/>
                    <a:pt x="2268" y="675"/>
                  </a:cubicBezTo>
                  <a:lnTo>
                    <a:pt x="2291" y="630"/>
                  </a:lnTo>
                  <a:cubicBezTo>
                    <a:pt x="2291" y="607"/>
                    <a:pt x="2314" y="561"/>
                    <a:pt x="2314" y="515"/>
                  </a:cubicBezTo>
                  <a:cubicBezTo>
                    <a:pt x="2223" y="400"/>
                    <a:pt x="2131" y="286"/>
                    <a:pt x="2039" y="194"/>
                  </a:cubicBezTo>
                  <a:cubicBezTo>
                    <a:pt x="1971" y="125"/>
                    <a:pt x="1925" y="57"/>
                    <a:pt x="1879" y="34"/>
                  </a:cubicBezTo>
                  <a:lnTo>
                    <a:pt x="1833" y="11"/>
                  </a:lnTo>
                  <a:cubicBezTo>
                    <a:pt x="1818" y="11"/>
                    <a:pt x="1813" y="1"/>
                    <a:pt x="18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37"/>
            <p:cNvSpPr/>
            <p:nvPr/>
          </p:nvSpPr>
          <p:spPr>
            <a:xfrm>
              <a:off x="5235325" y="3787100"/>
              <a:ext cx="141250" cy="8225"/>
            </a:xfrm>
            <a:custGeom>
              <a:avLst/>
              <a:gdLst/>
              <a:ahLst/>
              <a:cxnLst/>
              <a:rect l="l" t="t" r="r" b="b"/>
              <a:pathLst>
                <a:path w="5650" h="329" extrusionOk="0">
                  <a:moveTo>
                    <a:pt x="3106" y="1"/>
                  </a:moveTo>
                  <a:cubicBezTo>
                    <a:pt x="3106" y="1"/>
                    <a:pt x="3106" y="24"/>
                    <a:pt x="3106" y="24"/>
                  </a:cubicBezTo>
                  <a:lnTo>
                    <a:pt x="2992" y="24"/>
                  </a:lnTo>
                  <a:cubicBezTo>
                    <a:pt x="2717" y="24"/>
                    <a:pt x="2432" y="14"/>
                    <a:pt x="2136" y="14"/>
                  </a:cubicBezTo>
                  <a:cubicBezTo>
                    <a:pt x="1989" y="14"/>
                    <a:pt x="1839" y="16"/>
                    <a:pt x="1686" y="24"/>
                  </a:cubicBezTo>
                  <a:lnTo>
                    <a:pt x="953" y="24"/>
                  </a:lnTo>
                  <a:cubicBezTo>
                    <a:pt x="976" y="47"/>
                    <a:pt x="632" y="70"/>
                    <a:pt x="701" y="116"/>
                  </a:cubicBezTo>
                  <a:lnTo>
                    <a:pt x="472" y="116"/>
                  </a:lnTo>
                  <a:cubicBezTo>
                    <a:pt x="472" y="161"/>
                    <a:pt x="380" y="184"/>
                    <a:pt x="174" y="253"/>
                  </a:cubicBezTo>
                  <a:cubicBezTo>
                    <a:pt x="99" y="253"/>
                    <a:pt x="25" y="298"/>
                    <a:pt x="12" y="315"/>
                  </a:cubicBezTo>
                  <a:lnTo>
                    <a:pt x="12" y="315"/>
                  </a:lnTo>
                  <a:cubicBezTo>
                    <a:pt x="13" y="316"/>
                    <a:pt x="13" y="318"/>
                    <a:pt x="13" y="322"/>
                  </a:cubicBezTo>
                  <a:lnTo>
                    <a:pt x="36" y="322"/>
                  </a:lnTo>
                  <a:cubicBezTo>
                    <a:pt x="128" y="276"/>
                    <a:pt x="311" y="253"/>
                    <a:pt x="472" y="230"/>
                  </a:cubicBezTo>
                  <a:cubicBezTo>
                    <a:pt x="632" y="207"/>
                    <a:pt x="815" y="207"/>
                    <a:pt x="976" y="207"/>
                  </a:cubicBezTo>
                  <a:cubicBezTo>
                    <a:pt x="1319" y="207"/>
                    <a:pt x="1663" y="207"/>
                    <a:pt x="2007" y="230"/>
                  </a:cubicBezTo>
                  <a:cubicBezTo>
                    <a:pt x="2098" y="230"/>
                    <a:pt x="2410" y="259"/>
                    <a:pt x="2789" y="259"/>
                  </a:cubicBezTo>
                  <a:cubicBezTo>
                    <a:pt x="2884" y="259"/>
                    <a:pt x="2983" y="258"/>
                    <a:pt x="3083" y="253"/>
                  </a:cubicBezTo>
                  <a:cubicBezTo>
                    <a:pt x="3565" y="253"/>
                    <a:pt x="4069" y="276"/>
                    <a:pt x="4275" y="276"/>
                  </a:cubicBezTo>
                  <a:lnTo>
                    <a:pt x="4321" y="253"/>
                  </a:lnTo>
                  <a:lnTo>
                    <a:pt x="4687" y="253"/>
                  </a:lnTo>
                  <a:cubicBezTo>
                    <a:pt x="4802" y="253"/>
                    <a:pt x="4893" y="253"/>
                    <a:pt x="4985" y="276"/>
                  </a:cubicBezTo>
                  <a:cubicBezTo>
                    <a:pt x="5077" y="299"/>
                    <a:pt x="5168" y="299"/>
                    <a:pt x="5260" y="322"/>
                  </a:cubicBezTo>
                  <a:cubicBezTo>
                    <a:pt x="5229" y="306"/>
                    <a:pt x="5198" y="291"/>
                    <a:pt x="5174" y="282"/>
                  </a:cubicBezTo>
                  <a:lnTo>
                    <a:pt x="5174" y="282"/>
                  </a:lnTo>
                  <a:cubicBezTo>
                    <a:pt x="5256" y="299"/>
                    <a:pt x="5334" y="299"/>
                    <a:pt x="5375" y="299"/>
                  </a:cubicBezTo>
                  <a:cubicBezTo>
                    <a:pt x="5581" y="276"/>
                    <a:pt x="5443" y="276"/>
                    <a:pt x="5375" y="253"/>
                  </a:cubicBezTo>
                  <a:cubicBezTo>
                    <a:pt x="5329" y="230"/>
                    <a:pt x="5397" y="230"/>
                    <a:pt x="5329" y="207"/>
                  </a:cubicBezTo>
                  <a:cubicBezTo>
                    <a:pt x="5359" y="207"/>
                    <a:pt x="5380" y="217"/>
                    <a:pt x="5410" y="217"/>
                  </a:cubicBezTo>
                  <a:cubicBezTo>
                    <a:pt x="5425" y="217"/>
                    <a:pt x="5443" y="215"/>
                    <a:pt x="5466" y="207"/>
                  </a:cubicBezTo>
                  <a:lnTo>
                    <a:pt x="5512" y="207"/>
                  </a:lnTo>
                  <a:cubicBezTo>
                    <a:pt x="5489" y="207"/>
                    <a:pt x="5306" y="207"/>
                    <a:pt x="5306" y="184"/>
                  </a:cubicBezTo>
                  <a:cubicBezTo>
                    <a:pt x="5336" y="184"/>
                    <a:pt x="5397" y="194"/>
                    <a:pt x="5442" y="194"/>
                  </a:cubicBezTo>
                  <a:cubicBezTo>
                    <a:pt x="5464" y="194"/>
                    <a:pt x="5481" y="192"/>
                    <a:pt x="5489" y="184"/>
                  </a:cubicBezTo>
                  <a:lnTo>
                    <a:pt x="5397" y="184"/>
                  </a:lnTo>
                  <a:cubicBezTo>
                    <a:pt x="5489" y="184"/>
                    <a:pt x="5558" y="161"/>
                    <a:pt x="5558" y="161"/>
                  </a:cubicBezTo>
                  <a:cubicBezTo>
                    <a:pt x="5581" y="138"/>
                    <a:pt x="5581" y="138"/>
                    <a:pt x="5512" y="138"/>
                  </a:cubicBezTo>
                  <a:cubicBezTo>
                    <a:pt x="5558" y="138"/>
                    <a:pt x="5604" y="116"/>
                    <a:pt x="5649" y="93"/>
                  </a:cubicBezTo>
                  <a:cubicBezTo>
                    <a:pt x="5641" y="93"/>
                    <a:pt x="5630" y="96"/>
                    <a:pt x="5618" y="100"/>
                  </a:cubicBezTo>
                  <a:lnTo>
                    <a:pt x="5618" y="100"/>
                  </a:lnTo>
                  <a:cubicBezTo>
                    <a:pt x="5623" y="96"/>
                    <a:pt x="5627" y="93"/>
                    <a:pt x="5627" y="93"/>
                  </a:cubicBezTo>
                  <a:cubicBezTo>
                    <a:pt x="5604" y="93"/>
                    <a:pt x="5581" y="116"/>
                    <a:pt x="5581" y="116"/>
                  </a:cubicBezTo>
                  <a:cubicBezTo>
                    <a:pt x="5581" y="116"/>
                    <a:pt x="5604" y="93"/>
                    <a:pt x="5604" y="93"/>
                  </a:cubicBezTo>
                  <a:lnTo>
                    <a:pt x="5581" y="93"/>
                  </a:lnTo>
                  <a:cubicBezTo>
                    <a:pt x="5512" y="116"/>
                    <a:pt x="5443" y="116"/>
                    <a:pt x="5420" y="116"/>
                  </a:cubicBezTo>
                  <a:cubicBezTo>
                    <a:pt x="5260" y="93"/>
                    <a:pt x="5100" y="47"/>
                    <a:pt x="4893" y="1"/>
                  </a:cubicBezTo>
                  <a:lnTo>
                    <a:pt x="4321" y="1"/>
                  </a:lnTo>
                  <a:cubicBezTo>
                    <a:pt x="4290" y="9"/>
                    <a:pt x="4260" y="11"/>
                    <a:pt x="4229" y="11"/>
                  </a:cubicBezTo>
                  <a:cubicBezTo>
                    <a:pt x="4168" y="11"/>
                    <a:pt x="4107" y="1"/>
                    <a:pt x="4046" y="1"/>
                  </a:cubicBezTo>
                  <a:lnTo>
                    <a:pt x="3381" y="1"/>
                  </a:lnTo>
                  <a:cubicBezTo>
                    <a:pt x="3358" y="9"/>
                    <a:pt x="3335" y="11"/>
                    <a:pt x="3312" y="11"/>
                  </a:cubicBezTo>
                  <a:cubicBezTo>
                    <a:pt x="3264" y="11"/>
                    <a:pt x="3213" y="1"/>
                    <a:pt x="3152" y="1"/>
                  </a:cubicBezTo>
                  <a:close/>
                  <a:moveTo>
                    <a:pt x="11" y="315"/>
                  </a:moveTo>
                  <a:cubicBezTo>
                    <a:pt x="7" y="315"/>
                    <a:pt x="0" y="328"/>
                    <a:pt x="4" y="328"/>
                  </a:cubicBezTo>
                  <a:cubicBezTo>
                    <a:pt x="6" y="328"/>
                    <a:pt x="8" y="327"/>
                    <a:pt x="13" y="322"/>
                  </a:cubicBezTo>
                  <a:cubicBezTo>
                    <a:pt x="9" y="322"/>
                    <a:pt x="9" y="319"/>
                    <a:pt x="12" y="315"/>
                  </a:cubicBezTo>
                  <a:lnTo>
                    <a:pt x="12" y="315"/>
                  </a:lnTo>
                  <a:cubicBezTo>
                    <a:pt x="11" y="315"/>
                    <a:pt x="11" y="315"/>
                    <a:pt x="11" y="315"/>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37"/>
            <p:cNvSpPr/>
            <p:nvPr/>
          </p:nvSpPr>
          <p:spPr>
            <a:xfrm>
              <a:off x="5222475" y="3789975"/>
              <a:ext cx="27050" cy="341600"/>
            </a:xfrm>
            <a:custGeom>
              <a:avLst/>
              <a:gdLst/>
              <a:ahLst/>
              <a:cxnLst/>
              <a:rect l="l" t="t" r="r" b="b"/>
              <a:pathLst>
                <a:path w="1082" h="13664" extrusionOk="0">
                  <a:moveTo>
                    <a:pt x="115" y="550"/>
                  </a:moveTo>
                  <a:lnTo>
                    <a:pt x="115" y="550"/>
                  </a:lnTo>
                  <a:cubicBezTo>
                    <a:pt x="115" y="592"/>
                    <a:pt x="117" y="635"/>
                    <a:pt x="120" y="680"/>
                  </a:cubicBezTo>
                  <a:lnTo>
                    <a:pt x="120" y="680"/>
                  </a:lnTo>
                  <a:cubicBezTo>
                    <a:pt x="117" y="615"/>
                    <a:pt x="115" y="564"/>
                    <a:pt x="115" y="550"/>
                  </a:cubicBezTo>
                  <a:close/>
                  <a:moveTo>
                    <a:pt x="115" y="1"/>
                  </a:moveTo>
                  <a:cubicBezTo>
                    <a:pt x="111" y="16"/>
                    <a:pt x="107" y="31"/>
                    <a:pt x="103" y="47"/>
                  </a:cubicBezTo>
                  <a:lnTo>
                    <a:pt x="103" y="47"/>
                  </a:lnTo>
                  <a:lnTo>
                    <a:pt x="104" y="45"/>
                  </a:lnTo>
                  <a:lnTo>
                    <a:pt x="104" y="45"/>
                  </a:lnTo>
                  <a:cubicBezTo>
                    <a:pt x="101" y="59"/>
                    <a:pt x="98" y="73"/>
                    <a:pt x="95" y="88"/>
                  </a:cubicBezTo>
                  <a:lnTo>
                    <a:pt x="95" y="88"/>
                  </a:lnTo>
                  <a:cubicBezTo>
                    <a:pt x="97" y="74"/>
                    <a:pt x="100" y="60"/>
                    <a:pt x="103" y="47"/>
                  </a:cubicBezTo>
                  <a:lnTo>
                    <a:pt x="103" y="47"/>
                  </a:lnTo>
                  <a:lnTo>
                    <a:pt x="92" y="69"/>
                  </a:lnTo>
                  <a:cubicBezTo>
                    <a:pt x="85" y="90"/>
                    <a:pt x="80" y="112"/>
                    <a:pt x="77" y="133"/>
                  </a:cubicBezTo>
                  <a:lnTo>
                    <a:pt x="77" y="133"/>
                  </a:lnTo>
                  <a:cubicBezTo>
                    <a:pt x="67" y="167"/>
                    <a:pt x="62" y="204"/>
                    <a:pt x="46" y="253"/>
                  </a:cubicBezTo>
                  <a:cubicBezTo>
                    <a:pt x="23" y="459"/>
                    <a:pt x="23" y="665"/>
                    <a:pt x="23" y="779"/>
                  </a:cubicBezTo>
                  <a:cubicBezTo>
                    <a:pt x="46" y="986"/>
                    <a:pt x="69" y="1215"/>
                    <a:pt x="69" y="1421"/>
                  </a:cubicBezTo>
                  <a:lnTo>
                    <a:pt x="69" y="2108"/>
                  </a:lnTo>
                  <a:cubicBezTo>
                    <a:pt x="69" y="2544"/>
                    <a:pt x="69" y="3002"/>
                    <a:pt x="69" y="3437"/>
                  </a:cubicBezTo>
                  <a:cubicBezTo>
                    <a:pt x="69" y="3437"/>
                    <a:pt x="77" y="3422"/>
                    <a:pt x="83" y="3422"/>
                  </a:cubicBezTo>
                  <a:cubicBezTo>
                    <a:pt x="88" y="3422"/>
                    <a:pt x="92" y="3431"/>
                    <a:pt x="92" y="3460"/>
                  </a:cubicBezTo>
                  <a:cubicBezTo>
                    <a:pt x="92" y="3689"/>
                    <a:pt x="69" y="3873"/>
                    <a:pt x="92" y="4125"/>
                  </a:cubicBezTo>
                  <a:cubicBezTo>
                    <a:pt x="92" y="4308"/>
                    <a:pt x="92" y="4491"/>
                    <a:pt x="92" y="4697"/>
                  </a:cubicBezTo>
                  <a:cubicBezTo>
                    <a:pt x="92" y="5041"/>
                    <a:pt x="92" y="5385"/>
                    <a:pt x="92" y="5728"/>
                  </a:cubicBezTo>
                  <a:cubicBezTo>
                    <a:pt x="92" y="5728"/>
                    <a:pt x="115" y="5728"/>
                    <a:pt x="115" y="5751"/>
                  </a:cubicBezTo>
                  <a:cubicBezTo>
                    <a:pt x="115" y="5912"/>
                    <a:pt x="115" y="6118"/>
                    <a:pt x="115" y="6324"/>
                  </a:cubicBezTo>
                  <a:lnTo>
                    <a:pt x="115" y="6416"/>
                  </a:lnTo>
                  <a:cubicBezTo>
                    <a:pt x="115" y="6439"/>
                    <a:pt x="115" y="6439"/>
                    <a:pt x="115" y="6439"/>
                  </a:cubicBezTo>
                  <a:cubicBezTo>
                    <a:pt x="115" y="6530"/>
                    <a:pt x="115" y="6622"/>
                    <a:pt x="115" y="6691"/>
                  </a:cubicBezTo>
                  <a:cubicBezTo>
                    <a:pt x="138" y="7699"/>
                    <a:pt x="161" y="8753"/>
                    <a:pt x="184" y="9875"/>
                  </a:cubicBezTo>
                  <a:cubicBezTo>
                    <a:pt x="184" y="10104"/>
                    <a:pt x="161" y="10333"/>
                    <a:pt x="138" y="10563"/>
                  </a:cubicBezTo>
                  <a:cubicBezTo>
                    <a:pt x="92" y="10906"/>
                    <a:pt x="23" y="11342"/>
                    <a:pt x="0" y="11662"/>
                  </a:cubicBezTo>
                  <a:cubicBezTo>
                    <a:pt x="0" y="11682"/>
                    <a:pt x="0" y="11844"/>
                    <a:pt x="0" y="12006"/>
                  </a:cubicBezTo>
                  <a:cubicBezTo>
                    <a:pt x="0" y="12153"/>
                    <a:pt x="15" y="12285"/>
                    <a:pt x="33" y="12285"/>
                  </a:cubicBezTo>
                  <a:cubicBezTo>
                    <a:pt x="37" y="12285"/>
                    <a:pt x="42" y="12276"/>
                    <a:pt x="46" y="12258"/>
                  </a:cubicBezTo>
                  <a:lnTo>
                    <a:pt x="46" y="12258"/>
                  </a:lnTo>
                  <a:cubicBezTo>
                    <a:pt x="23" y="12487"/>
                    <a:pt x="69" y="12808"/>
                    <a:pt x="92" y="12831"/>
                  </a:cubicBezTo>
                  <a:cubicBezTo>
                    <a:pt x="92" y="12854"/>
                    <a:pt x="115" y="12900"/>
                    <a:pt x="161" y="13014"/>
                  </a:cubicBezTo>
                  <a:cubicBezTo>
                    <a:pt x="207" y="13106"/>
                    <a:pt x="229" y="13335"/>
                    <a:pt x="436" y="13427"/>
                  </a:cubicBezTo>
                  <a:cubicBezTo>
                    <a:pt x="527" y="13472"/>
                    <a:pt x="665" y="13518"/>
                    <a:pt x="779" y="13564"/>
                  </a:cubicBezTo>
                  <a:cubicBezTo>
                    <a:pt x="894" y="13610"/>
                    <a:pt x="986" y="13633"/>
                    <a:pt x="1054" y="13656"/>
                  </a:cubicBezTo>
                  <a:cubicBezTo>
                    <a:pt x="1067" y="13661"/>
                    <a:pt x="1073" y="13663"/>
                    <a:pt x="1074" y="13663"/>
                  </a:cubicBezTo>
                  <a:cubicBezTo>
                    <a:pt x="1082" y="13663"/>
                    <a:pt x="846" y="13557"/>
                    <a:pt x="867" y="13557"/>
                  </a:cubicBezTo>
                  <a:cubicBezTo>
                    <a:pt x="870" y="13557"/>
                    <a:pt x="878" y="13559"/>
                    <a:pt x="894" y="13564"/>
                  </a:cubicBezTo>
                  <a:cubicBezTo>
                    <a:pt x="688" y="13495"/>
                    <a:pt x="459" y="13427"/>
                    <a:pt x="367" y="13335"/>
                  </a:cubicBezTo>
                  <a:cubicBezTo>
                    <a:pt x="275" y="13243"/>
                    <a:pt x="229" y="13037"/>
                    <a:pt x="184" y="12831"/>
                  </a:cubicBezTo>
                  <a:cubicBezTo>
                    <a:pt x="115" y="12441"/>
                    <a:pt x="138" y="12029"/>
                    <a:pt x="184" y="11617"/>
                  </a:cubicBezTo>
                  <a:cubicBezTo>
                    <a:pt x="229" y="11204"/>
                    <a:pt x="298" y="10792"/>
                    <a:pt x="344" y="10379"/>
                  </a:cubicBezTo>
                  <a:cubicBezTo>
                    <a:pt x="367" y="10173"/>
                    <a:pt x="390" y="9944"/>
                    <a:pt x="390" y="9738"/>
                  </a:cubicBezTo>
                  <a:cubicBezTo>
                    <a:pt x="390" y="9509"/>
                    <a:pt x="390" y="9302"/>
                    <a:pt x="390" y="9096"/>
                  </a:cubicBezTo>
                  <a:cubicBezTo>
                    <a:pt x="390" y="8432"/>
                    <a:pt x="344" y="4560"/>
                    <a:pt x="344" y="3552"/>
                  </a:cubicBezTo>
                  <a:lnTo>
                    <a:pt x="344" y="3460"/>
                  </a:lnTo>
                  <a:cubicBezTo>
                    <a:pt x="344" y="2910"/>
                    <a:pt x="321" y="2246"/>
                    <a:pt x="321" y="1765"/>
                  </a:cubicBezTo>
                  <a:cubicBezTo>
                    <a:pt x="298" y="1558"/>
                    <a:pt x="298" y="1329"/>
                    <a:pt x="275" y="1123"/>
                  </a:cubicBezTo>
                  <a:cubicBezTo>
                    <a:pt x="275" y="1215"/>
                    <a:pt x="275" y="1306"/>
                    <a:pt x="275" y="1398"/>
                  </a:cubicBezTo>
                  <a:cubicBezTo>
                    <a:pt x="252" y="1169"/>
                    <a:pt x="252" y="963"/>
                    <a:pt x="229" y="871"/>
                  </a:cubicBezTo>
                  <a:cubicBezTo>
                    <a:pt x="220" y="679"/>
                    <a:pt x="210" y="612"/>
                    <a:pt x="202" y="612"/>
                  </a:cubicBezTo>
                  <a:cubicBezTo>
                    <a:pt x="191" y="612"/>
                    <a:pt x="184" y="742"/>
                    <a:pt x="184" y="848"/>
                  </a:cubicBezTo>
                  <a:cubicBezTo>
                    <a:pt x="184" y="896"/>
                    <a:pt x="181" y="905"/>
                    <a:pt x="177" y="905"/>
                  </a:cubicBezTo>
                  <a:cubicBezTo>
                    <a:pt x="175" y="905"/>
                    <a:pt x="173" y="902"/>
                    <a:pt x="170" y="902"/>
                  </a:cubicBezTo>
                  <a:cubicBezTo>
                    <a:pt x="165" y="902"/>
                    <a:pt x="161" y="917"/>
                    <a:pt x="161" y="1009"/>
                  </a:cubicBezTo>
                  <a:cubicBezTo>
                    <a:pt x="138" y="871"/>
                    <a:pt x="138" y="779"/>
                    <a:pt x="138" y="642"/>
                  </a:cubicBezTo>
                  <a:cubicBezTo>
                    <a:pt x="137" y="641"/>
                    <a:pt x="137" y="641"/>
                    <a:pt x="136" y="641"/>
                  </a:cubicBezTo>
                  <a:lnTo>
                    <a:pt x="136" y="641"/>
                  </a:lnTo>
                  <a:cubicBezTo>
                    <a:pt x="119" y="641"/>
                    <a:pt x="151" y="1003"/>
                    <a:pt x="143" y="1003"/>
                  </a:cubicBezTo>
                  <a:cubicBezTo>
                    <a:pt x="142" y="1003"/>
                    <a:pt x="140" y="998"/>
                    <a:pt x="138" y="986"/>
                  </a:cubicBezTo>
                  <a:cubicBezTo>
                    <a:pt x="138" y="890"/>
                    <a:pt x="127" y="782"/>
                    <a:pt x="120" y="680"/>
                  </a:cubicBezTo>
                  <a:lnTo>
                    <a:pt x="120" y="680"/>
                  </a:lnTo>
                  <a:cubicBezTo>
                    <a:pt x="126" y="816"/>
                    <a:pt x="136" y="1012"/>
                    <a:pt x="138" y="1031"/>
                  </a:cubicBezTo>
                  <a:lnTo>
                    <a:pt x="138" y="1031"/>
                  </a:lnTo>
                  <a:cubicBezTo>
                    <a:pt x="115" y="961"/>
                    <a:pt x="115" y="619"/>
                    <a:pt x="115" y="596"/>
                  </a:cubicBezTo>
                  <a:cubicBezTo>
                    <a:pt x="115" y="596"/>
                    <a:pt x="115" y="734"/>
                    <a:pt x="115" y="802"/>
                  </a:cubicBezTo>
                  <a:cubicBezTo>
                    <a:pt x="100" y="510"/>
                    <a:pt x="95" y="302"/>
                    <a:pt x="87" y="302"/>
                  </a:cubicBezTo>
                  <a:cubicBezTo>
                    <a:pt x="83" y="302"/>
                    <a:pt x="77" y="370"/>
                    <a:pt x="69" y="527"/>
                  </a:cubicBezTo>
                  <a:cubicBezTo>
                    <a:pt x="69" y="414"/>
                    <a:pt x="69" y="278"/>
                    <a:pt x="85" y="151"/>
                  </a:cubicBezTo>
                  <a:lnTo>
                    <a:pt x="85" y="151"/>
                  </a:lnTo>
                  <a:cubicBezTo>
                    <a:pt x="94" y="109"/>
                    <a:pt x="104" y="66"/>
                    <a:pt x="115" y="23"/>
                  </a:cubicBezTo>
                  <a:lnTo>
                    <a:pt x="115" y="23"/>
                  </a:lnTo>
                  <a:lnTo>
                    <a:pt x="104" y="45"/>
                  </a:lnTo>
                  <a:lnTo>
                    <a:pt x="104" y="45"/>
                  </a:lnTo>
                  <a:cubicBezTo>
                    <a:pt x="108" y="29"/>
                    <a:pt x="111" y="15"/>
                    <a:pt x="1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37"/>
            <p:cNvSpPr/>
            <p:nvPr/>
          </p:nvSpPr>
          <p:spPr>
            <a:xfrm>
              <a:off x="5230150" y="3799150"/>
              <a:ext cx="147275" cy="134625"/>
            </a:xfrm>
            <a:custGeom>
              <a:avLst/>
              <a:gdLst/>
              <a:ahLst/>
              <a:cxnLst/>
              <a:rect l="l" t="t" r="r" b="b"/>
              <a:pathLst>
                <a:path w="5891" h="5385" extrusionOk="0">
                  <a:moveTo>
                    <a:pt x="5719" y="0"/>
                  </a:moveTo>
                  <a:cubicBezTo>
                    <a:pt x="5740" y="83"/>
                    <a:pt x="5742" y="184"/>
                    <a:pt x="5759" y="253"/>
                  </a:cubicBezTo>
                  <a:lnTo>
                    <a:pt x="5759" y="253"/>
                  </a:lnTo>
                  <a:cubicBezTo>
                    <a:pt x="5753" y="167"/>
                    <a:pt x="5741" y="78"/>
                    <a:pt x="5719" y="0"/>
                  </a:cubicBezTo>
                  <a:close/>
                  <a:moveTo>
                    <a:pt x="1" y="596"/>
                  </a:moveTo>
                  <a:cubicBezTo>
                    <a:pt x="1" y="596"/>
                    <a:pt x="5" y="603"/>
                    <a:pt x="14" y="619"/>
                  </a:cubicBezTo>
                  <a:cubicBezTo>
                    <a:pt x="15" y="620"/>
                    <a:pt x="16" y="621"/>
                    <a:pt x="17" y="622"/>
                  </a:cubicBezTo>
                  <a:lnTo>
                    <a:pt x="17" y="622"/>
                  </a:lnTo>
                  <a:cubicBezTo>
                    <a:pt x="8" y="606"/>
                    <a:pt x="1" y="596"/>
                    <a:pt x="1" y="596"/>
                  </a:cubicBezTo>
                  <a:close/>
                  <a:moveTo>
                    <a:pt x="5765" y="1319"/>
                  </a:moveTo>
                  <a:cubicBezTo>
                    <a:pt x="5764" y="1335"/>
                    <a:pt x="5761" y="1352"/>
                    <a:pt x="5747" y="1369"/>
                  </a:cubicBezTo>
                  <a:lnTo>
                    <a:pt x="5747" y="1369"/>
                  </a:lnTo>
                  <a:cubicBezTo>
                    <a:pt x="5753" y="1352"/>
                    <a:pt x="5759" y="1335"/>
                    <a:pt x="5765" y="1319"/>
                  </a:cubicBezTo>
                  <a:close/>
                  <a:moveTo>
                    <a:pt x="5719" y="23"/>
                  </a:moveTo>
                  <a:lnTo>
                    <a:pt x="5719" y="69"/>
                  </a:lnTo>
                  <a:cubicBezTo>
                    <a:pt x="5742" y="137"/>
                    <a:pt x="5742" y="205"/>
                    <a:pt x="5742" y="274"/>
                  </a:cubicBezTo>
                  <a:lnTo>
                    <a:pt x="5742" y="274"/>
                  </a:lnTo>
                  <a:cubicBezTo>
                    <a:pt x="5742" y="206"/>
                    <a:pt x="5742" y="160"/>
                    <a:pt x="5719" y="92"/>
                  </a:cubicBezTo>
                  <a:cubicBezTo>
                    <a:pt x="5719" y="138"/>
                    <a:pt x="5719" y="183"/>
                    <a:pt x="5719" y="252"/>
                  </a:cubicBezTo>
                  <a:cubicBezTo>
                    <a:pt x="5742" y="435"/>
                    <a:pt x="5696" y="642"/>
                    <a:pt x="5696" y="756"/>
                  </a:cubicBezTo>
                  <a:cubicBezTo>
                    <a:pt x="5650" y="917"/>
                    <a:pt x="5627" y="1100"/>
                    <a:pt x="5559" y="1260"/>
                  </a:cubicBezTo>
                  <a:cubicBezTo>
                    <a:pt x="5559" y="1283"/>
                    <a:pt x="5559" y="1283"/>
                    <a:pt x="5559" y="1283"/>
                  </a:cubicBezTo>
                  <a:lnTo>
                    <a:pt x="5536" y="1306"/>
                  </a:lnTo>
                  <a:lnTo>
                    <a:pt x="5513" y="1398"/>
                  </a:lnTo>
                  <a:cubicBezTo>
                    <a:pt x="5490" y="1444"/>
                    <a:pt x="5467" y="1489"/>
                    <a:pt x="5467" y="1535"/>
                  </a:cubicBezTo>
                  <a:cubicBezTo>
                    <a:pt x="5444" y="1581"/>
                    <a:pt x="5444" y="1627"/>
                    <a:pt x="5421" y="1627"/>
                  </a:cubicBezTo>
                  <a:cubicBezTo>
                    <a:pt x="5421" y="1650"/>
                    <a:pt x="5421" y="1650"/>
                    <a:pt x="5421" y="1650"/>
                  </a:cubicBezTo>
                  <a:cubicBezTo>
                    <a:pt x="5307" y="1650"/>
                    <a:pt x="5238" y="1627"/>
                    <a:pt x="5146" y="1558"/>
                  </a:cubicBezTo>
                  <a:cubicBezTo>
                    <a:pt x="5077" y="1466"/>
                    <a:pt x="5009" y="1352"/>
                    <a:pt x="4917" y="1237"/>
                  </a:cubicBezTo>
                  <a:cubicBezTo>
                    <a:pt x="4825" y="1123"/>
                    <a:pt x="4688" y="962"/>
                    <a:pt x="4459" y="962"/>
                  </a:cubicBezTo>
                  <a:cubicBezTo>
                    <a:pt x="4207" y="1008"/>
                    <a:pt x="4115" y="1169"/>
                    <a:pt x="4046" y="1306"/>
                  </a:cubicBezTo>
                  <a:cubicBezTo>
                    <a:pt x="4046" y="1312"/>
                    <a:pt x="4048" y="1313"/>
                    <a:pt x="4050" y="1313"/>
                  </a:cubicBezTo>
                  <a:cubicBezTo>
                    <a:pt x="4051" y="1313"/>
                    <a:pt x="4054" y="1312"/>
                    <a:pt x="4055" y="1312"/>
                  </a:cubicBezTo>
                  <a:cubicBezTo>
                    <a:pt x="4058" y="1312"/>
                    <a:pt x="4058" y="1317"/>
                    <a:pt x="4046" y="1352"/>
                  </a:cubicBezTo>
                  <a:cubicBezTo>
                    <a:pt x="3932" y="1604"/>
                    <a:pt x="3909" y="1810"/>
                    <a:pt x="3863" y="2039"/>
                  </a:cubicBezTo>
                  <a:lnTo>
                    <a:pt x="3886" y="2062"/>
                  </a:lnTo>
                  <a:cubicBezTo>
                    <a:pt x="3863" y="2268"/>
                    <a:pt x="3840" y="2452"/>
                    <a:pt x="3817" y="2658"/>
                  </a:cubicBezTo>
                  <a:cubicBezTo>
                    <a:pt x="3794" y="2795"/>
                    <a:pt x="3794" y="2956"/>
                    <a:pt x="3772" y="3070"/>
                  </a:cubicBezTo>
                  <a:cubicBezTo>
                    <a:pt x="3726" y="3299"/>
                    <a:pt x="3703" y="3506"/>
                    <a:pt x="3657" y="3712"/>
                  </a:cubicBezTo>
                  <a:cubicBezTo>
                    <a:pt x="3657" y="3712"/>
                    <a:pt x="3657" y="3712"/>
                    <a:pt x="3657" y="3758"/>
                  </a:cubicBezTo>
                  <a:cubicBezTo>
                    <a:pt x="3634" y="3895"/>
                    <a:pt x="3588" y="4101"/>
                    <a:pt x="3542" y="4307"/>
                  </a:cubicBezTo>
                  <a:lnTo>
                    <a:pt x="3520" y="4399"/>
                  </a:lnTo>
                  <a:cubicBezTo>
                    <a:pt x="3520" y="4422"/>
                    <a:pt x="3520" y="4422"/>
                    <a:pt x="3520" y="4422"/>
                  </a:cubicBezTo>
                  <a:cubicBezTo>
                    <a:pt x="3497" y="4514"/>
                    <a:pt x="3451" y="4582"/>
                    <a:pt x="3428" y="4674"/>
                  </a:cubicBezTo>
                  <a:cubicBezTo>
                    <a:pt x="3382" y="4789"/>
                    <a:pt x="3336" y="4903"/>
                    <a:pt x="3245" y="4972"/>
                  </a:cubicBezTo>
                  <a:cubicBezTo>
                    <a:pt x="3245" y="4995"/>
                    <a:pt x="3222" y="5018"/>
                    <a:pt x="3199" y="5041"/>
                  </a:cubicBezTo>
                  <a:cubicBezTo>
                    <a:pt x="3176" y="5063"/>
                    <a:pt x="3153" y="5086"/>
                    <a:pt x="3153" y="5086"/>
                  </a:cubicBezTo>
                  <a:cubicBezTo>
                    <a:pt x="3130" y="5086"/>
                    <a:pt x="3130" y="5086"/>
                    <a:pt x="3107" y="5063"/>
                  </a:cubicBezTo>
                  <a:cubicBezTo>
                    <a:pt x="2970" y="4903"/>
                    <a:pt x="2878" y="4628"/>
                    <a:pt x="2832" y="4376"/>
                  </a:cubicBezTo>
                  <a:cubicBezTo>
                    <a:pt x="2763" y="4101"/>
                    <a:pt x="2741" y="3826"/>
                    <a:pt x="2695" y="3551"/>
                  </a:cubicBezTo>
                  <a:lnTo>
                    <a:pt x="2649" y="3322"/>
                  </a:lnTo>
                  <a:lnTo>
                    <a:pt x="2649" y="3231"/>
                  </a:lnTo>
                  <a:cubicBezTo>
                    <a:pt x="2626" y="3208"/>
                    <a:pt x="2626" y="3162"/>
                    <a:pt x="2626" y="3139"/>
                  </a:cubicBezTo>
                  <a:cubicBezTo>
                    <a:pt x="2626" y="2979"/>
                    <a:pt x="2626" y="2841"/>
                    <a:pt x="2603" y="2681"/>
                  </a:cubicBezTo>
                  <a:cubicBezTo>
                    <a:pt x="2580" y="2452"/>
                    <a:pt x="2534" y="2200"/>
                    <a:pt x="2489" y="1970"/>
                  </a:cubicBezTo>
                  <a:cubicBezTo>
                    <a:pt x="2420" y="1604"/>
                    <a:pt x="2397" y="1146"/>
                    <a:pt x="2191" y="825"/>
                  </a:cubicBezTo>
                  <a:cubicBezTo>
                    <a:pt x="2191" y="829"/>
                    <a:pt x="2190" y="831"/>
                    <a:pt x="2188" y="831"/>
                  </a:cubicBezTo>
                  <a:cubicBezTo>
                    <a:pt x="2180" y="831"/>
                    <a:pt x="2155" y="798"/>
                    <a:pt x="2099" y="779"/>
                  </a:cubicBezTo>
                  <a:cubicBezTo>
                    <a:pt x="2082" y="771"/>
                    <a:pt x="2065" y="767"/>
                    <a:pt x="2048" y="767"/>
                  </a:cubicBezTo>
                  <a:cubicBezTo>
                    <a:pt x="1974" y="767"/>
                    <a:pt x="1903" y="838"/>
                    <a:pt x="1847" y="894"/>
                  </a:cubicBezTo>
                  <a:cubicBezTo>
                    <a:pt x="1748" y="1013"/>
                    <a:pt x="1666" y="1132"/>
                    <a:pt x="1690" y="1132"/>
                  </a:cubicBezTo>
                  <a:cubicBezTo>
                    <a:pt x="1694" y="1132"/>
                    <a:pt x="1700" y="1129"/>
                    <a:pt x="1710" y="1123"/>
                  </a:cubicBezTo>
                  <a:lnTo>
                    <a:pt x="1710" y="1123"/>
                  </a:lnTo>
                  <a:cubicBezTo>
                    <a:pt x="1641" y="1191"/>
                    <a:pt x="1549" y="1306"/>
                    <a:pt x="1435" y="1375"/>
                  </a:cubicBezTo>
                  <a:cubicBezTo>
                    <a:pt x="1343" y="1444"/>
                    <a:pt x="1228" y="1466"/>
                    <a:pt x="1228" y="1489"/>
                  </a:cubicBezTo>
                  <a:cubicBezTo>
                    <a:pt x="1205" y="1489"/>
                    <a:pt x="1160" y="1558"/>
                    <a:pt x="999" y="1558"/>
                  </a:cubicBezTo>
                  <a:cubicBezTo>
                    <a:pt x="839" y="1558"/>
                    <a:pt x="633" y="1421"/>
                    <a:pt x="426" y="1191"/>
                  </a:cubicBezTo>
                  <a:cubicBezTo>
                    <a:pt x="247" y="1012"/>
                    <a:pt x="67" y="677"/>
                    <a:pt x="17" y="622"/>
                  </a:cubicBezTo>
                  <a:lnTo>
                    <a:pt x="17" y="622"/>
                  </a:lnTo>
                  <a:cubicBezTo>
                    <a:pt x="49" y="675"/>
                    <a:pt x="118" y="794"/>
                    <a:pt x="103" y="794"/>
                  </a:cubicBezTo>
                  <a:cubicBezTo>
                    <a:pt x="99" y="794"/>
                    <a:pt x="93" y="789"/>
                    <a:pt x="83" y="779"/>
                  </a:cubicBezTo>
                  <a:lnTo>
                    <a:pt x="83" y="779"/>
                  </a:lnTo>
                  <a:cubicBezTo>
                    <a:pt x="220" y="962"/>
                    <a:pt x="335" y="1146"/>
                    <a:pt x="518" y="1329"/>
                  </a:cubicBezTo>
                  <a:cubicBezTo>
                    <a:pt x="587" y="1421"/>
                    <a:pt x="679" y="1489"/>
                    <a:pt x="816" y="1558"/>
                  </a:cubicBezTo>
                  <a:cubicBezTo>
                    <a:pt x="883" y="1598"/>
                    <a:pt x="965" y="1622"/>
                    <a:pt x="1053" y="1622"/>
                  </a:cubicBezTo>
                  <a:cubicBezTo>
                    <a:pt x="1117" y="1622"/>
                    <a:pt x="1184" y="1610"/>
                    <a:pt x="1251" y="1581"/>
                  </a:cubicBezTo>
                  <a:lnTo>
                    <a:pt x="1297" y="1558"/>
                  </a:lnTo>
                  <a:lnTo>
                    <a:pt x="1297" y="1558"/>
                  </a:lnTo>
                  <a:cubicBezTo>
                    <a:pt x="1251" y="1581"/>
                    <a:pt x="1274" y="1581"/>
                    <a:pt x="1274" y="1581"/>
                  </a:cubicBezTo>
                  <a:lnTo>
                    <a:pt x="1320" y="1558"/>
                  </a:lnTo>
                  <a:cubicBezTo>
                    <a:pt x="1343" y="1558"/>
                    <a:pt x="1389" y="1535"/>
                    <a:pt x="1412" y="1535"/>
                  </a:cubicBezTo>
                  <a:cubicBezTo>
                    <a:pt x="1480" y="1489"/>
                    <a:pt x="1526" y="1466"/>
                    <a:pt x="1572" y="1421"/>
                  </a:cubicBezTo>
                  <a:cubicBezTo>
                    <a:pt x="1664" y="1329"/>
                    <a:pt x="1755" y="1237"/>
                    <a:pt x="1824" y="1169"/>
                  </a:cubicBezTo>
                  <a:cubicBezTo>
                    <a:pt x="1893" y="1077"/>
                    <a:pt x="1962" y="985"/>
                    <a:pt x="2007" y="939"/>
                  </a:cubicBezTo>
                  <a:lnTo>
                    <a:pt x="2030" y="939"/>
                  </a:lnTo>
                  <a:cubicBezTo>
                    <a:pt x="2030" y="939"/>
                    <a:pt x="2053" y="939"/>
                    <a:pt x="2076" y="985"/>
                  </a:cubicBezTo>
                  <a:cubicBezTo>
                    <a:pt x="2145" y="1146"/>
                    <a:pt x="2214" y="1352"/>
                    <a:pt x="2236" y="1558"/>
                  </a:cubicBezTo>
                  <a:cubicBezTo>
                    <a:pt x="2282" y="1787"/>
                    <a:pt x="2328" y="1993"/>
                    <a:pt x="2351" y="2222"/>
                  </a:cubicBezTo>
                  <a:cubicBezTo>
                    <a:pt x="2374" y="2429"/>
                    <a:pt x="2397" y="2635"/>
                    <a:pt x="2420" y="2864"/>
                  </a:cubicBezTo>
                  <a:cubicBezTo>
                    <a:pt x="2420" y="2979"/>
                    <a:pt x="2420" y="3070"/>
                    <a:pt x="2420" y="3185"/>
                  </a:cubicBezTo>
                  <a:cubicBezTo>
                    <a:pt x="2420" y="3276"/>
                    <a:pt x="2443" y="3322"/>
                    <a:pt x="2443" y="3368"/>
                  </a:cubicBezTo>
                  <a:lnTo>
                    <a:pt x="2466" y="3528"/>
                  </a:lnTo>
                  <a:cubicBezTo>
                    <a:pt x="2489" y="3643"/>
                    <a:pt x="2511" y="3849"/>
                    <a:pt x="2557" y="4124"/>
                  </a:cubicBezTo>
                  <a:cubicBezTo>
                    <a:pt x="2580" y="4285"/>
                    <a:pt x="2603" y="4445"/>
                    <a:pt x="2649" y="4605"/>
                  </a:cubicBezTo>
                  <a:cubicBezTo>
                    <a:pt x="2695" y="4789"/>
                    <a:pt x="2763" y="4972"/>
                    <a:pt x="2878" y="5155"/>
                  </a:cubicBezTo>
                  <a:lnTo>
                    <a:pt x="2947" y="5224"/>
                  </a:lnTo>
                  <a:cubicBezTo>
                    <a:pt x="2970" y="5270"/>
                    <a:pt x="3015" y="5293"/>
                    <a:pt x="3038" y="5316"/>
                  </a:cubicBezTo>
                  <a:lnTo>
                    <a:pt x="3107" y="5384"/>
                  </a:lnTo>
                  <a:cubicBezTo>
                    <a:pt x="3107" y="5384"/>
                    <a:pt x="3130" y="5361"/>
                    <a:pt x="3153" y="5338"/>
                  </a:cubicBezTo>
                  <a:lnTo>
                    <a:pt x="3290" y="5270"/>
                  </a:lnTo>
                  <a:cubicBezTo>
                    <a:pt x="3405" y="5201"/>
                    <a:pt x="3474" y="5109"/>
                    <a:pt x="3542" y="5018"/>
                  </a:cubicBezTo>
                  <a:cubicBezTo>
                    <a:pt x="3657" y="4811"/>
                    <a:pt x="3726" y="4605"/>
                    <a:pt x="3794" y="4376"/>
                  </a:cubicBezTo>
                  <a:cubicBezTo>
                    <a:pt x="3909" y="3964"/>
                    <a:pt x="3955" y="3506"/>
                    <a:pt x="4024" y="3139"/>
                  </a:cubicBezTo>
                  <a:cubicBezTo>
                    <a:pt x="4069" y="2933"/>
                    <a:pt x="4069" y="2772"/>
                    <a:pt x="4092" y="2612"/>
                  </a:cubicBezTo>
                  <a:cubicBezTo>
                    <a:pt x="4092" y="2452"/>
                    <a:pt x="4115" y="2291"/>
                    <a:pt x="4115" y="2177"/>
                  </a:cubicBezTo>
                  <a:cubicBezTo>
                    <a:pt x="4161" y="1902"/>
                    <a:pt x="4184" y="1673"/>
                    <a:pt x="4253" y="1535"/>
                  </a:cubicBezTo>
                  <a:cubicBezTo>
                    <a:pt x="4253" y="1512"/>
                    <a:pt x="4253" y="1489"/>
                    <a:pt x="4276" y="1444"/>
                  </a:cubicBezTo>
                  <a:cubicBezTo>
                    <a:pt x="4321" y="1352"/>
                    <a:pt x="4413" y="1237"/>
                    <a:pt x="4482" y="1237"/>
                  </a:cubicBezTo>
                  <a:lnTo>
                    <a:pt x="4528" y="1237"/>
                  </a:lnTo>
                  <a:cubicBezTo>
                    <a:pt x="4551" y="1237"/>
                    <a:pt x="4573" y="1260"/>
                    <a:pt x="4596" y="1283"/>
                  </a:cubicBezTo>
                  <a:cubicBezTo>
                    <a:pt x="4619" y="1306"/>
                    <a:pt x="4665" y="1352"/>
                    <a:pt x="4711" y="1398"/>
                  </a:cubicBezTo>
                  <a:cubicBezTo>
                    <a:pt x="4803" y="1512"/>
                    <a:pt x="4871" y="1650"/>
                    <a:pt x="4986" y="1764"/>
                  </a:cubicBezTo>
                  <a:cubicBezTo>
                    <a:pt x="5088" y="1849"/>
                    <a:pt x="5228" y="1896"/>
                    <a:pt x="5349" y="1896"/>
                  </a:cubicBezTo>
                  <a:cubicBezTo>
                    <a:pt x="5391" y="1896"/>
                    <a:pt x="5431" y="1891"/>
                    <a:pt x="5467" y="1879"/>
                  </a:cubicBezTo>
                  <a:cubicBezTo>
                    <a:pt x="5490" y="1879"/>
                    <a:pt x="5536" y="1879"/>
                    <a:pt x="5559" y="1856"/>
                  </a:cubicBezTo>
                  <a:cubicBezTo>
                    <a:pt x="5604" y="1833"/>
                    <a:pt x="5627" y="1787"/>
                    <a:pt x="5650" y="1741"/>
                  </a:cubicBezTo>
                  <a:cubicBezTo>
                    <a:pt x="5673" y="1696"/>
                    <a:pt x="5673" y="1673"/>
                    <a:pt x="5673" y="1650"/>
                  </a:cubicBezTo>
                  <a:cubicBezTo>
                    <a:pt x="5696" y="1604"/>
                    <a:pt x="5719" y="1535"/>
                    <a:pt x="5719" y="1489"/>
                  </a:cubicBezTo>
                  <a:lnTo>
                    <a:pt x="5742" y="1421"/>
                  </a:lnTo>
                  <a:lnTo>
                    <a:pt x="5765" y="1375"/>
                  </a:lnTo>
                  <a:cubicBezTo>
                    <a:pt x="5788" y="1352"/>
                    <a:pt x="5788" y="1329"/>
                    <a:pt x="5788" y="1329"/>
                  </a:cubicBezTo>
                  <a:cubicBezTo>
                    <a:pt x="5811" y="1260"/>
                    <a:pt x="5811" y="1214"/>
                    <a:pt x="5834" y="1146"/>
                  </a:cubicBezTo>
                  <a:lnTo>
                    <a:pt x="5834" y="1146"/>
                  </a:lnTo>
                  <a:cubicBezTo>
                    <a:pt x="5814" y="1203"/>
                    <a:pt x="5795" y="1244"/>
                    <a:pt x="5776" y="1283"/>
                  </a:cubicBezTo>
                  <a:lnTo>
                    <a:pt x="5776" y="1283"/>
                  </a:lnTo>
                  <a:cubicBezTo>
                    <a:pt x="5830" y="1114"/>
                    <a:pt x="5856" y="964"/>
                    <a:pt x="5856" y="894"/>
                  </a:cubicBezTo>
                  <a:cubicBezTo>
                    <a:pt x="5886" y="680"/>
                    <a:pt x="5890" y="606"/>
                    <a:pt x="5882" y="606"/>
                  </a:cubicBezTo>
                  <a:lnTo>
                    <a:pt x="5882" y="606"/>
                  </a:lnTo>
                  <a:cubicBezTo>
                    <a:pt x="5871" y="606"/>
                    <a:pt x="5837" y="742"/>
                    <a:pt x="5811" y="848"/>
                  </a:cubicBezTo>
                  <a:cubicBezTo>
                    <a:pt x="5803" y="896"/>
                    <a:pt x="5800" y="905"/>
                    <a:pt x="5798" y="905"/>
                  </a:cubicBezTo>
                  <a:cubicBezTo>
                    <a:pt x="5796" y="905"/>
                    <a:pt x="5794" y="902"/>
                    <a:pt x="5791" y="902"/>
                  </a:cubicBezTo>
                  <a:cubicBezTo>
                    <a:pt x="5786" y="902"/>
                    <a:pt x="5776" y="913"/>
                    <a:pt x="5752" y="978"/>
                  </a:cubicBezTo>
                  <a:lnTo>
                    <a:pt x="5752" y="978"/>
                  </a:lnTo>
                  <a:cubicBezTo>
                    <a:pt x="5749" y="993"/>
                    <a:pt x="5746" y="1003"/>
                    <a:pt x="5744" y="1003"/>
                  </a:cubicBezTo>
                  <a:cubicBezTo>
                    <a:pt x="5744" y="1003"/>
                    <a:pt x="5744" y="1003"/>
                    <a:pt x="5744" y="1003"/>
                  </a:cubicBezTo>
                  <a:lnTo>
                    <a:pt x="5744" y="1003"/>
                  </a:lnTo>
                  <a:cubicBezTo>
                    <a:pt x="5743" y="1005"/>
                    <a:pt x="5743" y="1006"/>
                    <a:pt x="5742" y="1008"/>
                  </a:cubicBezTo>
                  <a:cubicBezTo>
                    <a:pt x="5743" y="1006"/>
                    <a:pt x="5743" y="1005"/>
                    <a:pt x="5744" y="1003"/>
                  </a:cubicBezTo>
                  <a:lnTo>
                    <a:pt x="5744" y="1003"/>
                  </a:lnTo>
                  <a:cubicBezTo>
                    <a:pt x="5744" y="1003"/>
                    <a:pt x="5744" y="1003"/>
                    <a:pt x="5744" y="1003"/>
                  </a:cubicBezTo>
                  <a:lnTo>
                    <a:pt x="5744" y="1003"/>
                  </a:lnTo>
                  <a:cubicBezTo>
                    <a:pt x="5747" y="994"/>
                    <a:pt x="5750" y="985"/>
                    <a:pt x="5752" y="978"/>
                  </a:cubicBezTo>
                  <a:lnTo>
                    <a:pt x="5752" y="978"/>
                  </a:lnTo>
                  <a:cubicBezTo>
                    <a:pt x="5753" y="974"/>
                    <a:pt x="5754" y="970"/>
                    <a:pt x="5755" y="966"/>
                  </a:cubicBezTo>
                  <a:lnTo>
                    <a:pt x="5755" y="966"/>
                  </a:lnTo>
                  <a:cubicBezTo>
                    <a:pt x="5751" y="978"/>
                    <a:pt x="5748" y="990"/>
                    <a:pt x="5744" y="1003"/>
                  </a:cubicBezTo>
                  <a:lnTo>
                    <a:pt x="5744" y="1003"/>
                  </a:lnTo>
                  <a:cubicBezTo>
                    <a:pt x="5743" y="1002"/>
                    <a:pt x="5742" y="996"/>
                    <a:pt x="5742" y="985"/>
                  </a:cubicBezTo>
                  <a:cubicBezTo>
                    <a:pt x="5752" y="955"/>
                    <a:pt x="5761" y="923"/>
                    <a:pt x="5769" y="891"/>
                  </a:cubicBezTo>
                  <a:lnTo>
                    <a:pt x="5769" y="891"/>
                  </a:lnTo>
                  <a:cubicBezTo>
                    <a:pt x="5764" y="920"/>
                    <a:pt x="5759" y="947"/>
                    <a:pt x="5755" y="966"/>
                  </a:cubicBezTo>
                  <a:lnTo>
                    <a:pt x="5755" y="966"/>
                  </a:lnTo>
                  <a:cubicBezTo>
                    <a:pt x="5774" y="898"/>
                    <a:pt x="5783" y="840"/>
                    <a:pt x="5791" y="779"/>
                  </a:cubicBezTo>
                  <a:lnTo>
                    <a:pt x="5791" y="779"/>
                  </a:lnTo>
                  <a:cubicBezTo>
                    <a:pt x="5795" y="754"/>
                    <a:pt x="5799" y="729"/>
                    <a:pt x="5801" y="703"/>
                  </a:cubicBezTo>
                  <a:lnTo>
                    <a:pt x="5801" y="703"/>
                  </a:lnTo>
                  <a:cubicBezTo>
                    <a:pt x="5804" y="683"/>
                    <a:pt x="5807" y="663"/>
                    <a:pt x="5811" y="642"/>
                  </a:cubicBezTo>
                  <a:cubicBezTo>
                    <a:pt x="5811" y="641"/>
                    <a:pt x="5811" y="641"/>
                    <a:pt x="5811" y="641"/>
                  </a:cubicBezTo>
                  <a:cubicBezTo>
                    <a:pt x="5810" y="641"/>
                    <a:pt x="5808" y="655"/>
                    <a:pt x="5804" y="677"/>
                  </a:cubicBezTo>
                  <a:lnTo>
                    <a:pt x="5804" y="677"/>
                  </a:lnTo>
                  <a:cubicBezTo>
                    <a:pt x="5808" y="628"/>
                    <a:pt x="5811" y="577"/>
                    <a:pt x="5811" y="527"/>
                  </a:cubicBezTo>
                  <a:lnTo>
                    <a:pt x="5811" y="527"/>
                  </a:lnTo>
                  <a:cubicBezTo>
                    <a:pt x="5811" y="594"/>
                    <a:pt x="5745" y="1032"/>
                    <a:pt x="5721" y="1032"/>
                  </a:cubicBezTo>
                  <a:cubicBezTo>
                    <a:pt x="5720" y="1032"/>
                    <a:pt x="5720" y="1032"/>
                    <a:pt x="5719" y="1031"/>
                  </a:cubicBezTo>
                  <a:cubicBezTo>
                    <a:pt x="5742" y="939"/>
                    <a:pt x="5811" y="619"/>
                    <a:pt x="5788" y="573"/>
                  </a:cubicBezTo>
                  <a:lnTo>
                    <a:pt x="5788" y="573"/>
                  </a:lnTo>
                  <a:cubicBezTo>
                    <a:pt x="5788" y="614"/>
                    <a:pt x="5780" y="663"/>
                    <a:pt x="5773" y="711"/>
                  </a:cubicBezTo>
                  <a:lnTo>
                    <a:pt x="5773" y="711"/>
                  </a:lnTo>
                  <a:cubicBezTo>
                    <a:pt x="5788" y="525"/>
                    <a:pt x="5788" y="380"/>
                    <a:pt x="5788" y="321"/>
                  </a:cubicBezTo>
                  <a:cubicBezTo>
                    <a:pt x="5781" y="301"/>
                    <a:pt x="5777" y="291"/>
                    <a:pt x="5773" y="291"/>
                  </a:cubicBezTo>
                  <a:cubicBezTo>
                    <a:pt x="5765" y="291"/>
                    <a:pt x="5765" y="356"/>
                    <a:pt x="5765" y="504"/>
                  </a:cubicBezTo>
                  <a:cubicBezTo>
                    <a:pt x="5765" y="434"/>
                    <a:pt x="5765" y="345"/>
                    <a:pt x="5759" y="254"/>
                  </a:cubicBezTo>
                  <a:lnTo>
                    <a:pt x="5759" y="254"/>
                  </a:lnTo>
                  <a:cubicBezTo>
                    <a:pt x="5761" y="261"/>
                    <a:pt x="5763" y="268"/>
                    <a:pt x="5765" y="275"/>
                  </a:cubicBezTo>
                  <a:cubicBezTo>
                    <a:pt x="5763" y="268"/>
                    <a:pt x="5760" y="261"/>
                    <a:pt x="5759" y="253"/>
                  </a:cubicBezTo>
                  <a:lnTo>
                    <a:pt x="5759" y="253"/>
                  </a:lnTo>
                  <a:cubicBezTo>
                    <a:pt x="5759" y="253"/>
                    <a:pt x="5759" y="254"/>
                    <a:pt x="5759" y="254"/>
                  </a:cubicBezTo>
                  <a:lnTo>
                    <a:pt x="5759" y="254"/>
                  </a:lnTo>
                  <a:cubicBezTo>
                    <a:pt x="5742" y="188"/>
                    <a:pt x="5740" y="106"/>
                    <a:pt x="5719" y="23"/>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37"/>
            <p:cNvSpPr/>
            <p:nvPr/>
          </p:nvSpPr>
          <p:spPr>
            <a:xfrm>
              <a:off x="5233400" y="3775650"/>
              <a:ext cx="150100" cy="29525"/>
            </a:xfrm>
            <a:custGeom>
              <a:avLst/>
              <a:gdLst/>
              <a:ahLst/>
              <a:cxnLst/>
              <a:rect l="l" t="t" r="r" b="b"/>
              <a:pathLst>
                <a:path w="6004" h="1181" extrusionOk="0">
                  <a:moveTo>
                    <a:pt x="755" y="367"/>
                  </a:moveTo>
                  <a:cubicBezTo>
                    <a:pt x="745" y="368"/>
                    <a:pt x="736" y="370"/>
                    <a:pt x="727" y="371"/>
                  </a:cubicBezTo>
                  <a:lnTo>
                    <a:pt x="727" y="371"/>
                  </a:lnTo>
                  <a:cubicBezTo>
                    <a:pt x="730" y="370"/>
                    <a:pt x="733" y="370"/>
                    <a:pt x="735" y="369"/>
                  </a:cubicBezTo>
                  <a:lnTo>
                    <a:pt x="735" y="369"/>
                  </a:lnTo>
                  <a:cubicBezTo>
                    <a:pt x="741" y="369"/>
                    <a:pt x="748" y="368"/>
                    <a:pt x="755" y="367"/>
                  </a:cubicBezTo>
                  <a:close/>
                  <a:moveTo>
                    <a:pt x="722" y="370"/>
                  </a:moveTo>
                  <a:cubicBezTo>
                    <a:pt x="718" y="371"/>
                    <a:pt x="715" y="372"/>
                    <a:pt x="711" y="373"/>
                  </a:cubicBezTo>
                  <a:lnTo>
                    <a:pt x="711" y="373"/>
                  </a:lnTo>
                  <a:cubicBezTo>
                    <a:pt x="704" y="374"/>
                    <a:pt x="697" y="375"/>
                    <a:pt x="690" y="376"/>
                  </a:cubicBezTo>
                  <a:lnTo>
                    <a:pt x="690" y="376"/>
                  </a:lnTo>
                  <a:cubicBezTo>
                    <a:pt x="695" y="374"/>
                    <a:pt x="699" y="373"/>
                    <a:pt x="704" y="371"/>
                  </a:cubicBezTo>
                  <a:lnTo>
                    <a:pt x="704" y="371"/>
                  </a:lnTo>
                  <a:cubicBezTo>
                    <a:pt x="710" y="371"/>
                    <a:pt x="715" y="371"/>
                    <a:pt x="722" y="370"/>
                  </a:cubicBezTo>
                  <a:close/>
                  <a:moveTo>
                    <a:pt x="679" y="381"/>
                  </a:moveTo>
                  <a:lnTo>
                    <a:pt x="679" y="381"/>
                  </a:lnTo>
                  <a:cubicBezTo>
                    <a:pt x="672" y="383"/>
                    <a:pt x="666" y="385"/>
                    <a:pt x="659" y="386"/>
                  </a:cubicBezTo>
                  <a:lnTo>
                    <a:pt x="659" y="386"/>
                  </a:lnTo>
                  <a:cubicBezTo>
                    <a:pt x="660" y="386"/>
                    <a:pt x="662" y="385"/>
                    <a:pt x="664" y="385"/>
                  </a:cubicBezTo>
                  <a:lnTo>
                    <a:pt x="664" y="385"/>
                  </a:lnTo>
                  <a:cubicBezTo>
                    <a:pt x="669" y="383"/>
                    <a:pt x="674" y="382"/>
                    <a:pt x="679" y="381"/>
                  </a:cubicBezTo>
                  <a:close/>
                  <a:moveTo>
                    <a:pt x="779" y="391"/>
                  </a:moveTo>
                  <a:lnTo>
                    <a:pt x="779" y="391"/>
                  </a:lnTo>
                  <a:cubicBezTo>
                    <a:pt x="748" y="392"/>
                    <a:pt x="706" y="397"/>
                    <a:pt x="659" y="404"/>
                  </a:cubicBezTo>
                  <a:lnTo>
                    <a:pt x="659" y="404"/>
                  </a:lnTo>
                  <a:cubicBezTo>
                    <a:pt x="711" y="395"/>
                    <a:pt x="755" y="392"/>
                    <a:pt x="779" y="391"/>
                  </a:cubicBezTo>
                  <a:close/>
                  <a:moveTo>
                    <a:pt x="338" y="454"/>
                  </a:moveTo>
                  <a:cubicBezTo>
                    <a:pt x="332" y="455"/>
                    <a:pt x="326" y="457"/>
                    <a:pt x="319" y="459"/>
                  </a:cubicBezTo>
                  <a:cubicBezTo>
                    <a:pt x="316" y="459"/>
                    <a:pt x="324" y="457"/>
                    <a:pt x="338" y="454"/>
                  </a:cubicBezTo>
                  <a:close/>
                  <a:moveTo>
                    <a:pt x="275" y="502"/>
                  </a:moveTo>
                  <a:cubicBezTo>
                    <a:pt x="275" y="503"/>
                    <a:pt x="274" y="504"/>
                    <a:pt x="274" y="505"/>
                  </a:cubicBezTo>
                  <a:cubicBezTo>
                    <a:pt x="270" y="505"/>
                    <a:pt x="271" y="504"/>
                    <a:pt x="275" y="502"/>
                  </a:cubicBezTo>
                  <a:close/>
                  <a:moveTo>
                    <a:pt x="22" y="688"/>
                  </a:moveTo>
                  <a:cubicBezTo>
                    <a:pt x="18" y="695"/>
                    <a:pt x="17" y="703"/>
                    <a:pt x="17" y="712"/>
                  </a:cubicBezTo>
                  <a:lnTo>
                    <a:pt x="17" y="712"/>
                  </a:lnTo>
                  <a:cubicBezTo>
                    <a:pt x="19" y="704"/>
                    <a:pt x="22" y="696"/>
                    <a:pt x="22" y="688"/>
                  </a:cubicBezTo>
                  <a:close/>
                  <a:moveTo>
                    <a:pt x="2106" y="390"/>
                  </a:moveTo>
                  <a:cubicBezTo>
                    <a:pt x="2656" y="413"/>
                    <a:pt x="3206" y="413"/>
                    <a:pt x="3756" y="436"/>
                  </a:cubicBezTo>
                  <a:cubicBezTo>
                    <a:pt x="3756" y="436"/>
                    <a:pt x="3710" y="413"/>
                    <a:pt x="3802" y="413"/>
                  </a:cubicBezTo>
                  <a:cubicBezTo>
                    <a:pt x="4077" y="413"/>
                    <a:pt x="4306" y="459"/>
                    <a:pt x="4604" y="459"/>
                  </a:cubicBezTo>
                  <a:lnTo>
                    <a:pt x="4627" y="459"/>
                  </a:lnTo>
                  <a:cubicBezTo>
                    <a:pt x="4741" y="482"/>
                    <a:pt x="4833" y="482"/>
                    <a:pt x="4970" y="505"/>
                  </a:cubicBezTo>
                  <a:cubicBezTo>
                    <a:pt x="5016" y="505"/>
                    <a:pt x="5085" y="505"/>
                    <a:pt x="5108" y="528"/>
                  </a:cubicBezTo>
                  <a:cubicBezTo>
                    <a:pt x="5177" y="528"/>
                    <a:pt x="5222" y="551"/>
                    <a:pt x="5268" y="551"/>
                  </a:cubicBezTo>
                  <a:cubicBezTo>
                    <a:pt x="5360" y="596"/>
                    <a:pt x="5474" y="619"/>
                    <a:pt x="5497" y="665"/>
                  </a:cubicBezTo>
                  <a:cubicBezTo>
                    <a:pt x="5520" y="688"/>
                    <a:pt x="5497" y="688"/>
                    <a:pt x="5520" y="688"/>
                  </a:cubicBezTo>
                  <a:cubicBezTo>
                    <a:pt x="5520" y="711"/>
                    <a:pt x="5497" y="734"/>
                    <a:pt x="5474" y="757"/>
                  </a:cubicBezTo>
                  <a:cubicBezTo>
                    <a:pt x="5360" y="848"/>
                    <a:pt x="5131" y="894"/>
                    <a:pt x="4947" y="917"/>
                  </a:cubicBezTo>
                  <a:lnTo>
                    <a:pt x="4925" y="917"/>
                  </a:lnTo>
                  <a:cubicBezTo>
                    <a:pt x="4894" y="925"/>
                    <a:pt x="4863" y="927"/>
                    <a:pt x="4832" y="927"/>
                  </a:cubicBezTo>
                  <a:cubicBezTo>
                    <a:pt x="4769" y="927"/>
                    <a:pt x="4703" y="917"/>
                    <a:pt x="4627" y="917"/>
                  </a:cubicBezTo>
                  <a:cubicBezTo>
                    <a:pt x="4512" y="894"/>
                    <a:pt x="4398" y="871"/>
                    <a:pt x="4260" y="848"/>
                  </a:cubicBezTo>
                  <a:cubicBezTo>
                    <a:pt x="4237" y="848"/>
                    <a:pt x="4191" y="826"/>
                    <a:pt x="4169" y="826"/>
                  </a:cubicBezTo>
                  <a:lnTo>
                    <a:pt x="4123" y="826"/>
                  </a:lnTo>
                  <a:cubicBezTo>
                    <a:pt x="4008" y="803"/>
                    <a:pt x="3894" y="803"/>
                    <a:pt x="3802" y="780"/>
                  </a:cubicBezTo>
                  <a:cubicBezTo>
                    <a:pt x="3481" y="734"/>
                    <a:pt x="3160" y="711"/>
                    <a:pt x="2840" y="711"/>
                  </a:cubicBezTo>
                  <a:cubicBezTo>
                    <a:pt x="2496" y="711"/>
                    <a:pt x="2175" y="734"/>
                    <a:pt x="1854" y="757"/>
                  </a:cubicBezTo>
                  <a:cubicBezTo>
                    <a:pt x="1534" y="757"/>
                    <a:pt x="1213" y="757"/>
                    <a:pt x="869" y="711"/>
                  </a:cubicBezTo>
                  <a:cubicBezTo>
                    <a:pt x="801" y="688"/>
                    <a:pt x="709" y="688"/>
                    <a:pt x="640" y="665"/>
                  </a:cubicBezTo>
                  <a:lnTo>
                    <a:pt x="571" y="642"/>
                  </a:lnTo>
                  <a:cubicBezTo>
                    <a:pt x="549" y="642"/>
                    <a:pt x="526" y="619"/>
                    <a:pt x="503" y="619"/>
                  </a:cubicBezTo>
                  <a:cubicBezTo>
                    <a:pt x="457" y="619"/>
                    <a:pt x="457" y="619"/>
                    <a:pt x="434" y="596"/>
                  </a:cubicBezTo>
                  <a:cubicBezTo>
                    <a:pt x="411" y="596"/>
                    <a:pt x="388" y="596"/>
                    <a:pt x="365" y="574"/>
                  </a:cubicBezTo>
                  <a:cubicBezTo>
                    <a:pt x="363" y="571"/>
                    <a:pt x="360" y="568"/>
                    <a:pt x="358" y="566"/>
                  </a:cubicBezTo>
                  <a:lnTo>
                    <a:pt x="358" y="566"/>
                  </a:lnTo>
                  <a:cubicBezTo>
                    <a:pt x="404" y="553"/>
                    <a:pt x="442" y="540"/>
                    <a:pt x="480" y="528"/>
                  </a:cubicBezTo>
                  <a:cubicBezTo>
                    <a:pt x="755" y="482"/>
                    <a:pt x="1007" y="436"/>
                    <a:pt x="1282" y="413"/>
                  </a:cubicBezTo>
                  <a:cubicBezTo>
                    <a:pt x="1419" y="413"/>
                    <a:pt x="1557" y="390"/>
                    <a:pt x="1694" y="390"/>
                  </a:cubicBezTo>
                  <a:close/>
                  <a:moveTo>
                    <a:pt x="1671" y="1"/>
                  </a:moveTo>
                  <a:cubicBezTo>
                    <a:pt x="1602" y="1"/>
                    <a:pt x="1534" y="24"/>
                    <a:pt x="1465" y="24"/>
                  </a:cubicBezTo>
                  <a:cubicBezTo>
                    <a:pt x="1327" y="47"/>
                    <a:pt x="1213" y="69"/>
                    <a:pt x="1075" y="92"/>
                  </a:cubicBezTo>
                  <a:cubicBezTo>
                    <a:pt x="938" y="115"/>
                    <a:pt x="801" y="138"/>
                    <a:pt x="686" y="184"/>
                  </a:cubicBezTo>
                  <a:cubicBezTo>
                    <a:pt x="617" y="184"/>
                    <a:pt x="549" y="207"/>
                    <a:pt x="480" y="230"/>
                  </a:cubicBezTo>
                  <a:cubicBezTo>
                    <a:pt x="457" y="253"/>
                    <a:pt x="411" y="253"/>
                    <a:pt x="365" y="276"/>
                  </a:cubicBezTo>
                  <a:cubicBezTo>
                    <a:pt x="342" y="299"/>
                    <a:pt x="251" y="321"/>
                    <a:pt x="228" y="367"/>
                  </a:cubicBezTo>
                  <a:cubicBezTo>
                    <a:pt x="127" y="407"/>
                    <a:pt x="80" y="500"/>
                    <a:pt x="100" y="584"/>
                  </a:cubicBezTo>
                  <a:lnTo>
                    <a:pt x="100" y="584"/>
                  </a:lnTo>
                  <a:cubicBezTo>
                    <a:pt x="57" y="607"/>
                    <a:pt x="29" y="627"/>
                    <a:pt x="22" y="642"/>
                  </a:cubicBezTo>
                  <a:cubicBezTo>
                    <a:pt x="5" y="658"/>
                    <a:pt x="1" y="675"/>
                    <a:pt x="7" y="675"/>
                  </a:cubicBezTo>
                  <a:cubicBezTo>
                    <a:pt x="10" y="675"/>
                    <a:pt x="15" y="672"/>
                    <a:pt x="22" y="665"/>
                  </a:cubicBezTo>
                  <a:cubicBezTo>
                    <a:pt x="35" y="651"/>
                    <a:pt x="58" y="637"/>
                    <a:pt x="98" y="619"/>
                  </a:cubicBezTo>
                  <a:lnTo>
                    <a:pt x="98" y="619"/>
                  </a:lnTo>
                  <a:cubicBezTo>
                    <a:pt x="53" y="645"/>
                    <a:pt x="22" y="675"/>
                    <a:pt x="22" y="688"/>
                  </a:cubicBezTo>
                  <a:cubicBezTo>
                    <a:pt x="22" y="700"/>
                    <a:pt x="22" y="719"/>
                    <a:pt x="29" y="741"/>
                  </a:cubicBezTo>
                  <a:lnTo>
                    <a:pt x="29" y="741"/>
                  </a:lnTo>
                  <a:cubicBezTo>
                    <a:pt x="26" y="739"/>
                    <a:pt x="24" y="736"/>
                    <a:pt x="22" y="734"/>
                  </a:cubicBezTo>
                  <a:cubicBezTo>
                    <a:pt x="22" y="734"/>
                    <a:pt x="22" y="734"/>
                    <a:pt x="22" y="734"/>
                  </a:cubicBezTo>
                  <a:lnTo>
                    <a:pt x="22" y="734"/>
                  </a:lnTo>
                  <a:cubicBezTo>
                    <a:pt x="19" y="727"/>
                    <a:pt x="17" y="719"/>
                    <a:pt x="17" y="712"/>
                  </a:cubicBezTo>
                  <a:lnTo>
                    <a:pt x="17" y="712"/>
                  </a:lnTo>
                  <a:cubicBezTo>
                    <a:pt x="15" y="721"/>
                    <a:pt x="15" y="730"/>
                    <a:pt x="22" y="740"/>
                  </a:cubicBezTo>
                  <a:lnTo>
                    <a:pt x="22" y="740"/>
                  </a:lnTo>
                  <a:cubicBezTo>
                    <a:pt x="22" y="738"/>
                    <a:pt x="22" y="736"/>
                    <a:pt x="22" y="734"/>
                  </a:cubicBezTo>
                  <a:lnTo>
                    <a:pt x="22" y="734"/>
                  </a:lnTo>
                  <a:cubicBezTo>
                    <a:pt x="23" y="737"/>
                    <a:pt x="24" y="740"/>
                    <a:pt x="25" y="743"/>
                  </a:cubicBezTo>
                  <a:lnTo>
                    <a:pt x="25" y="743"/>
                  </a:lnTo>
                  <a:cubicBezTo>
                    <a:pt x="24" y="742"/>
                    <a:pt x="22" y="741"/>
                    <a:pt x="22" y="740"/>
                  </a:cubicBezTo>
                  <a:lnTo>
                    <a:pt x="22" y="740"/>
                  </a:lnTo>
                  <a:cubicBezTo>
                    <a:pt x="22" y="745"/>
                    <a:pt x="22" y="751"/>
                    <a:pt x="22" y="757"/>
                  </a:cubicBezTo>
                  <a:cubicBezTo>
                    <a:pt x="28" y="763"/>
                    <a:pt x="35" y="770"/>
                    <a:pt x="44" y="779"/>
                  </a:cubicBezTo>
                  <a:lnTo>
                    <a:pt x="44" y="779"/>
                  </a:lnTo>
                  <a:cubicBezTo>
                    <a:pt x="67" y="813"/>
                    <a:pt x="101" y="848"/>
                    <a:pt x="136" y="871"/>
                  </a:cubicBezTo>
                  <a:cubicBezTo>
                    <a:pt x="123" y="858"/>
                    <a:pt x="101" y="836"/>
                    <a:pt x="81" y="812"/>
                  </a:cubicBezTo>
                  <a:lnTo>
                    <a:pt x="81" y="812"/>
                  </a:lnTo>
                  <a:cubicBezTo>
                    <a:pt x="98" y="826"/>
                    <a:pt x="117" y="839"/>
                    <a:pt x="136" y="848"/>
                  </a:cubicBezTo>
                  <a:lnTo>
                    <a:pt x="90" y="803"/>
                  </a:lnTo>
                  <a:cubicBezTo>
                    <a:pt x="74" y="786"/>
                    <a:pt x="57" y="770"/>
                    <a:pt x="41" y="753"/>
                  </a:cubicBezTo>
                  <a:lnTo>
                    <a:pt x="41" y="753"/>
                  </a:lnTo>
                  <a:cubicBezTo>
                    <a:pt x="33" y="737"/>
                    <a:pt x="32" y="724"/>
                    <a:pt x="44" y="711"/>
                  </a:cubicBezTo>
                  <a:cubicBezTo>
                    <a:pt x="30" y="697"/>
                    <a:pt x="68" y="666"/>
                    <a:pt x="120" y="639"/>
                  </a:cubicBezTo>
                  <a:lnTo>
                    <a:pt x="120" y="639"/>
                  </a:lnTo>
                  <a:cubicBezTo>
                    <a:pt x="155" y="721"/>
                    <a:pt x="280" y="781"/>
                    <a:pt x="365" y="803"/>
                  </a:cubicBezTo>
                  <a:cubicBezTo>
                    <a:pt x="434" y="826"/>
                    <a:pt x="457" y="826"/>
                    <a:pt x="503" y="848"/>
                  </a:cubicBezTo>
                  <a:lnTo>
                    <a:pt x="594" y="871"/>
                  </a:lnTo>
                  <a:cubicBezTo>
                    <a:pt x="640" y="894"/>
                    <a:pt x="732" y="894"/>
                    <a:pt x="801" y="917"/>
                  </a:cubicBezTo>
                  <a:cubicBezTo>
                    <a:pt x="930" y="950"/>
                    <a:pt x="1197" y="982"/>
                    <a:pt x="1545" y="982"/>
                  </a:cubicBezTo>
                  <a:cubicBezTo>
                    <a:pt x="1689" y="982"/>
                    <a:pt x="1847" y="976"/>
                    <a:pt x="2015" y="963"/>
                  </a:cubicBezTo>
                  <a:cubicBezTo>
                    <a:pt x="2313" y="963"/>
                    <a:pt x="2633" y="940"/>
                    <a:pt x="2977" y="940"/>
                  </a:cubicBezTo>
                  <a:cubicBezTo>
                    <a:pt x="3298" y="963"/>
                    <a:pt x="3664" y="1009"/>
                    <a:pt x="4031" y="1055"/>
                  </a:cubicBezTo>
                  <a:lnTo>
                    <a:pt x="4558" y="1146"/>
                  </a:lnTo>
                  <a:cubicBezTo>
                    <a:pt x="4661" y="1169"/>
                    <a:pt x="4764" y="1181"/>
                    <a:pt x="4864" y="1181"/>
                  </a:cubicBezTo>
                  <a:cubicBezTo>
                    <a:pt x="4965" y="1181"/>
                    <a:pt x="5062" y="1169"/>
                    <a:pt x="5154" y="1146"/>
                  </a:cubicBezTo>
                  <a:cubicBezTo>
                    <a:pt x="5337" y="1100"/>
                    <a:pt x="5543" y="1055"/>
                    <a:pt x="5704" y="894"/>
                  </a:cubicBezTo>
                  <a:cubicBezTo>
                    <a:pt x="5749" y="848"/>
                    <a:pt x="5772" y="780"/>
                    <a:pt x="5772" y="711"/>
                  </a:cubicBezTo>
                  <a:cubicBezTo>
                    <a:pt x="5795" y="619"/>
                    <a:pt x="5749" y="551"/>
                    <a:pt x="5704" y="505"/>
                  </a:cubicBezTo>
                  <a:cubicBezTo>
                    <a:pt x="5612" y="413"/>
                    <a:pt x="5543" y="367"/>
                    <a:pt x="5452" y="344"/>
                  </a:cubicBezTo>
                  <a:cubicBezTo>
                    <a:pt x="5360" y="299"/>
                    <a:pt x="5291" y="276"/>
                    <a:pt x="5200" y="276"/>
                  </a:cubicBezTo>
                  <a:lnTo>
                    <a:pt x="5154" y="253"/>
                  </a:lnTo>
                  <a:lnTo>
                    <a:pt x="5085" y="253"/>
                  </a:lnTo>
                  <a:cubicBezTo>
                    <a:pt x="5039" y="230"/>
                    <a:pt x="4993" y="230"/>
                    <a:pt x="4970" y="230"/>
                  </a:cubicBezTo>
                  <a:cubicBezTo>
                    <a:pt x="4810" y="230"/>
                    <a:pt x="4673" y="207"/>
                    <a:pt x="4558" y="207"/>
                  </a:cubicBezTo>
                  <a:cubicBezTo>
                    <a:pt x="4468" y="199"/>
                    <a:pt x="4385" y="194"/>
                    <a:pt x="4309" y="190"/>
                  </a:cubicBezTo>
                  <a:lnTo>
                    <a:pt x="4309" y="190"/>
                  </a:lnTo>
                  <a:cubicBezTo>
                    <a:pt x="4340" y="186"/>
                    <a:pt x="4377" y="184"/>
                    <a:pt x="4421" y="184"/>
                  </a:cubicBezTo>
                  <a:cubicBezTo>
                    <a:pt x="4487" y="175"/>
                    <a:pt x="4569" y="169"/>
                    <a:pt x="4669" y="169"/>
                  </a:cubicBezTo>
                  <a:cubicBezTo>
                    <a:pt x="4809" y="169"/>
                    <a:pt x="4985" y="180"/>
                    <a:pt x="5200" y="207"/>
                  </a:cubicBezTo>
                  <a:cubicBezTo>
                    <a:pt x="5337" y="230"/>
                    <a:pt x="5543" y="299"/>
                    <a:pt x="5681" y="390"/>
                  </a:cubicBezTo>
                  <a:cubicBezTo>
                    <a:pt x="5841" y="482"/>
                    <a:pt x="5933" y="596"/>
                    <a:pt x="5978" y="642"/>
                  </a:cubicBezTo>
                  <a:cubicBezTo>
                    <a:pt x="5989" y="652"/>
                    <a:pt x="5994" y="657"/>
                    <a:pt x="5996" y="657"/>
                  </a:cubicBezTo>
                  <a:cubicBezTo>
                    <a:pt x="6003" y="657"/>
                    <a:pt x="5963" y="599"/>
                    <a:pt x="5910" y="528"/>
                  </a:cubicBezTo>
                  <a:cubicBezTo>
                    <a:pt x="5857" y="474"/>
                    <a:pt x="5790" y="421"/>
                    <a:pt x="5794" y="421"/>
                  </a:cubicBezTo>
                  <a:lnTo>
                    <a:pt x="5794" y="421"/>
                  </a:lnTo>
                  <a:cubicBezTo>
                    <a:pt x="5795" y="421"/>
                    <a:pt x="5803" y="426"/>
                    <a:pt x="5818" y="436"/>
                  </a:cubicBezTo>
                  <a:cubicBezTo>
                    <a:pt x="5589" y="253"/>
                    <a:pt x="5291" y="184"/>
                    <a:pt x="5016" y="161"/>
                  </a:cubicBezTo>
                  <a:cubicBezTo>
                    <a:pt x="4741" y="115"/>
                    <a:pt x="4489" y="115"/>
                    <a:pt x="4214" y="115"/>
                  </a:cubicBezTo>
                  <a:cubicBezTo>
                    <a:pt x="3710" y="115"/>
                    <a:pt x="3183" y="69"/>
                    <a:pt x="2656" y="47"/>
                  </a:cubicBezTo>
                  <a:cubicBezTo>
                    <a:pt x="2404" y="24"/>
                    <a:pt x="2152" y="24"/>
                    <a:pt x="18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37"/>
            <p:cNvSpPr/>
            <p:nvPr/>
          </p:nvSpPr>
          <p:spPr>
            <a:xfrm>
              <a:off x="5291775" y="3666825"/>
              <a:ext cx="38400" cy="123225"/>
            </a:xfrm>
            <a:custGeom>
              <a:avLst/>
              <a:gdLst/>
              <a:ahLst/>
              <a:cxnLst/>
              <a:rect l="l" t="t" r="r" b="b"/>
              <a:pathLst>
                <a:path w="1536" h="4929" extrusionOk="0">
                  <a:moveTo>
                    <a:pt x="1009" y="4652"/>
                  </a:moveTo>
                  <a:cubicBezTo>
                    <a:pt x="992" y="4669"/>
                    <a:pt x="949" y="4695"/>
                    <a:pt x="902" y="4723"/>
                  </a:cubicBezTo>
                  <a:lnTo>
                    <a:pt x="902" y="4723"/>
                  </a:lnTo>
                  <a:cubicBezTo>
                    <a:pt x="959" y="4685"/>
                    <a:pt x="1009" y="4652"/>
                    <a:pt x="1009" y="4652"/>
                  </a:cubicBezTo>
                  <a:close/>
                  <a:moveTo>
                    <a:pt x="957" y="4656"/>
                  </a:moveTo>
                  <a:cubicBezTo>
                    <a:pt x="891" y="4700"/>
                    <a:pt x="845" y="4745"/>
                    <a:pt x="734" y="4789"/>
                  </a:cubicBezTo>
                  <a:cubicBezTo>
                    <a:pt x="734" y="4789"/>
                    <a:pt x="825" y="4766"/>
                    <a:pt x="871" y="4720"/>
                  </a:cubicBezTo>
                  <a:cubicBezTo>
                    <a:pt x="909" y="4695"/>
                    <a:pt x="941" y="4669"/>
                    <a:pt x="957" y="4656"/>
                  </a:cubicBezTo>
                  <a:close/>
                  <a:moveTo>
                    <a:pt x="360" y="4868"/>
                  </a:moveTo>
                  <a:cubicBezTo>
                    <a:pt x="395" y="4887"/>
                    <a:pt x="431" y="4904"/>
                    <a:pt x="459" y="4904"/>
                  </a:cubicBezTo>
                  <a:cubicBezTo>
                    <a:pt x="426" y="4904"/>
                    <a:pt x="393" y="4892"/>
                    <a:pt x="360" y="4868"/>
                  </a:cubicBezTo>
                  <a:close/>
                  <a:moveTo>
                    <a:pt x="871" y="1"/>
                  </a:moveTo>
                  <a:lnTo>
                    <a:pt x="848" y="24"/>
                  </a:lnTo>
                  <a:lnTo>
                    <a:pt x="848" y="92"/>
                  </a:lnTo>
                  <a:lnTo>
                    <a:pt x="825" y="184"/>
                  </a:lnTo>
                  <a:cubicBezTo>
                    <a:pt x="642" y="825"/>
                    <a:pt x="596" y="1100"/>
                    <a:pt x="505" y="1513"/>
                  </a:cubicBezTo>
                  <a:lnTo>
                    <a:pt x="482" y="1581"/>
                  </a:lnTo>
                  <a:cubicBezTo>
                    <a:pt x="482" y="1581"/>
                    <a:pt x="482" y="1604"/>
                    <a:pt x="459" y="1627"/>
                  </a:cubicBezTo>
                  <a:cubicBezTo>
                    <a:pt x="436" y="1650"/>
                    <a:pt x="436" y="1696"/>
                    <a:pt x="413" y="1742"/>
                  </a:cubicBezTo>
                  <a:cubicBezTo>
                    <a:pt x="367" y="1811"/>
                    <a:pt x="321" y="1902"/>
                    <a:pt x="298" y="1971"/>
                  </a:cubicBezTo>
                  <a:cubicBezTo>
                    <a:pt x="207" y="2200"/>
                    <a:pt x="115" y="2498"/>
                    <a:pt x="46" y="2727"/>
                  </a:cubicBezTo>
                  <a:cubicBezTo>
                    <a:pt x="47" y="2727"/>
                    <a:pt x="47" y="2726"/>
                    <a:pt x="48" y="2726"/>
                  </a:cubicBezTo>
                  <a:lnTo>
                    <a:pt x="48" y="2726"/>
                  </a:lnTo>
                  <a:cubicBezTo>
                    <a:pt x="65" y="2726"/>
                    <a:pt x="13" y="3178"/>
                    <a:pt x="37" y="3178"/>
                  </a:cubicBezTo>
                  <a:cubicBezTo>
                    <a:pt x="39" y="3178"/>
                    <a:pt x="42" y="3173"/>
                    <a:pt x="46" y="3162"/>
                  </a:cubicBezTo>
                  <a:lnTo>
                    <a:pt x="46" y="3162"/>
                  </a:lnTo>
                  <a:cubicBezTo>
                    <a:pt x="24" y="3323"/>
                    <a:pt x="1" y="3552"/>
                    <a:pt x="24" y="3575"/>
                  </a:cubicBezTo>
                  <a:cubicBezTo>
                    <a:pt x="46" y="3621"/>
                    <a:pt x="46" y="3735"/>
                    <a:pt x="92" y="4148"/>
                  </a:cubicBezTo>
                  <a:cubicBezTo>
                    <a:pt x="115" y="4308"/>
                    <a:pt x="161" y="4537"/>
                    <a:pt x="207" y="4560"/>
                  </a:cubicBezTo>
                  <a:cubicBezTo>
                    <a:pt x="210" y="4568"/>
                    <a:pt x="211" y="4572"/>
                    <a:pt x="211" y="4572"/>
                  </a:cubicBezTo>
                  <a:cubicBezTo>
                    <a:pt x="214" y="4572"/>
                    <a:pt x="177" y="4433"/>
                    <a:pt x="179" y="4433"/>
                  </a:cubicBezTo>
                  <a:lnTo>
                    <a:pt x="179" y="4433"/>
                  </a:lnTo>
                  <a:cubicBezTo>
                    <a:pt x="180" y="4433"/>
                    <a:pt x="181" y="4437"/>
                    <a:pt x="184" y="4445"/>
                  </a:cubicBezTo>
                  <a:cubicBezTo>
                    <a:pt x="115" y="4193"/>
                    <a:pt x="115" y="3896"/>
                    <a:pt x="115" y="3598"/>
                  </a:cubicBezTo>
                  <a:cubicBezTo>
                    <a:pt x="138" y="3300"/>
                    <a:pt x="184" y="3025"/>
                    <a:pt x="253" y="2727"/>
                  </a:cubicBezTo>
                  <a:cubicBezTo>
                    <a:pt x="321" y="2452"/>
                    <a:pt x="390" y="2154"/>
                    <a:pt x="528" y="1902"/>
                  </a:cubicBezTo>
                  <a:cubicBezTo>
                    <a:pt x="573" y="1856"/>
                    <a:pt x="596" y="1788"/>
                    <a:pt x="642" y="1719"/>
                  </a:cubicBezTo>
                  <a:cubicBezTo>
                    <a:pt x="642" y="1719"/>
                    <a:pt x="665" y="1673"/>
                    <a:pt x="688" y="1650"/>
                  </a:cubicBezTo>
                  <a:lnTo>
                    <a:pt x="688" y="1581"/>
                  </a:lnTo>
                  <a:lnTo>
                    <a:pt x="734" y="1467"/>
                  </a:lnTo>
                  <a:cubicBezTo>
                    <a:pt x="757" y="1307"/>
                    <a:pt x="802" y="1169"/>
                    <a:pt x="848" y="1009"/>
                  </a:cubicBezTo>
                  <a:cubicBezTo>
                    <a:pt x="848" y="963"/>
                    <a:pt x="871" y="894"/>
                    <a:pt x="894" y="825"/>
                  </a:cubicBezTo>
                  <a:lnTo>
                    <a:pt x="894" y="780"/>
                  </a:lnTo>
                  <a:lnTo>
                    <a:pt x="894" y="757"/>
                  </a:lnTo>
                  <a:cubicBezTo>
                    <a:pt x="917" y="757"/>
                    <a:pt x="917" y="757"/>
                    <a:pt x="917" y="780"/>
                  </a:cubicBezTo>
                  <a:lnTo>
                    <a:pt x="917" y="802"/>
                  </a:lnTo>
                  <a:cubicBezTo>
                    <a:pt x="917" y="802"/>
                    <a:pt x="917" y="802"/>
                    <a:pt x="917" y="825"/>
                  </a:cubicBezTo>
                  <a:lnTo>
                    <a:pt x="940" y="940"/>
                  </a:lnTo>
                  <a:cubicBezTo>
                    <a:pt x="986" y="1261"/>
                    <a:pt x="940" y="1627"/>
                    <a:pt x="940" y="1971"/>
                  </a:cubicBezTo>
                  <a:cubicBezTo>
                    <a:pt x="917" y="2131"/>
                    <a:pt x="917" y="2315"/>
                    <a:pt x="917" y="2475"/>
                  </a:cubicBezTo>
                  <a:cubicBezTo>
                    <a:pt x="917" y="2544"/>
                    <a:pt x="917" y="2635"/>
                    <a:pt x="917" y="2704"/>
                  </a:cubicBezTo>
                  <a:cubicBezTo>
                    <a:pt x="940" y="2819"/>
                    <a:pt x="963" y="2956"/>
                    <a:pt x="986" y="3071"/>
                  </a:cubicBezTo>
                  <a:lnTo>
                    <a:pt x="1077" y="3071"/>
                  </a:lnTo>
                  <a:cubicBezTo>
                    <a:pt x="1100" y="3071"/>
                    <a:pt x="1077" y="3071"/>
                    <a:pt x="1100" y="3048"/>
                  </a:cubicBezTo>
                  <a:cubicBezTo>
                    <a:pt x="1123" y="3048"/>
                    <a:pt x="1169" y="3048"/>
                    <a:pt x="1238" y="3025"/>
                  </a:cubicBezTo>
                  <a:cubicBezTo>
                    <a:pt x="1239" y="3023"/>
                    <a:pt x="1239" y="3022"/>
                    <a:pt x="1240" y="3021"/>
                  </a:cubicBezTo>
                  <a:lnTo>
                    <a:pt x="1240" y="3021"/>
                  </a:lnTo>
                  <a:cubicBezTo>
                    <a:pt x="1283" y="3385"/>
                    <a:pt x="1259" y="3855"/>
                    <a:pt x="1169" y="4148"/>
                  </a:cubicBezTo>
                  <a:cubicBezTo>
                    <a:pt x="1123" y="4285"/>
                    <a:pt x="1077" y="4400"/>
                    <a:pt x="963" y="4514"/>
                  </a:cubicBezTo>
                  <a:cubicBezTo>
                    <a:pt x="1031" y="4469"/>
                    <a:pt x="1077" y="4423"/>
                    <a:pt x="1100" y="4400"/>
                  </a:cubicBezTo>
                  <a:lnTo>
                    <a:pt x="1100" y="4400"/>
                  </a:lnTo>
                  <a:cubicBezTo>
                    <a:pt x="1008" y="4492"/>
                    <a:pt x="894" y="4606"/>
                    <a:pt x="848" y="4629"/>
                  </a:cubicBezTo>
                  <a:cubicBezTo>
                    <a:pt x="711" y="4720"/>
                    <a:pt x="688" y="4743"/>
                    <a:pt x="711" y="4743"/>
                  </a:cubicBezTo>
                  <a:cubicBezTo>
                    <a:pt x="734" y="4743"/>
                    <a:pt x="802" y="4720"/>
                    <a:pt x="871" y="4674"/>
                  </a:cubicBezTo>
                  <a:cubicBezTo>
                    <a:pt x="886" y="4664"/>
                    <a:pt x="894" y="4661"/>
                    <a:pt x="897" y="4661"/>
                  </a:cubicBezTo>
                  <a:cubicBezTo>
                    <a:pt x="905" y="4661"/>
                    <a:pt x="894" y="4678"/>
                    <a:pt x="906" y="4678"/>
                  </a:cubicBezTo>
                  <a:cubicBezTo>
                    <a:pt x="913" y="4678"/>
                    <a:pt x="928" y="4672"/>
                    <a:pt x="959" y="4654"/>
                  </a:cubicBezTo>
                  <a:lnTo>
                    <a:pt x="959" y="4654"/>
                  </a:lnTo>
                  <a:cubicBezTo>
                    <a:pt x="958" y="4655"/>
                    <a:pt x="957" y="4655"/>
                    <a:pt x="957" y="4656"/>
                  </a:cubicBezTo>
                  <a:lnTo>
                    <a:pt x="957" y="4656"/>
                  </a:lnTo>
                  <a:cubicBezTo>
                    <a:pt x="959" y="4654"/>
                    <a:pt x="961" y="4653"/>
                    <a:pt x="963" y="4652"/>
                  </a:cubicBezTo>
                  <a:lnTo>
                    <a:pt x="963" y="4652"/>
                  </a:lnTo>
                  <a:cubicBezTo>
                    <a:pt x="961" y="4652"/>
                    <a:pt x="960" y="4653"/>
                    <a:pt x="959" y="4654"/>
                  </a:cubicBezTo>
                  <a:lnTo>
                    <a:pt x="959" y="4654"/>
                  </a:lnTo>
                  <a:cubicBezTo>
                    <a:pt x="965" y="4649"/>
                    <a:pt x="969" y="4645"/>
                    <a:pt x="969" y="4645"/>
                  </a:cubicBezTo>
                  <a:lnTo>
                    <a:pt x="969" y="4645"/>
                  </a:lnTo>
                  <a:cubicBezTo>
                    <a:pt x="969" y="4645"/>
                    <a:pt x="967" y="4647"/>
                    <a:pt x="963" y="4652"/>
                  </a:cubicBezTo>
                  <a:cubicBezTo>
                    <a:pt x="894" y="4720"/>
                    <a:pt x="780" y="4789"/>
                    <a:pt x="688" y="4812"/>
                  </a:cubicBezTo>
                  <a:cubicBezTo>
                    <a:pt x="692" y="4816"/>
                    <a:pt x="699" y="4818"/>
                    <a:pt x="707" y="4818"/>
                  </a:cubicBezTo>
                  <a:cubicBezTo>
                    <a:pt x="719" y="4818"/>
                    <a:pt x="736" y="4814"/>
                    <a:pt x="755" y="4807"/>
                  </a:cubicBezTo>
                  <a:lnTo>
                    <a:pt x="755" y="4807"/>
                  </a:lnTo>
                  <a:cubicBezTo>
                    <a:pt x="732" y="4820"/>
                    <a:pt x="716" y="4830"/>
                    <a:pt x="711" y="4835"/>
                  </a:cubicBezTo>
                  <a:cubicBezTo>
                    <a:pt x="711" y="4835"/>
                    <a:pt x="773" y="4810"/>
                    <a:pt x="824" y="4779"/>
                  </a:cubicBezTo>
                  <a:lnTo>
                    <a:pt x="824" y="4779"/>
                  </a:lnTo>
                  <a:cubicBezTo>
                    <a:pt x="699" y="4863"/>
                    <a:pt x="568" y="4881"/>
                    <a:pt x="528" y="4881"/>
                  </a:cubicBezTo>
                  <a:cubicBezTo>
                    <a:pt x="482" y="4881"/>
                    <a:pt x="487" y="4891"/>
                    <a:pt x="550" y="4891"/>
                  </a:cubicBezTo>
                  <a:cubicBezTo>
                    <a:pt x="581" y="4891"/>
                    <a:pt x="627" y="4888"/>
                    <a:pt x="688" y="4881"/>
                  </a:cubicBezTo>
                  <a:lnTo>
                    <a:pt x="688" y="4881"/>
                  </a:lnTo>
                  <a:cubicBezTo>
                    <a:pt x="654" y="4892"/>
                    <a:pt x="619" y="4898"/>
                    <a:pt x="582" y="4898"/>
                  </a:cubicBezTo>
                  <a:cubicBezTo>
                    <a:pt x="545" y="4898"/>
                    <a:pt x="505" y="4892"/>
                    <a:pt x="459" y="4881"/>
                  </a:cubicBezTo>
                  <a:cubicBezTo>
                    <a:pt x="391" y="4881"/>
                    <a:pt x="322" y="4835"/>
                    <a:pt x="276" y="4790"/>
                  </a:cubicBezTo>
                  <a:lnTo>
                    <a:pt x="276" y="4790"/>
                  </a:lnTo>
                  <a:cubicBezTo>
                    <a:pt x="299" y="4813"/>
                    <a:pt x="333" y="4841"/>
                    <a:pt x="370" y="4864"/>
                  </a:cubicBezTo>
                  <a:lnTo>
                    <a:pt x="370" y="4864"/>
                  </a:lnTo>
                  <a:cubicBezTo>
                    <a:pt x="354" y="4856"/>
                    <a:pt x="338" y="4848"/>
                    <a:pt x="324" y="4838"/>
                  </a:cubicBezTo>
                  <a:lnTo>
                    <a:pt x="324" y="4838"/>
                  </a:lnTo>
                  <a:cubicBezTo>
                    <a:pt x="323" y="4837"/>
                    <a:pt x="322" y="4836"/>
                    <a:pt x="321" y="4835"/>
                  </a:cubicBezTo>
                  <a:lnTo>
                    <a:pt x="321" y="4835"/>
                  </a:lnTo>
                  <a:cubicBezTo>
                    <a:pt x="322" y="4836"/>
                    <a:pt x="323" y="4837"/>
                    <a:pt x="324" y="4838"/>
                  </a:cubicBezTo>
                  <a:lnTo>
                    <a:pt x="324" y="4838"/>
                  </a:lnTo>
                  <a:cubicBezTo>
                    <a:pt x="305" y="4824"/>
                    <a:pt x="289" y="4809"/>
                    <a:pt x="276" y="4789"/>
                  </a:cubicBezTo>
                  <a:lnTo>
                    <a:pt x="276" y="4789"/>
                  </a:lnTo>
                  <a:lnTo>
                    <a:pt x="298" y="4835"/>
                  </a:lnTo>
                  <a:cubicBezTo>
                    <a:pt x="314" y="4843"/>
                    <a:pt x="333" y="4854"/>
                    <a:pt x="353" y="4864"/>
                  </a:cubicBezTo>
                  <a:lnTo>
                    <a:pt x="353" y="4864"/>
                  </a:lnTo>
                  <a:cubicBezTo>
                    <a:pt x="376" y="4884"/>
                    <a:pt x="406" y="4904"/>
                    <a:pt x="436" y="4904"/>
                  </a:cubicBezTo>
                  <a:cubicBezTo>
                    <a:pt x="489" y="4921"/>
                    <a:pt x="539" y="4928"/>
                    <a:pt x="585" y="4928"/>
                  </a:cubicBezTo>
                  <a:cubicBezTo>
                    <a:pt x="718" y="4928"/>
                    <a:pt x="820" y="4869"/>
                    <a:pt x="871" y="4835"/>
                  </a:cubicBezTo>
                  <a:cubicBezTo>
                    <a:pt x="963" y="4789"/>
                    <a:pt x="1032" y="4743"/>
                    <a:pt x="1100" y="4697"/>
                  </a:cubicBezTo>
                  <a:cubicBezTo>
                    <a:pt x="1123" y="4652"/>
                    <a:pt x="1169" y="4629"/>
                    <a:pt x="1192" y="4606"/>
                  </a:cubicBezTo>
                  <a:cubicBezTo>
                    <a:pt x="1215" y="4560"/>
                    <a:pt x="1261" y="4537"/>
                    <a:pt x="1284" y="4491"/>
                  </a:cubicBezTo>
                  <a:cubicBezTo>
                    <a:pt x="1398" y="4331"/>
                    <a:pt x="1444" y="4170"/>
                    <a:pt x="1490" y="3987"/>
                  </a:cubicBezTo>
                  <a:cubicBezTo>
                    <a:pt x="1536" y="3643"/>
                    <a:pt x="1536" y="3323"/>
                    <a:pt x="1490" y="2979"/>
                  </a:cubicBezTo>
                  <a:cubicBezTo>
                    <a:pt x="1490" y="2973"/>
                    <a:pt x="1490" y="2966"/>
                    <a:pt x="1490" y="2956"/>
                  </a:cubicBezTo>
                  <a:cubicBezTo>
                    <a:pt x="1467" y="2910"/>
                    <a:pt x="1467" y="2865"/>
                    <a:pt x="1444" y="2796"/>
                  </a:cubicBezTo>
                  <a:lnTo>
                    <a:pt x="1444" y="2704"/>
                  </a:lnTo>
                  <a:lnTo>
                    <a:pt x="1329" y="2704"/>
                  </a:lnTo>
                  <a:cubicBezTo>
                    <a:pt x="1276" y="2704"/>
                    <a:pt x="1208" y="2718"/>
                    <a:pt x="1192" y="2724"/>
                  </a:cubicBezTo>
                  <a:lnTo>
                    <a:pt x="1192" y="2724"/>
                  </a:lnTo>
                  <a:lnTo>
                    <a:pt x="1192" y="2708"/>
                  </a:lnTo>
                  <a:cubicBezTo>
                    <a:pt x="1192" y="2708"/>
                    <a:pt x="1192" y="2700"/>
                    <a:pt x="1192" y="2658"/>
                  </a:cubicBezTo>
                  <a:cubicBezTo>
                    <a:pt x="1169" y="2429"/>
                    <a:pt x="1169" y="2177"/>
                    <a:pt x="1192" y="1925"/>
                  </a:cubicBezTo>
                  <a:cubicBezTo>
                    <a:pt x="1192" y="1811"/>
                    <a:pt x="1192" y="1673"/>
                    <a:pt x="1215" y="1513"/>
                  </a:cubicBezTo>
                  <a:lnTo>
                    <a:pt x="1215" y="1444"/>
                  </a:lnTo>
                  <a:cubicBezTo>
                    <a:pt x="1215" y="1421"/>
                    <a:pt x="1215" y="1421"/>
                    <a:pt x="1215" y="1421"/>
                  </a:cubicBezTo>
                  <a:cubicBezTo>
                    <a:pt x="1215" y="1352"/>
                    <a:pt x="1215" y="1284"/>
                    <a:pt x="1215" y="1238"/>
                  </a:cubicBezTo>
                  <a:cubicBezTo>
                    <a:pt x="1215" y="1146"/>
                    <a:pt x="1192" y="1032"/>
                    <a:pt x="1192" y="940"/>
                  </a:cubicBezTo>
                  <a:lnTo>
                    <a:pt x="1169" y="802"/>
                  </a:lnTo>
                  <a:cubicBezTo>
                    <a:pt x="1169" y="780"/>
                    <a:pt x="1146" y="757"/>
                    <a:pt x="1146" y="711"/>
                  </a:cubicBezTo>
                  <a:lnTo>
                    <a:pt x="1100" y="596"/>
                  </a:lnTo>
                  <a:cubicBezTo>
                    <a:pt x="1077" y="459"/>
                    <a:pt x="1009" y="344"/>
                    <a:pt x="963" y="207"/>
                  </a:cubicBezTo>
                  <a:lnTo>
                    <a:pt x="871" y="24"/>
                  </a:lnTo>
                  <a:cubicBezTo>
                    <a:pt x="871" y="24"/>
                    <a:pt x="871" y="1"/>
                    <a:pt x="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37"/>
            <p:cNvSpPr/>
            <p:nvPr/>
          </p:nvSpPr>
          <p:spPr>
            <a:xfrm>
              <a:off x="5298650" y="3745875"/>
              <a:ext cx="7475" cy="29900"/>
            </a:xfrm>
            <a:custGeom>
              <a:avLst/>
              <a:gdLst/>
              <a:ahLst/>
              <a:cxnLst/>
              <a:rect l="l" t="t" r="r" b="b"/>
              <a:pathLst>
                <a:path w="299" h="1196" extrusionOk="0">
                  <a:moveTo>
                    <a:pt x="161" y="0"/>
                  </a:moveTo>
                  <a:cubicBezTo>
                    <a:pt x="138" y="0"/>
                    <a:pt x="138" y="23"/>
                    <a:pt x="138" y="23"/>
                  </a:cubicBezTo>
                  <a:cubicBezTo>
                    <a:pt x="115" y="138"/>
                    <a:pt x="92" y="298"/>
                    <a:pt x="69" y="436"/>
                  </a:cubicBezTo>
                  <a:cubicBezTo>
                    <a:pt x="92" y="481"/>
                    <a:pt x="23" y="825"/>
                    <a:pt x="23" y="917"/>
                  </a:cubicBezTo>
                  <a:cubicBezTo>
                    <a:pt x="1" y="963"/>
                    <a:pt x="1" y="1031"/>
                    <a:pt x="23" y="1077"/>
                  </a:cubicBezTo>
                  <a:cubicBezTo>
                    <a:pt x="23" y="1100"/>
                    <a:pt x="23" y="1123"/>
                    <a:pt x="46" y="1146"/>
                  </a:cubicBezTo>
                  <a:lnTo>
                    <a:pt x="46" y="1123"/>
                  </a:lnTo>
                  <a:cubicBezTo>
                    <a:pt x="46" y="1146"/>
                    <a:pt x="46" y="1169"/>
                    <a:pt x="69" y="1169"/>
                  </a:cubicBezTo>
                  <a:cubicBezTo>
                    <a:pt x="79" y="1188"/>
                    <a:pt x="85" y="1195"/>
                    <a:pt x="89" y="1195"/>
                  </a:cubicBezTo>
                  <a:cubicBezTo>
                    <a:pt x="96" y="1195"/>
                    <a:pt x="102" y="1182"/>
                    <a:pt x="115" y="1169"/>
                  </a:cubicBezTo>
                  <a:cubicBezTo>
                    <a:pt x="115" y="1157"/>
                    <a:pt x="121" y="1157"/>
                    <a:pt x="127" y="1157"/>
                  </a:cubicBezTo>
                  <a:cubicBezTo>
                    <a:pt x="132" y="1157"/>
                    <a:pt x="138" y="1157"/>
                    <a:pt x="138" y="1146"/>
                  </a:cubicBezTo>
                  <a:cubicBezTo>
                    <a:pt x="138" y="1169"/>
                    <a:pt x="161" y="1169"/>
                    <a:pt x="161" y="1169"/>
                  </a:cubicBezTo>
                  <a:cubicBezTo>
                    <a:pt x="161" y="1169"/>
                    <a:pt x="138" y="1146"/>
                    <a:pt x="161" y="1146"/>
                  </a:cubicBezTo>
                  <a:cubicBezTo>
                    <a:pt x="161" y="1169"/>
                    <a:pt x="161" y="1169"/>
                    <a:pt x="161" y="1192"/>
                  </a:cubicBezTo>
                  <a:cubicBezTo>
                    <a:pt x="184" y="1169"/>
                    <a:pt x="161" y="1146"/>
                    <a:pt x="184" y="1146"/>
                  </a:cubicBezTo>
                  <a:cubicBezTo>
                    <a:pt x="184" y="1146"/>
                    <a:pt x="161" y="1169"/>
                    <a:pt x="184" y="1169"/>
                  </a:cubicBezTo>
                  <a:cubicBezTo>
                    <a:pt x="184" y="1180"/>
                    <a:pt x="190" y="1186"/>
                    <a:pt x="198" y="1186"/>
                  </a:cubicBezTo>
                  <a:cubicBezTo>
                    <a:pt x="207" y="1186"/>
                    <a:pt x="218" y="1180"/>
                    <a:pt x="230" y="1169"/>
                  </a:cubicBezTo>
                  <a:cubicBezTo>
                    <a:pt x="253" y="1169"/>
                    <a:pt x="253" y="1146"/>
                    <a:pt x="253" y="1146"/>
                  </a:cubicBezTo>
                  <a:cubicBezTo>
                    <a:pt x="253" y="1100"/>
                    <a:pt x="275" y="1031"/>
                    <a:pt x="275" y="963"/>
                  </a:cubicBezTo>
                  <a:cubicBezTo>
                    <a:pt x="253" y="940"/>
                    <a:pt x="275" y="917"/>
                    <a:pt x="275" y="894"/>
                  </a:cubicBezTo>
                  <a:cubicBezTo>
                    <a:pt x="275" y="894"/>
                    <a:pt x="275" y="871"/>
                    <a:pt x="298" y="848"/>
                  </a:cubicBezTo>
                  <a:cubicBezTo>
                    <a:pt x="298" y="825"/>
                    <a:pt x="298" y="802"/>
                    <a:pt x="298" y="756"/>
                  </a:cubicBezTo>
                  <a:cubicBezTo>
                    <a:pt x="298" y="756"/>
                    <a:pt x="298" y="734"/>
                    <a:pt x="298" y="711"/>
                  </a:cubicBezTo>
                  <a:cubicBezTo>
                    <a:pt x="298" y="688"/>
                    <a:pt x="298" y="688"/>
                    <a:pt x="298" y="688"/>
                  </a:cubicBezTo>
                  <a:cubicBezTo>
                    <a:pt x="298" y="596"/>
                    <a:pt x="298" y="504"/>
                    <a:pt x="298" y="390"/>
                  </a:cubicBezTo>
                  <a:cubicBezTo>
                    <a:pt x="275" y="367"/>
                    <a:pt x="275" y="344"/>
                    <a:pt x="275" y="344"/>
                  </a:cubicBezTo>
                  <a:cubicBezTo>
                    <a:pt x="275" y="298"/>
                    <a:pt x="298" y="275"/>
                    <a:pt x="298" y="229"/>
                  </a:cubicBezTo>
                  <a:cubicBezTo>
                    <a:pt x="259" y="229"/>
                    <a:pt x="253" y="179"/>
                    <a:pt x="238" y="179"/>
                  </a:cubicBezTo>
                  <a:cubicBezTo>
                    <a:pt x="236" y="179"/>
                    <a:pt x="233" y="180"/>
                    <a:pt x="230" y="184"/>
                  </a:cubicBezTo>
                  <a:cubicBezTo>
                    <a:pt x="230" y="161"/>
                    <a:pt x="230" y="138"/>
                    <a:pt x="230" y="138"/>
                  </a:cubicBezTo>
                  <a:cubicBezTo>
                    <a:pt x="184" y="115"/>
                    <a:pt x="161" y="115"/>
                    <a:pt x="161" y="46"/>
                  </a:cubicBezTo>
                  <a:cubicBezTo>
                    <a:pt x="138" y="46"/>
                    <a:pt x="161" y="23"/>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37"/>
            <p:cNvSpPr/>
            <p:nvPr/>
          </p:nvSpPr>
          <p:spPr>
            <a:xfrm>
              <a:off x="5416075" y="3484100"/>
              <a:ext cx="148375" cy="46425"/>
            </a:xfrm>
            <a:custGeom>
              <a:avLst/>
              <a:gdLst/>
              <a:ahLst/>
              <a:cxnLst/>
              <a:rect l="l" t="t" r="r" b="b"/>
              <a:pathLst>
                <a:path w="5935" h="1857" extrusionOk="0">
                  <a:moveTo>
                    <a:pt x="4750" y="195"/>
                  </a:moveTo>
                  <a:lnTo>
                    <a:pt x="4750" y="195"/>
                  </a:lnTo>
                  <a:cubicBezTo>
                    <a:pt x="4873" y="245"/>
                    <a:pt x="4980" y="295"/>
                    <a:pt x="5064" y="345"/>
                  </a:cubicBezTo>
                  <a:cubicBezTo>
                    <a:pt x="4974" y="300"/>
                    <a:pt x="4875" y="255"/>
                    <a:pt x="4772" y="217"/>
                  </a:cubicBezTo>
                  <a:lnTo>
                    <a:pt x="4772" y="217"/>
                  </a:lnTo>
                  <a:cubicBezTo>
                    <a:pt x="4765" y="209"/>
                    <a:pt x="4757" y="202"/>
                    <a:pt x="4750" y="195"/>
                  </a:cubicBezTo>
                  <a:close/>
                  <a:moveTo>
                    <a:pt x="4915" y="476"/>
                  </a:moveTo>
                  <a:cubicBezTo>
                    <a:pt x="4915" y="476"/>
                    <a:pt x="4915" y="476"/>
                    <a:pt x="4915" y="476"/>
                  </a:cubicBezTo>
                  <a:lnTo>
                    <a:pt x="4915" y="476"/>
                  </a:lnTo>
                  <a:cubicBezTo>
                    <a:pt x="4916" y="476"/>
                    <a:pt x="4916" y="476"/>
                    <a:pt x="4916" y="477"/>
                  </a:cubicBezTo>
                  <a:lnTo>
                    <a:pt x="4916" y="477"/>
                  </a:lnTo>
                  <a:cubicBezTo>
                    <a:pt x="4916" y="476"/>
                    <a:pt x="4916" y="476"/>
                    <a:pt x="4915" y="476"/>
                  </a:cubicBezTo>
                  <a:close/>
                  <a:moveTo>
                    <a:pt x="4986" y="542"/>
                  </a:moveTo>
                  <a:cubicBezTo>
                    <a:pt x="5044" y="574"/>
                    <a:pt x="5101" y="608"/>
                    <a:pt x="5155" y="642"/>
                  </a:cubicBezTo>
                  <a:cubicBezTo>
                    <a:pt x="5206" y="681"/>
                    <a:pt x="5257" y="719"/>
                    <a:pt x="5304" y="761"/>
                  </a:cubicBezTo>
                  <a:lnTo>
                    <a:pt x="5304" y="761"/>
                  </a:lnTo>
                  <a:cubicBezTo>
                    <a:pt x="5231" y="722"/>
                    <a:pt x="5151" y="673"/>
                    <a:pt x="5087" y="620"/>
                  </a:cubicBezTo>
                  <a:cubicBezTo>
                    <a:pt x="4925" y="522"/>
                    <a:pt x="5026" y="585"/>
                    <a:pt x="4986" y="542"/>
                  </a:cubicBezTo>
                  <a:close/>
                  <a:moveTo>
                    <a:pt x="5218" y="664"/>
                  </a:moveTo>
                  <a:cubicBezTo>
                    <a:pt x="5293" y="702"/>
                    <a:pt x="5375" y="738"/>
                    <a:pt x="5476" y="780"/>
                  </a:cubicBezTo>
                  <a:cubicBezTo>
                    <a:pt x="5476" y="780"/>
                    <a:pt x="5350" y="738"/>
                    <a:pt x="5218" y="664"/>
                  </a:cubicBezTo>
                  <a:close/>
                  <a:moveTo>
                    <a:pt x="5569" y="802"/>
                  </a:moveTo>
                  <a:cubicBezTo>
                    <a:pt x="5599" y="811"/>
                    <a:pt x="5629" y="819"/>
                    <a:pt x="5659" y="826"/>
                  </a:cubicBezTo>
                  <a:cubicBezTo>
                    <a:pt x="5646" y="826"/>
                    <a:pt x="5613" y="817"/>
                    <a:pt x="5569" y="803"/>
                  </a:cubicBezTo>
                  <a:lnTo>
                    <a:pt x="5569" y="803"/>
                  </a:lnTo>
                  <a:cubicBezTo>
                    <a:pt x="5569" y="803"/>
                    <a:pt x="5569" y="802"/>
                    <a:pt x="5569" y="802"/>
                  </a:cubicBezTo>
                  <a:close/>
                  <a:moveTo>
                    <a:pt x="4552" y="933"/>
                  </a:moveTo>
                  <a:cubicBezTo>
                    <a:pt x="4581" y="950"/>
                    <a:pt x="4609" y="967"/>
                    <a:pt x="4638" y="983"/>
                  </a:cubicBezTo>
                  <a:lnTo>
                    <a:pt x="4638" y="983"/>
                  </a:lnTo>
                  <a:cubicBezTo>
                    <a:pt x="4655" y="1004"/>
                    <a:pt x="4671" y="1026"/>
                    <a:pt x="4685" y="1049"/>
                  </a:cubicBezTo>
                  <a:lnTo>
                    <a:pt x="4685" y="1049"/>
                  </a:lnTo>
                  <a:cubicBezTo>
                    <a:pt x="4639" y="1012"/>
                    <a:pt x="4595" y="973"/>
                    <a:pt x="4552" y="933"/>
                  </a:cubicBezTo>
                  <a:close/>
                  <a:moveTo>
                    <a:pt x="1822" y="1101"/>
                  </a:moveTo>
                  <a:lnTo>
                    <a:pt x="1822" y="1101"/>
                  </a:lnTo>
                  <a:cubicBezTo>
                    <a:pt x="1837" y="1115"/>
                    <a:pt x="1852" y="1128"/>
                    <a:pt x="1868" y="1141"/>
                  </a:cubicBezTo>
                  <a:lnTo>
                    <a:pt x="1868" y="1141"/>
                  </a:lnTo>
                  <a:cubicBezTo>
                    <a:pt x="1869" y="1146"/>
                    <a:pt x="1870" y="1150"/>
                    <a:pt x="1871" y="1155"/>
                  </a:cubicBezTo>
                  <a:lnTo>
                    <a:pt x="1871" y="1155"/>
                  </a:lnTo>
                  <a:cubicBezTo>
                    <a:pt x="1854" y="1137"/>
                    <a:pt x="1838" y="1120"/>
                    <a:pt x="1822" y="1101"/>
                  </a:cubicBezTo>
                  <a:close/>
                  <a:moveTo>
                    <a:pt x="1812" y="594"/>
                  </a:moveTo>
                  <a:lnTo>
                    <a:pt x="1812" y="594"/>
                  </a:lnTo>
                  <a:cubicBezTo>
                    <a:pt x="1884" y="659"/>
                    <a:pt x="1953" y="728"/>
                    <a:pt x="2017" y="803"/>
                  </a:cubicBezTo>
                  <a:cubicBezTo>
                    <a:pt x="2085" y="872"/>
                    <a:pt x="2154" y="963"/>
                    <a:pt x="2200" y="1055"/>
                  </a:cubicBezTo>
                  <a:cubicBezTo>
                    <a:pt x="2226" y="1094"/>
                    <a:pt x="2252" y="1148"/>
                    <a:pt x="2274" y="1199"/>
                  </a:cubicBezTo>
                  <a:lnTo>
                    <a:pt x="2274" y="1199"/>
                  </a:lnTo>
                  <a:cubicBezTo>
                    <a:pt x="2178" y="1127"/>
                    <a:pt x="2083" y="1052"/>
                    <a:pt x="1994" y="963"/>
                  </a:cubicBezTo>
                  <a:cubicBezTo>
                    <a:pt x="1987" y="958"/>
                    <a:pt x="1980" y="952"/>
                    <a:pt x="1974" y="946"/>
                  </a:cubicBezTo>
                  <a:lnTo>
                    <a:pt x="1974" y="946"/>
                  </a:lnTo>
                  <a:cubicBezTo>
                    <a:pt x="1952" y="883"/>
                    <a:pt x="1927" y="820"/>
                    <a:pt x="1902" y="757"/>
                  </a:cubicBezTo>
                  <a:cubicBezTo>
                    <a:pt x="1877" y="701"/>
                    <a:pt x="1847" y="646"/>
                    <a:pt x="1812" y="594"/>
                  </a:cubicBezTo>
                  <a:close/>
                  <a:moveTo>
                    <a:pt x="963" y="734"/>
                  </a:moveTo>
                  <a:lnTo>
                    <a:pt x="1031" y="757"/>
                  </a:lnTo>
                  <a:cubicBezTo>
                    <a:pt x="1238" y="803"/>
                    <a:pt x="1375" y="917"/>
                    <a:pt x="1375" y="917"/>
                  </a:cubicBezTo>
                  <a:cubicBezTo>
                    <a:pt x="1398" y="940"/>
                    <a:pt x="1444" y="963"/>
                    <a:pt x="1490" y="1055"/>
                  </a:cubicBezTo>
                  <a:cubicBezTo>
                    <a:pt x="1490" y="1078"/>
                    <a:pt x="1513" y="1146"/>
                    <a:pt x="1490" y="1192"/>
                  </a:cubicBezTo>
                  <a:cubicBezTo>
                    <a:pt x="1490" y="1233"/>
                    <a:pt x="1473" y="1274"/>
                    <a:pt x="1446" y="1310"/>
                  </a:cubicBezTo>
                  <a:lnTo>
                    <a:pt x="1446" y="1310"/>
                  </a:lnTo>
                  <a:cubicBezTo>
                    <a:pt x="1271" y="1172"/>
                    <a:pt x="1106" y="979"/>
                    <a:pt x="1008" y="803"/>
                  </a:cubicBezTo>
                  <a:lnTo>
                    <a:pt x="963" y="734"/>
                  </a:lnTo>
                  <a:close/>
                  <a:moveTo>
                    <a:pt x="2062" y="1298"/>
                  </a:moveTo>
                  <a:lnTo>
                    <a:pt x="2062" y="1298"/>
                  </a:lnTo>
                  <a:cubicBezTo>
                    <a:pt x="2090" y="1320"/>
                    <a:pt x="2117" y="1342"/>
                    <a:pt x="2145" y="1364"/>
                  </a:cubicBezTo>
                  <a:lnTo>
                    <a:pt x="2145" y="1364"/>
                  </a:lnTo>
                  <a:cubicBezTo>
                    <a:pt x="2118" y="1351"/>
                    <a:pt x="2090" y="1335"/>
                    <a:pt x="2062" y="1317"/>
                  </a:cubicBezTo>
                  <a:lnTo>
                    <a:pt x="2062" y="1317"/>
                  </a:lnTo>
                  <a:cubicBezTo>
                    <a:pt x="2062" y="1313"/>
                    <a:pt x="2062" y="1310"/>
                    <a:pt x="2062" y="1307"/>
                  </a:cubicBezTo>
                  <a:cubicBezTo>
                    <a:pt x="2062" y="1304"/>
                    <a:pt x="2062" y="1301"/>
                    <a:pt x="2062" y="1298"/>
                  </a:cubicBezTo>
                  <a:close/>
                  <a:moveTo>
                    <a:pt x="4018" y="1107"/>
                  </a:moveTo>
                  <a:lnTo>
                    <a:pt x="4018" y="1107"/>
                  </a:lnTo>
                  <a:cubicBezTo>
                    <a:pt x="4101" y="1170"/>
                    <a:pt x="4166" y="1232"/>
                    <a:pt x="4266" y="1276"/>
                  </a:cubicBezTo>
                  <a:lnTo>
                    <a:pt x="4266" y="1276"/>
                  </a:lnTo>
                  <a:cubicBezTo>
                    <a:pt x="4288" y="1301"/>
                    <a:pt x="4315" y="1321"/>
                    <a:pt x="4331" y="1353"/>
                  </a:cubicBezTo>
                  <a:lnTo>
                    <a:pt x="4376" y="1398"/>
                  </a:lnTo>
                  <a:cubicBezTo>
                    <a:pt x="4399" y="1398"/>
                    <a:pt x="4399" y="1421"/>
                    <a:pt x="4376" y="1421"/>
                  </a:cubicBezTo>
                  <a:lnTo>
                    <a:pt x="4354" y="1421"/>
                  </a:lnTo>
                  <a:cubicBezTo>
                    <a:pt x="4338" y="1425"/>
                    <a:pt x="4322" y="1427"/>
                    <a:pt x="4304" y="1427"/>
                  </a:cubicBezTo>
                  <a:cubicBezTo>
                    <a:pt x="4297" y="1427"/>
                    <a:pt x="4290" y="1427"/>
                    <a:pt x="4283" y="1426"/>
                  </a:cubicBezTo>
                  <a:lnTo>
                    <a:pt x="4283" y="1426"/>
                  </a:lnTo>
                  <a:cubicBezTo>
                    <a:pt x="4208" y="1288"/>
                    <a:pt x="4134" y="1210"/>
                    <a:pt x="4033" y="1124"/>
                  </a:cubicBezTo>
                  <a:cubicBezTo>
                    <a:pt x="4028" y="1118"/>
                    <a:pt x="4023" y="1113"/>
                    <a:pt x="4018" y="1107"/>
                  </a:cubicBezTo>
                  <a:close/>
                  <a:moveTo>
                    <a:pt x="1580" y="1092"/>
                  </a:moveTo>
                  <a:lnTo>
                    <a:pt x="1580" y="1092"/>
                  </a:lnTo>
                  <a:cubicBezTo>
                    <a:pt x="1588" y="1102"/>
                    <a:pt x="1596" y="1113"/>
                    <a:pt x="1604" y="1124"/>
                  </a:cubicBezTo>
                  <a:cubicBezTo>
                    <a:pt x="1696" y="1238"/>
                    <a:pt x="1787" y="1353"/>
                    <a:pt x="1925" y="1444"/>
                  </a:cubicBezTo>
                  <a:cubicBezTo>
                    <a:pt x="1906" y="1448"/>
                    <a:pt x="1887" y="1449"/>
                    <a:pt x="1868" y="1449"/>
                  </a:cubicBezTo>
                  <a:cubicBezTo>
                    <a:pt x="1750" y="1449"/>
                    <a:pt x="1640" y="1395"/>
                    <a:pt x="1581" y="1376"/>
                  </a:cubicBezTo>
                  <a:cubicBezTo>
                    <a:pt x="1547" y="1353"/>
                    <a:pt x="1524" y="1341"/>
                    <a:pt x="1515" y="1341"/>
                  </a:cubicBezTo>
                  <a:cubicBezTo>
                    <a:pt x="1507" y="1341"/>
                    <a:pt x="1513" y="1353"/>
                    <a:pt x="1535" y="1376"/>
                  </a:cubicBezTo>
                  <a:cubicBezTo>
                    <a:pt x="1523" y="1367"/>
                    <a:pt x="1510" y="1359"/>
                    <a:pt x="1498" y="1349"/>
                  </a:cubicBezTo>
                  <a:lnTo>
                    <a:pt x="1498" y="1349"/>
                  </a:lnTo>
                  <a:cubicBezTo>
                    <a:pt x="1503" y="1343"/>
                    <a:pt x="1508" y="1337"/>
                    <a:pt x="1513" y="1330"/>
                  </a:cubicBezTo>
                  <a:cubicBezTo>
                    <a:pt x="1558" y="1261"/>
                    <a:pt x="1581" y="1169"/>
                    <a:pt x="1581" y="1101"/>
                  </a:cubicBezTo>
                  <a:cubicBezTo>
                    <a:pt x="1581" y="1098"/>
                    <a:pt x="1580" y="1095"/>
                    <a:pt x="1580" y="1092"/>
                  </a:cubicBezTo>
                  <a:close/>
                  <a:moveTo>
                    <a:pt x="24" y="1582"/>
                  </a:moveTo>
                  <a:cubicBezTo>
                    <a:pt x="15" y="1582"/>
                    <a:pt x="7" y="1582"/>
                    <a:pt x="0" y="1582"/>
                  </a:cubicBezTo>
                  <a:lnTo>
                    <a:pt x="23" y="1582"/>
                  </a:lnTo>
                  <a:cubicBezTo>
                    <a:pt x="23" y="1582"/>
                    <a:pt x="23" y="1582"/>
                    <a:pt x="24" y="1582"/>
                  </a:cubicBezTo>
                  <a:close/>
                  <a:moveTo>
                    <a:pt x="1123" y="1"/>
                  </a:moveTo>
                  <a:lnTo>
                    <a:pt x="1215" y="390"/>
                  </a:lnTo>
                  <a:cubicBezTo>
                    <a:pt x="1261" y="530"/>
                    <a:pt x="1320" y="664"/>
                    <a:pt x="1387" y="789"/>
                  </a:cubicBezTo>
                  <a:lnTo>
                    <a:pt x="1387" y="789"/>
                  </a:lnTo>
                  <a:cubicBezTo>
                    <a:pt x="1383" y="786"/>
                    <a:pt x="1379" y="783"/>
                    <a:pt x="1375" y="780"/>
                  </a:cubicBezTo>
                  <a:cubicBezTo>
                    <a:pt x="1260" y="711"/>
                    <a:pt x="1169" y="665"/>
                    <a:pt x="1054" y="642"/>
                  </a:cubicBezTo>
                  <a:lnTo>
                    <a:pt x="711" y="551"/>
                  </a:lnTo>
                  <a:lnTo>
                    <a:pt x="917" y="872"/>
                  </a:lnTo>
                  <a:cubicBezTo>
                    <a:pt x="1031" y="1032"/>
                    <a:pt x="1146" y="1192"/>
                    <a:pt x="1306" y="1330"/>
                  </a:cubicBezTo>
                  <a:cubicBezTo>
                    <a:pt x="1328" y="1346"/>
                    <a:pt x="1350" y="1362"/>
                    <a:pt x="1371" y="1378"/>
                  </a:cubicBezTo>
                  <a:lnTo>
                    <a:pt x="1371" y="1378"/>
                  </a:lnTo>
                  <a:cubicBezTo>
                    <a:pt x="1304" y="1422"/>
                    <a:pt x="1236" y="1444"/>
                    <a:pt x="1146" y="1444"/>
                  </a:cubicBezTo>
                  <a:cubicBezTo>
                    <a:pt x="1115" y="1444"/>
                    <a:pt x="1085" y="1455"/>
                    <a:pt x="1054" y="1455"/>
                  </a:cubicBezTo>
                  <a:cubicBezTo>
                    <a:pt x="1039" y="1455"/>
                    <a:pt x="1024" y="1452"/>
                    <a:pt x="1008" y="1444"/>
                  </a:cubicBezTo>
                  <a:lnTo>
                    <a:pt x="917" y="1444"/>
                  </a:lnTo>
                  <a:cubicBezTo>
                    <a:pt x="894" y="1444"/>
                    <a:pt x="848" y="1421"/>
                    <a:pt x="825" y="1421"/>
                  </a:cubicBezTo>
                  <a:cubicBezTo>
                    <a:pt x="720" y="1375"/>
                    <a:pt x="615" y="1299"/>
                    <a:pt x="523" y="1196"/>
                  </a:cubicBezTo>
                  <a:lnTo>
                    <a:pt x="523" y="1196"/>
                  </a:lnTo>
                  <a:cubicBezTo>
                    <a:pt x="548" y="1112"/>
                    <a:pt x="560" y="1030"/>
                    <a:pt x="573" y="940"/>
                  </a:cubicBezTo>
                  <a:cubicBezTo>
                    <a:pt x="573" y="803"/>
                    <a:pt x="573" y="665"/>
                    <a:pt x="481" y="505"/>
                  </a:cubicBezTo>
                  <a:lnTo>
                    <a:pt x="461" y="510"/>
                  </a:lnTo>
                  <a:lnTo>
                    <a:pt x="461" y="510"/>
                  </a:lnTo>
                  <a:cubicBezTo>
                    <a:pt x="460" y="508"/>
                    <a:pt x="459" y="507"/>
                    <a:pt x="459" y="505"/>
                  </a:cubicBezTo>
                  <a:lnTo>
                    <a:pt x="390" y="528"/>
                  </a:lnTo>
                  <a:lnTo>
                    <a:pt x="390" y="528"/>
                  </a:lnTo>
                  <a:lnTo>
                    <a:pt x="461" y="510"/>
                  </a:lnTo>
                  <a:lnTo>
                    <a:pt x="461" y="510"/>
                  </a:lnTo>
                  <a:cubicBezTo>
                    <a:pt x="528" y="646"/>
                    <a:pt x="550" y="781"/>
                    <a:pt x="550" y="894"/>
                  </a:cubicBezTo>
                  <a:cubicBezTo>
                    <a:pt x="533" y="999"/>
                    <a:pt x="529" y="1090"/>
                    <a:pt x="507" y="1179"/>
                  </a:cubicBezTo>
                  <a:lnTo>
                    <a:pt x="507" y="1179"/>
                  </a:lnTo>
                  <a:cubicBezTo>
                    <a:pt x="424" y="1082"/>
                    <a:pt x="351" y="964"/>
                    <a:pt x="298" y="826"/>
                  </a:cubicBezTo>
                  <a:cubicBezTo>
                    <a:pt x="275" y="757"/>
                    <a:pt x="252" y="665"/>
                    <a:pt x="252" y="574"/>
                  </a:cubicBezTo>
                  <a:lnTo>
                    <a:pt x="390" y="528"/>
                  </a:lnTo>
                  <a:lnTo>
                    <a:pt x="390" y="528"/>
                  </a:lnTo>
                  <a:lnTo>
                    <a:pt x="207" y="574"/>
                  </a:lnTo>
                  <a:cubicBezTo>
                    <a:pt x="229" y="826"/>
                    <a:pt x="321" y="986"/>
                    <a:pt x="459" y="1169"/>
                  </a:cubicBezTo>
                  <a:cubicBezTo>
                    <a:pt x="470" y="1186"/>
                    <a:pt x="483" y="1203"/>
                    <a:pt x="496" y="1219"/>
                  </a:cubicBezTo>
                  <a:lnTo>
                    <a:pt x="496" y="1219"/>
                  </a:lnTo>
                  <a:cubicBezTo>
                    <a:pt x="492" y="1233"/>
                    <a:pt x="487" y="1247"/>
                    <a:pt x="481" y="1261"/>
                  </a:cubicBezTo>
                  <a:cubicBezTo>
                    <a:pt x="436" y="1376"/>
                    <a:pt x="344" y="1467"/>
                    <a:pt x="252" y="1513"/>
                  </a:cubicBezTo>
                  <a:cubicBezTo>
                    <a:pt x="161" y="1559"/>
                    <a:pt x="69" y="1559"/>
                    <a:pt x="24" y="1582"/>
                  </a:cubicBezTo>
                  <a:lnTo>
                    <a:pt x="24" y="1582"/>
                  </a:lnTo>
                  <a:cubicBezTo>
                    <a:pt x="78" y="1581"/>
                    <a:pt x="174" y="1575"/>
                    <a:pt x="252" y="1536"/>
                  </a:cubicBezTo>
                  <a:cubicBezTo>
                    <a:pt x="384" y="1454"/>
                    <a:pt x="457" y="1336"/>
                    <a:pt x="462" y="1336"/>
                  </a:cubicBezTo>
                  <a:lnTo>
                    <a:pt x="462" y="1336"/>
                  </a:lnTo>
                  <a:cubicBezTo>
                    <a:pt x="463" y="1336"/>
                    <a:pt x="455" y="1354"/>
                    <a:pt x="436" y="1398"/>
                  </a:cubicBezTo>
                  <a:cubicBezTo>
                    <a:pt x="468" y="1342"/>
                    <a:pt x="492" y="1288"/>
                    <a:pt x="510" y="1235"/>
                  </a:cubicBezTo>
                  <a:lnTo>
                    <a:pt x="510" y="1235"/>
                  </a:lnTo>
                  <a:cubicBezTo>
                    <a:pt x="625" y="1371"/>
                    <a:pt x="791" y="1493"/>
                    <a:pt x="1008" y="1513"/>
                  </a:cubicBezTo>
                  <a:cubicBezTo>
                    <a:pt x="1123" y="1513"/>
                    <a:pt x="1215" y="1513"/>
                    <a:pt x="1352" y="1467"/>
                  </a:cubicBezTo>
                  <a:cubicBezTo>
                    <a:pt x="1372" y="1447"/>
                    <a:pt x="1397" y="1432"/>
                    <a:pt x="1422" y="1415"/>
                  </a:cubicBezTo>
                  <a:lnTo>
                    <a:pt x="1422" y="1415"/>
                  </a:lnTo>
                  <a:cubicBezTo>
                    <a:pt x="1475" y="1452"/>
                    <a:pt x="1528" y="1486"/>
                    <a:pt x="1581" y="1513"/>
                  </a:cubicBezTo>
                  <a:cubicBezTo>
                    <a:pt x="1604" y="1536"/>
                    <a:pt x="1627" y="1536"/>
                    <a:pt x="1673" y="1559"/>
                  </a:cubicBezTo>
                  <a:cubicBezTo>
                    <a:pt x="1719" y="1582"/>
                    <a:pt x="1765" y="1582"/>
                    <a:pt x="1810" y="1582"/>
                  </a:cubicBezTo>
                  <a:cubicBezTo>
                    <a:pt x="1902" y="1605"/>
                    <a:pt x="1971" y="1605"/>
                    <a:pt x="2062" y="1605"/>
                  </a:cubicBezTo>
                  <a:cubicBezTo>
                    <a:pt x="2062" y="1577"/>
                    <a:pt x="2062" y="1548"/>
                    <a:pt x="2062" y="1518"/>
                  </a:cubicBezTo>
                  <a:lnTo>
                    <a:pt x="2062" y="1518"/>
                  </a:lnTo>
                  <a:cubicBezTo>
                    <a:pt x="2093" y="1530"/>
                    <a:pt x="2129" y="1543"/>
                    <a:pt x="2177" y="1559"/>
                  </a:cubicBezTo>
                  <a:cubicBezTo>
                    <a:pt x="2272" y="1597"/>
                    <a:pt x="2368" y="1603"/>
                    <a:pt x="2463" y="1604"/>
                  </a:cubicBezTo>
                  <a:lnTo>
                    <a:pt x="2463" y="1604"/>
                  </a:lnTo>
                  <a:cubicBezTo>
                    <a:pt x="2521" y="1642"/>
                    <a:pt x="2582" y="1677"/>
                    <a:pt x="2658" y="1696"/>
                  </a:cubicBezTo>
                  <a:cubicBezTo>
                    <a:pt x="2704" y="1719"/>
                    <a:pt x="2750" y="1719"/>
                    <a:pt x="2841" y="1742"/>
                  </a:cubicBezTo>
                  <a:cubicBezTo>
                    <a:pt x="2887" y="1742"/>
                    <a:pt x="2933" y="1719"/>
                    <a:pt x="3002" y="1719"/>
                  </a:cubicBezTo>
                  <a:cubicBezTo>
                    <a:pt x="3048" y="1696"/>
                    <a:pt x="3116" y="1651"/>
                    <a:pt x="3162" y="1559"/>
                  </a:cubicBezTo>
                  <a:cubicBezTo>
                    <a:pt x="3169" y="1545"/>
                    <a:pt x="3175" y="1531"/>
                    <a:pt x="3179" y="1517"/>
                  </a:cubicBezTo>
                  <a:lnTo>
                    <a:pt x="3179" y="1517"/>
                  </a:lnTo>
                  <a:cubicBezTo>
                    <a:pt x="3188" y="1524"/>
                    <a:pt x="3197" y="1531"/>
                    <a:pt x="3208" y="1536"/>
                  </a:cubicBezTo>
                  <a:cubicBezTo>
                    <a:pt x="3254" y="1559"/>
                    <a:pt x="3368" y="1605"/>
                    <a:pt x="3437" y="1651"/>
                  </a:cubicBezTo>
                  <a:cubicBezTo>
                    <a:pt x="3551" y="1683"/>
                    <a:pt x="3630" y="1692"/>
                    <a:pt x="3723" y="1703"/>
                  </a:cubicBezTo>
                  <a:lnTo>
                    <a:pt x="3723" y="1703"/>
                  </a:lnTo>
                  <a:cubicBezTo>
                    <a:pt x="3765" y="1734"/>
                    <a:pt x="3807" y="1763"/>
                    <a:pt x="3849" y="1788"/>
                  </a:cubicBezTo>
                  <a:cubicBezTo>
                    <a:pt x="3895" y="1811"/>
                    <a:pt x="3918" y="1811"/>
                    <a:pt x="3964" y="1834"/>
                  </a:cubicBezTo>
                  <a:cubicBezTo>
                    <a:pt x="3987" y="1834"/>
                    <a:pt x="4010" y="1834"/>
                    <a:pt x="4033" y="1857"/>
                  </a:cubicBezTo>
                  <a:lnTo>
                    <a:pt x="4124" y="1857"/>
                  </a:lnTo>
                  <a:cubicBezTo>
                    <a:pt x="4239" y="1857"/>
                    <a:pt x="4331" y="1788"/>
                    <a:pt x="4422" y="1742"/>
                  </a:cubicBezTo>
                  <a:cubicBezTo>
                    <a:pt x="4414" y="1721"/>
                    <a:pt x="4407" y="1701"/>
                    <a:pt x="4399" y="1682"/>
                  </a:cubicBezTo>
                  <a:lnTo>
                    <a:pt x="4399" y="1682"/>
                  </a:lnTo>
                  <a:cubicBezTo>
                    <a:pt x="4437" y="1676"/>
                    <a:pt x="4475" y="1666"/>
                    <a:pt x="4514" y="1651"/>
                  </a:cubicBezTo>
                  <a:cubicBezTo>
                    <a:pt x="4606" y="1605"/>
                    <a:pt x="4674" y="1559"/>
                    <a:pt x="4743" y="1513"/>
                  </a:cubicBezTo>
                  <a:cubicBezTo>
                    <a:pt x="4743" y="1513"/>
                    <a:pt x="4766" y="1490"/>
                    <a:pt x="4766" y="1490"/>
                  </a:cubicBezTo>
                  <a:lnTo>
                    <a:pt x="4743" y="1490"/>
                  </a:lnTo>
                  <a:lnTo>
                    <a:pt x="4743" y="1455"/>
                  </a:lnTo>
                  <a:cubicBezTo>
                    <a:pt x="4766" y="1455"/>
                    <a:pt x="4789" y="1452"/>
                    <a:pt x="4812" y="1444"/>
                  </a:cubicBezTo>
                  <a:cubicBezTo>
                    <a:pt x="4815" y="1443"/>
                    <a:pt x="4818" y="1441"/>
                    <a:pt x="4821" y="1440"/>
                  </a:cubicBezTo>
                  <a:lnTo>
                    <a:pt x="4821" y="1440"/>
                  </a:lnTo>
                  <a:cubicBezTo>
                    <a:pt x="4848" y="1456"/>
                    <a:pt x="4870" y="1473"/>
                    <a:pt x="4903" y="1490"/>
                  </a:cubicBezTo>
                  <a:cubicBezTo>
                    <a:pt x="4926" y="1490"/>
                    <a:pt x="4926" y="1513"/>
                    <a:pt x="4949" y="1513"/>
                  </a:cubicBezTo>
                  <a:cubicBezTo>
                    <a:pt x="4972" y="1513"/>
                    <a:pt x="5018" y="1536"/>
                    <a:pt x="5041" y="1536"/>
                  </a:cubicBezTo>
                  <a:cubicBezTo>
                    <a:pt x="5155" y="1582"/>
                    <a:pt x="5270" y="1582"/>
                    <a:pt x="5407" y="1605"/>
                  </a:cubicBezTo>
                  <a:cubicBezTo>
                    <a:pt x="5385" y="1513"/>
                    <a:pt x="5385" y="1421"/>
                    <a:pt x="5362" y="1330"/>
                  </a:cubicBezTo>
                  <a:cubicBezTo>
                    <a:pt x="5362" y="1302"/>
                    <a:pt x="5357" y="1272"/>
                    <a:pt x="5350" y="1243"/>
                  </a:cubicBezTo>
                  <a:lnTo>
                    <a:pt x="5350" y="1243"/>
                  </a:lnTo>
                  <a:cubicBezTo>
                    <a:pt x="5380" y="1246"/>
                    <a:pt x="5409" y="1247"/>
                    <a:pt x="5439" y="1247"/>
                  </a:cubicBezTo>
                  <a:cubicBezTo>
                    <a:pt x="5482" y="1247"/>
                    <a:pt x="5525" y="1244"/>
                    <a:pt x="5568" y="1238"/>
                  </a:cubicBezTo>
                  <a:cubicBezTo>
                    <a:pt x="5659" y="1192"/>
                    <a:pt x="5751" y="1124"/>
                    <a:pt x="5820" y="1055"/>
                  </a:cubicBezTo>
                  <a:cubicBezTo>
                    <a:pt x="5843" y="1055"/>
                    <a:pt x="5866" y="1055"/>
                    <a:pt x="5843" y="1032"/>
                  </a:cubicBezTo>
                  <a:lnTo>
                    <a:pt x="5843" y="1009"/>
                  </a:lnTo>
                  <a:lnTo>
                    <a:pt x="5797" y="940"/>
                  </a:lnTo>
                  <a:lnTo>
                    <a:pt x="5767" y="895"/>
                  </a:lnTo>
                  <a:lnTo>
                    <a:pt x="5767" y="895"/>
                  </a:lnTo>
                  <a:cubicBezTo>
                    <a:pt x="5797" y="924"/>
                    <a:pt x="5822" y="955"/>
                    <a:pt x="5843" y="986"/>
                  </a:cubicBezTo>
                  <a:lnTo>
                    <a:pt x="5857" y="954"/>
                  </a:lnTo>
                  <a:lnTo>
                    <a:pt x="5857" y="954"/>
                  </a:lnTo>
                  <a:cubicBezTo>
                    <a:pt x="5860" y="957"/>
                    <a:pt x="5863" y="960"/>
                    <a:pt x="5866" y="963"/>
                  </a:cubicBezTo>
                  <a:cubicBezTo>
                    <a:pt x="5863" y="960"/>
                    <a:pt x="5860" y="957"/>
                    <a:pt x="5857" y="954"/>
                  </a:cubicBezTo>
                  <a:lnTo>
                    <a:pt x="5857" y="954"/>
                  </a:lnTo>
                  <a:lnTo>
                    <a:pt x="5870" y="925"/>
                  </a:lnTo>
                  <a:lnTo>
                    <a:pt x="5870" y="925"/>
                  </a:lnTo>
                  <a:cubicBezTo>
                    <a:pt x="5876" y="930"/>
                    <a:pt x="5882" y="935"/>
                    <a:pt x="5889" y="940"/>
                  </a:cubicBezTo>
                  <a:lnTo>
                    <a:pt x="5934" y="849"/>
                  </a:lnTo>
                  <a:cubicBezTo>
                    <a:pt x="5925" y="849"/>
                    <a:pt x="5915" y="848"/>
                    <a:pt x="5904" y="848"/>
                  </a:cubicBezTo>
                  <a:lnTo>
                    <a:pt x="5904" y="848"/>
                  </a:lnTo>
                  <a:lnTo>
                    <a:pt x="5870" y="925"/>
                  </a:lnTo>
                  <a:lnTo>
                    <a:pt x="5870" y="925"/>
                  </a:lnTo>
                  <a:cubicBezTo>
                    <a:pt x="5800" y="865"/>
                    <a:pt x="5756" y="831"/>
                    <a:pt x="5748" y="831"/>
                  </a:cubicBezTo>
                  <a:cubicBezTo>
                    <a:pt x="5743" y="831"/>
                    <a:pt x="5754" y="847"/>
                    <a:pt x="5785" y="881"/>
                  </a:cubicBezTo>
                  <a:lnTo>
                    <a:pt x="5785" y="881"/>
                  </a:lnTo>
                  <a:cubicBezTo>
                    <a:pt x="5764" y="861"/>
                    <a:pt x="5742" y="842"/>
                    <a:pt x="5720" y="824"/>
                  </a:cubicBezTo>
                  <a:lnTo>
                    <a:pt x="5720" y="824"/>
                  </a:lnTo>
                  <a:lnTo>
                    <a:pt x="5718" y="822"/>
                  </a:lnTo>
                  <a:lnTo>
                    <a:pt x="5718" y="822"/>
                  </a:lnTo>
                  <a:cubicBezTo>
                    <a:pt x="5720" y="822"/>
                    <a:pt x="5722" y="823"/>
                    <a:pt x="5724" y="823"/>
                  </a:cubicBezTo>
                  <a:lnTo>
                    <a:pt x="5724" y="823"/>
                  </a:lnTo>
                  <a:cubicBezTo>
                    <a:pt x="5721" y="821"/>
                    <a:pt x="5718" y="819"/>
                    <a:pt x="5715" y="817"/>
                  </a:cubicBezTo>
                  <a:lnTo>
                    <a:pt x="5715" y="817"/>
                  </a:lnTo>
                  <a:lnTo>
                    <a:pt x="5712" y="814"/>
                  </a:lnTo>
                  <a:lnTo>
                    <a:pt x="5712" y="814"/>
                  </a:lnTo>
                  <a:cubicBezTo>
                    <a:pt x="5717" y="817"/>
                    <a:pt x="5721" y="820"/>
                    <a:pt x="5725" y="823"/>
                  </a:cubicBezTo>
                  <a:lnTo>
                    <a:pt x="5725" y="823"/>
                  </a:lnTo>
                  <a:cubicBezTo>
                    <a:pt x="5725" y="823"/>
                    <a:pt x="5724" y="823"/>
                    <a:pt x="5724" y="823"/>
                  </a:cubicBezTo>
                  <a:lnTo>
                    <a:pt x="5724" y="823"/>
                  </a:lnTo>
                  <a:cubicBezTo>
                    <a:pt x="5725" y="824"/>
                    <a:pt x="5727" y="825"/>
                    <a:pt x="5728" y="826"/>
                  </a:cubicBezTo>
                  <a:cubicBezTo>
                    <a:pt x="5727" y="825"/>
                    <a:pt x="5726" y="824"/>
                    <a:pt x="5725" y="823"/>
                  </a:cubicBezTo>
                  <a:lnTo>
                    <a:pt x="5725" y="823"/>
                  </a:lnTo>
                  <a:cubicBezTo>
                    <a:pt x="5793" y="837"/>
                    <a:pt x="5854" y="846"/>
                    <a:pt x="5904" y="848"/>
                  </a:cubicBezTo>
                  <a:lnTo>
                    <a:pt x="5904" y="848"/>
                  </a:lnTo>
                  <a:lnTo>
                    <a:pt x="5914" y="826"/>
                  </a:lnTo>
                  <a:lnTo>
                    <a:pt x="5914" y="826"/>
                  </a:lnTo>
                  <a:cubicBezTo>
                    <a:pt x="5922" y="826"/>
                    <a:pt x="5928" y="826"/>
                    <a:pt x="5934" y="826"/>
                  </a:cubicBezTo>
                  <a:cubicBezTo>
                    <a:pt x="5928" y="826"/>
                    <a:pt x="5921" y="826"/>
                    <a:pt x="5914" y="825"/>
                  </a:cubicBezTo>
                  <a:lnTo>
                    <a:pt x="5914" y="825"/>
                  </a:lnTo>
                  <a:lnTo>
                    <a:pt x="5914" y="826"/>
                  </a:lnTo>
                  <a:lnTo>
                    <a:pt x="5914" y="826"/>
                  </a:lnTo>
                  <a:cubicBezTo>
                    <a:pt x="5865" y="825"/>
                    <a:pt x="5788" y="823"/>
                    <a:pt x="5728" y="803"/>
                  </a:cubicBezTo>
                  <a:cubicBezTo>
                    <a:pt x="5770" y="803"/>
                    <a:pt x="5849" y="822"/>
                    <a:pt x="5914" y="825"/>
                  </a:cubicBezTo>
                  <a:lnTo>
                    <a:pt x="5914" y="825"/>
                  </a:lnTo>
                  <a:lnTo>
                    <a:pt x="5934" y="780"/>
                  </a:lnTo>
                  <a:cubicBezTo>
                    <a:pt x="5830" y="780"/>
                    <a:pt x="5733" y="763"/>
                    <a:pt x="5644" y="739"/>
                  </a:cubicBezTo>
                  <a:lnTo>
                    <a:pt x="5644" y="739"/>
                  </a:lnTo>
                  <a:cubicBezTo>
                    <a:pt x="5388" y="482"/>
                    <a:pt x="5083" y="289"/>
                    <a:pt x="4731" y="175"/>
                  </a:cubicBezTo>
                  <a:lnTo>
                    <a:pt x="4731" y="175"/>
                  </a:lnTo>
                  <a:cubicBezTo>
                    <a:pt x="4719" y="163"/>
                    <a:pt x="4708" y="151"/>
                    <a:pt x="4697" y="138"/>
                  </a:cubicBezTo>
                  <a:lnTo>
                    <a:pt x="4684" y="160"/>
                  </a:lnTo>
                  <a:lnTo>
                    <a:pt x="4684" y="160"/>
                  </a:lnTo>
                  <a:cubicBezTo>
                    <a:pt x="4658" y="153"/>
                    <a:pt x="4632" y="145"/>
                    <a:pt x="4606" y="138"/>
                  </a:cubicBezTo>
                  <a:lnTo>
                    <a:pt x="4606" y="138"/>
                  </a:lnTo>
                  <a:cubicBezTo>
                    <a:pt x="4631" y="148"/>
                    <a:pt x="4656" y="157"/>
                    <a:pt x="4680" y="167"/>
                  </a:cubicBezTo>
                  <a:lnTo>
                    <a:pt x="4680" y="167"/>
                  </a:lnTo>
                  <a:lnTo>
                    <a:pt x="4671" y="181"/>
                  </a:lnTo>
                  <a:lnTo>
                    <a:pt x="4671" y="181"/>
                  </a:lnTo>
                  <a:cubicBezTo>
                    <a:pt x="4649" y="174"/>
                    <a:pt x="4628" y="168"/>
                    <a:pt x="4606" y="161"/>
                  </a:cubicBezTo>
                  <a:lnTo>
                    <a:pt x="4597" y="159"/>
                  </a:lnTo>
                  <a:lnTo>
                    <a:pt x="4597" y="159"/>
                  </a:lnTo>
                  <a:lnTo>
                    <a:pt x="4544" y="283"/>
                  </a:lnTo>
                  <a:lnTo>
                    <a:pt x="4544" y="283"/>
                  </a:lnTo>
                  <a:cubicBezTo>
                    <a:pt x="4541" y="280"/>
                    <a:pt x="4539" y="278"/>
                    <a:pt x="4537" y="276"/>
                  </a:cubicBezTo>
                  <a:lnTo>
                    <a:pt x="4354" y="93"/>
                  </a:lnTo>
                  <a:lnTo>
                    <a:pt x="4354" y="93"/>
                  </a:lnTo>
                  <a:lnTo>
                    <a:pt x="4597" y="159"/>
                  </a:lnTo>
                  <a:lnTo>
                    <a:pt x="4597" y="159"/>
                  </a:lnTo>
                  <a:lnTo>
                    <a:pt x="4606" y="138"/>
                  </a:lnTo>
                  <a:lnTo>
                    <a:pt x="4308" y="70"/>
                  </a:lnTo>
                  <a:lnTo>
                    <a:pt x="4537" y="299"/>
                  </a:lnTo>
                  <a:lnTo>
                    <a:pt x="4544" y="283"/>
                  </a:lnTo>
                  <a:lnTo>
                    <a:pt x="4544" y="283"/>
                  </a:lnTo>
                  <a:cubicBezTo>
                    <a:pt x="4558" y="297"/>
                    <a:pt x="4572" y="310"/>
                    <a:pt x="4586" y="324"/>
                  </a:cubicBezTo>
                  <a:lnTo>
                    <a:pt x="4586" y="324"/>
                  </a:lnTo>
                  <a:lnTo>
                    <a:pt x="4577" y="339"/>
                  </a:lnTo>
                  <a:lnTo>
                    <a:pt x="4577" y="339"/>
                  </a:lnTo>
                  <a:cubicBezTo>
                    <a:pt x="4560" y="318"/>
                    <a:pt x="4558" y="299"/>
                    <a:pt x="4537" y="299"/>
                  </a:cubicBezTo>
                  <a:lnTo>
                    <a:pt x="4577" y="339"/>
                  </a:lnTo>
                  <a:lnTo>
                    <a:pt x="4577" y="339"/>
                  </a:lnTo>
                  <a:lnTo>
                    <a:pt x="4560" y="367"/>
                  </a:lnTo>
                  <a:cubicBezTo>
                    <a:pt x="4596" y="376"/>
                    <a:pt x="4633" y="386"/>
                    <a:pt x="4669" y="398"/>
                  </a:cubicBezTo>
                  <a:lnTo>
                    <a:pt x="4669" y="398"/>
                  </a:lnTo>
                  <a:cubicBezTo>
                    <a:pt x="4812" y="519"/>
                    <a:pt x="4948" y="607"/>
                    <a:pt x="5018" y="642"/>
                  </a:cubicBezTo>
                  <a:cubicBezTo>
                    <a:pt x="5178" y="740"/>
                    <a:pt x="5293" y="797"/>
                    <a:pt x="5371" y="828"/>
                  </a:cubicBezTo>
                  <a:lnTo>
                    <a:pt x="5371" y="828"/>
                  </a:lnTo>
                  <a:cubicBezTo>
                    <a:pt x="5384" y="842"/>
                    <a:pt x="5396" y="856"/>
                    <a:pt x="5407" y="872"/>
                  </a:cubicBezTo>
                  <a:lnTo>
                    <a:pt x="5476" y="917"/>
                  </a:lnTo>
                  <a:lnTo>
                    <a:pt x="5499" y="963"/>
                  </a:lnTo>
                  <a:cubicBezTo>
                    <a:pt x="5499" y="963"/>
                    <a:pt x="5499" y="986"/>
                    <a:pt x="5499" y="986"/>
                  </a:cubicBezTo>
                  <a:lnTo>
                    <a:pt x="5339" y="986"/>
                  </a:lnTo>
                  <a:cubicBezTo>
                    <a:pt x="5291" y="986"/>
                    <a:pt x="5243" y="974"/>
                    <a:pt x="5193" y="955"/>
                  </a:cubicBezTo>
                  <a:lnTo>
                    <a:pt x="5193" y="955"/>
                  </a:lnTo>
                  <a:cubicBezTo>
                    <a:pt x="5156" y="902"/>
                    <a:pt x="5113" y="852"/>
                    <a:pt x="5064" y="803"/>
                  </a:cubicBezTo>
                  <a:cubicBezTo>
                    <a:pt x="4913" y="652"/>
                    <a:pt x="4717" y="533"/>
                    <a:pt x="4486" y="533"/>
                  </a:cubicBezTo>
                  <a:cubicBezTo>
                    <a:pt x="4458" y="533"/>
                    <a:pt x="4429" y="535"/>
                    <a:pt x="4400" y="538"/>
                  </a:cubicBezTo>
                  <a:lnTo>
                    <a:pt x="4400" y="538"/>
                  </a:lnTo>
                  <a:cubicBezTo>
                    <a:pt x="4357" y="529"/>
                    <a:pt x="4314" y="524"/>
                    <a:pt x="4270" y="524"/>
                  </a:cubicBezTo>
                  <a:cubicBezTo>
                    <a:pt x="4214" y="524"/>
                    <a:pt x="4157" y="532"/>
                    <a:pt x="4101" y="551"/>
                  </a:cubicBezTo>
                  <a:lnTo>
                    <a:pt x="3941" y="620"/>
                  </a:lnTo>
                  <a:lnTo>
                    <a:pt x="4056" y="757"/>
                  </a:lnTo>
                  <a:cubicBezTo>
                    <a:pt x="4070" y="779"/>
                    <a:pt x="4085" y="800"/>
                    <a:pt x="4101" y="821"/>
                  </a:cubicBezTo>
                  <a:lnTo>
                    <a:pt x="4101" y="821"/>
                  </a:lnTo>
                  <a:cubicBezTo>
                    <a:pt x="4091" y="815"/>
                    <a:pt x="4082" y="809"/>
                    <a:pt x="4073" y="803"/>
                  </a:cubicBezTo>
                  <a:lnTo>
                    <a:pt x="4073" y="803"/>
                  </a:lnTo>
                  <a:cubicBezTo>
                    <a:pt x="4015" y="757"/>
                    <a:pt x="3952" y="711"/>
                    <a:pt x="3872" y="665"/>
                  </a:cubicBezTo>
                  <a:lnTo>
                    <a:pt x="3815" y="791"/>
                  </a:lnTo>
                  <a:lnTo>
                    <a:pt x="3815" y="791"/>
                  </a:lnTo>
                  <a:lnTo>
                    <a:pt x="3761" y="888"/>
                  </a:lnTo>
                  <a:lnTo>
                    <a:pt x="3761" y="888"/>
                  </a:lnTo>
                  <a:cubicBezTo>
                    <a:pt x="3691" y="844"/>
                    <a:pt x="3613" y="808"/>
                    <a:pt x="3529" y="780"/>
                  </a:cubicBezTo>
                  <a:lnTo>
                    <a:pt x="3162" y="665"/>
                  </a:lnTo>
                  <a:lnTo>
                    <a:pt x="3162" y="665"/>
                  </a:lnTo>
                  <a:lnTo>
                    <a:pt x="3312" y="882"/>
                  </a:lnTo>
                  <a:lnTo>
                    <a:pt x="3312" y="882"/>
                  </a:lnTo>
                  <a:cubicBezTo>
                    <a:pt x="3287" y="859"/>
                    <a:pt x="3261" y="833"/>
                    <a:pt x="3231" y="803"/>
                  </a:cubicBezTo>
                  <a:lnTo>
                    <a:pt x="3048" y="963"/>
                  </a:lnTo>
                  <a:cubicBezTo>
                    <a:pt x="3130" y="1086"/>
                    <a:pt x="3212" y="1209"/>
                    <a:pt x="3308" y="1323"/>
                  </a:cubicBezTo>
                  <a:lnTo>
                    <a:pt x="3308" y="1323"/>
                  </a:lnTo>
                  <a:cubicBezTo>
                    <a:pt x="3299" y="1318"/>
                    <a:pt x="3289" y="1313"/>
                    <a:pt x="3277" y="1307"/>
                  </a:cubicBezTo>
                  <a:cubicBezTo>
                    <a:pt x="3220" y="1269"/>
                    <a:pt x="3163" y="1223"/>
                    <a:pt x="3106" y="1173"/>
                  </a:cubicBezTo>
                  <a:lnTo>
                    <a:pt x="3106" y="1173"/>
                  </a:lnTo>
                  <a:cubicBezTo>
                    <a:pt x="3061" y="1088"/>
                    <a:pt x="2995" y="1003"/>
                    <a:pt x="2910" y="917"/>
                  </a:cubicBezTo>
                  <a:lnTo>
                    <a:pt x="2876" y="952"/>
                  </a:lnTo>
                  <a:lnTo>
                    <a:pt x="2876" y="952"/>
                  </a:lnTo>
                  <a:cubicBezTo>
                    <a:pt x="2872" y="948"/>
                    <a:pt x="2868" y="944"/>
                    <a:pt x="2864" y="940"/>
                  </a:cubicBezTo>
                  <a:lnTo>
                    <a:pt x="2750" y="1078"/>
                  </a:lnTo>
                  <a:cubicBezTo>
                    <a:pt x="2750" y="1078"/>
                    <a:pt x="2750" y="1078"/>
                    <a:pt x="2750" y="1078"/>
                  </a:cubicBezTo>
                  <a:lnTo>
                    <a:pt x="2750" y="1078"/>
                  </a:lnTo>
                  <a:lnTo>
                    <a:pt x="2727" y="1101"/>
                  </a:lnTo>
                  <a:cubicBezTo>
                    <a:pt x="2778" y="1165"/>
                    <a:pt x="2844" y="1229"/>
                    <a:pt x="2916" y="1293"/>
                  </a:cubicBezTo>
                  <a:lnTo>
                    <a:pt x="2916" y="1293"/>
                  </a:lnTo>
                  <a:cubicBezTo>
                    <a:pt x="2958" y="1361"/>
                    <a:pt x="2978" y="1446"/>
                    <a:pt x="2956" y="1490"/>
                  </a:cubicBezTo>
                  <a:cubicBezTo>
                    <a:pt x="2944" y="1502"/>
                    <a:pt x="2916" y="1507"/>
                    <a:pt x="2879" y="1507"/>
                  </a:cubicBezTo>
                  <a:cubicBezTo>
                    <a:pt x="2841" y="1507"/>
                    <a:pt x="2796" y="1502"/>
                    <a:pt x="2750" y="1490"/>
                  </a:cubicBezTo>
                  <a:cubicBezTo>
                    <a:pt x="2682" y="1468"/>
                    <a:pt x="2571" y="1423"/>
                    <a:pt x="2502" y="1378"/>
                  </a:cubicBezTo>
                  <a:lnTo>
                    <a:pt x="2502" y="1378"/>
                  </a:lnTo>
                  <a:cubicBezTo>
                    <a:pt x="2499" y="1347"/>
                    <a:pt x="2498" y="1316"/>
                    <a:pt x="2498" y="1284"/>
                  </a:cubicBezTo>
                  <a:cubicBezTo>
                    <a:pt x="2475" y="1238"/>
                    <a:pt x="2475" y="1192"/>
                    <a:pt x="2452" y="1146"/>
                  </a:cubicBezTo>
                  <a:cubicBezTo>
                    <a:pt x="2452" y="1124"/>
                    <a:pt x="2429" y="1078"/>
                    <a:pt x="2406" y="1055"/>
                  </a:cubicBezTo>
                  <a:cubicBezTo>
                    <a:pt x="2360" y="940"/>
                    <a:pt x="2291" y="826"/>
                    <a:pt x="2223" y="734"/>
                  </a:cubicBezTo>
                  <a:cubicBezTo>
                    <a:pt x="2062" y="528"/>
                    <a:pt x="1879" y="367"/>
                    <a:pt x="1673" y="230"/>
                  </a:cubicBezTo>
                  <a:lnTo>
                    <a:pt x="1490" y="115"/>
                  </a:lnTo>
                  <a:lnTo>
                    <a:pt x="1458" y="240"/>
                  </a:lnTo>
                  <a:lnTo>
                    <a:pt x="1458" y="240"/>
                  </a:lnTo>
                  <a:cubicBezTo>
                    <a:pt x="1454" y="237"/>
                    <a:pt x="1449" y="233"/>
                    <a:pt x="1444" y="230"/>
                  </a:cubicBezTo>
                  <a:lnTo>
                    <a:pt x="11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37"/>
            <p:cNvSpPr/>
            <p:nvPr/>
          </p:nvSpPr>
          <p:spPr>
            <a:xfrm>
              <a:off x="5139425" y="4110300"/>
              <a:ext cx="516675" cy="64775"/>
            </a:xfrm>
            <a:custGeom>
              <a:avLst/>
              <a:gdLst/>
              <a:ahLst/>
              <a:cxnLst/>
              <a:rect l="l" t="t" r="r" b="b"/>
              <a:pathLst>
                <a:path w="20667" h="2591" extrusionOk="0">
                  <a:moveTo>
                    <a:pt x="18994" y="820"/>
                  </a:moveTo>
                  <a:lnTo>
                    <a:pt x="19047" y="836"/>
                  </a:lnTo>
                  <a:lnTo>
                    <a:pt x="19047" y="836"/>
                  </a:lnTo>
                  <a:cubicBezTo>
                    <a:pt x="19030" y="830"/>
                    <a:pt x="19012" y="824"/>
                    <a:pt x="18994" y="820"/>
                  </a:cubicBezTo>
                  <a:close/>
                  <a:moveTo>
                    <a:pt x="19147" y="856"/>
                  </a:moveTo>
                  <a:cubicBezTo>
                    <a:pt x="19204" y="875"/>
                    <a:pt x="19259" y="893"/>
                    <a:pt x="19314" y="911"/>
                  </a:cubicBezTo>
                  <a:cubicBezTo>
                    <a:pt x="19270" y="893"/>
                    <a:pt x="19211" y="875"/>
                    <a:pt x="19147" y="856"/>
                  </a:cubicBezTo>
                  <a:close/>
                  <a:moveTo>
                    <a:pt x="20222" y="1167"/>
                  </a:moveTo>
                  <a:lnTo>
                    <a:pt x="20222" y="1167"/>
                  </a:lnTo>
                  <a:cubicBezTo>
                    <a:pt x="20309" y="1191"/>
                    <a:pt x="20394" y="1234"/>
                    <a:pt x="20437" y="1278"/>
                  </a:cubicBezTo>
                  <a:cubicBezTo>
                    <a:pt x="20483" y="1301"/>
                    <a:pt x="20506" y="1324"/>
                    <a:pt x="20483" y="1324"/>
                  </a:cubicBezTo>
                  <a:cubicBezTo>
                    <a:pt x="20483" y="1304"/>
                    <a:pt x="20360" y="1231"/>
                    <a:pt x="20222" y="1167"/>
                  </a:cubicBezTo>
                  <a:close/>
                  <a:moveTo>
                    <a:pt x="2186" y="0"/>
                  </a:moveTo>
                  <a:cubicBezTo>
                    <a:pt x="2143" y="0"/>
                    <a:pt x="1867" y="58"/>
                    <a:pt x="1824" y="58"/>
                  </a:cubicBezTo>
                  <a:cubicBezTo>
                    <a:pt x="1811" y="58"/>
                    <a:pt x="1818" y="53"/>
                    <a:pt x="1856" y="41"/>
                  </a:cubicBezTo>
                  <a:lnTo>
                    <a:pt x="1856" y="41"/>
                  </a:lnTo>
                  <a:cubicBezTo>
                    <a:pt x="1489" y="132"/>
                    <a:pt x="1123" y="224"/>
                    <a:pt x="756" y="361"/>
                  </a:cubicBezTo>
                  <a:cubicBezTo>
                    <a:pt x="596" y="430"/>
                    <a:pt x="413" y="499"/>
                    <a:pt x="229" y="636"/>
                  </a:cubicBezTo>
                  <a:cubicBezTo>
                    <a:pt x="161" y="705"/>
                    <a:pt x="69" y="797"/>
                    <a:pt x="46" y="934"/>
                  </a:cubicBezTo>
                  <a:cubicBezTo>
                    <a:pt x="0" y="1072"/>
                    <a:pt x="23" y="1209"/>
                    <a:pt x="92" y="1301"/>
                  </a:cubicBezTo>
                  <a:cubicBezTo>
                    <a:pt x="206" y="1507"/>
                    <a:pt x="367" y="1645"/>
                    <a:pt x="573" y="1736"/>
                  </a:cubicBezTo>
                  <a:cubicBezTo>
                    <a:pt x="779" y="1805"/>
                    <a:pt x="962" y="1828"/>
                    <a:pt x="1169" y="1828"/>
                  </a:cubicBezTo>
                  <a:cubicBezTo>
                    <a:pt x="1224" y="1831"/>
                    <a:pt x="1280" y="1833"/>
                    <a:pt x="1335" y="1833"/>
                  </a:cubicBezTo>
                  <a:cubicBezTo>
                    <a:pt x="1554" y="1833"/>
                    <a:pt x="1775" y="1812"/>
                    <a:pt x="1981" y="1812"/>
                  </a:cubicBezTo>
                  <a:cubicBezTo>
                    <a:pt x="2073" y="1812"/>
                    <a:pt x="2162" y="1816"/>
                    <a:pt x="2245" y="1828"/>
                  </a:cubicBezTo>
                  <a:lnTo>
                    <a:pt x="2543" y="1828"/>
                  </a:lnTo>
                  <a:cubicBezTo>
                    <a:pt x="2635" y="1851"/>
                    <a:pt x="2704" y="1851"/>
                    <a:pt x="2795" y="1851"/>
                  </a:cubicBezTo>
                  <a:cubicBezTo>
                    <a:pt x="2979" y="1874"/>
                    <a:pt x="3162" y="1897"/>
                    <a:pt x="3345" y="1942"/>
                  </a:cubicBezTo>
                  <a:cubicBezTo>
                    <a:pt x="3689" y="1988"/>
                    <a:pt x="4055" y="2057"/>
                    <a:pt x="4422" y="2126"/>
                  </a:cubicBezTo>
                  <a:cubicBezTo>
                    <a:pt x="5178" y="2217"/>
                    <a:pt x="5934" y="2240"/>
                    <a:pt x="6690" y="2263"/>
                  </a:cubicBezTo>
                  <a:lnTo>
                    <a:pt x="8225" y="2263"/>
                  </a:lnTo>
                  <a:cubicBezTo>
                    <a:pt x="8271" y="2263"/>
                    <a:pt x="8317" y="2286"/>
                    <a:pt x="8363" y="2286"/>
                  </a:cubicBezTo>
                  <a:cubicBezTo>
                    <a:pt x="9188" y="2355"/>
                    <a:pt x="10196" y="2492"/>
                    <a:pt x="11227" y="2561"/>
                  </a:cubicBezTo>
                  <a:cubicBezTo>
                    <a:pt x="11547" y="2582"/>
                    <a:pt x="11867" y="2590"/>
                    <a:pt x="12184" y="2590"/>
                  </a:cubicBezTo>
                  <a:cubicBezTo>
                    <a:pt x="12908" y="2590"/>
                    <a:pt x="13613" y="2547"/>
                    <a:pt x="14251" y="2515"/>
                  </a:cubicBezTo>
                  <a:cubicBezTo>
                    <a:pt x="14709" y="2492"/>
                    <a:pt x="15122" y="2492"/>
                    <a:pt x="15488" y="2469"/>
                  </a:cubicBezTo>
                  <a:lnTo>
                    <a:pt x="15763" y="2469"/>
                  </a:lnTo>
                  <a:cubicBezTo>
                    <a:pt x="15832" y="2469"/>
                    <a:pt x="15924" y="2446"/>
                    <a:pt x="15992" y="2446"/>
                  </a:cubicBezTo>
                  <a:cubicBezTo>
                    <a:pt x="16130" y="2446"/>
                    <a:pt x="16267" y="2423"/>
                    <a:pt x="16382" y="2423"/>
                  </a:cubicBezTo>
                  <a:lnTo>
                    <a:pt x="16542" y="2401"/>
                  </a:lnTo>
                  <a:cubicBezTo>
                    <a:pt x="17023" y="2378"/>
                    <a:pt x="17550" y="2332"/>
                    <a:pt x="18077" y="2263"/>
                  </a:cubicBezTo>
                  <a:cubicBezTo>
                    <a:pt x="18215" y="2240"/>
                    <a:pt x="18329" y="2240"/>
                    <a:pt x="18467" y="2217"/>
                  </a:cubicBezTo>
                  <a:cubicBezTo>
                    <a:pt x="18513" y="2194"/>
                    <a:pt x="18581" y="2194"/>
                    <a:pt x="18650" y="2171"/>
                  </a:cubicBezTo>
                  <a:lnTo>
                    <a:pt x="18742" y="2149"/>
                  </a:lnTo>
                  <a:lnTo>
                    <a:pt x="18787" y="2149"/>
                  </a:lnTo>
                  <a:cubicBezTo>
                    <a:pt x="18787" y="2149"/>
                    <a:pt x="18833" y="2126"/>
                    <a:pt x="18833" y="2126"/>
                  </a:cubicBezTo>
                  <a:cubicBezTo>
                    <a:pt x="19039" y="2057"/>
                    <a:pt x="19292" y="2011"/>
                    <a:pt x="19475" y="1965"/>
                  </a:cubicBezTo>
                  <a:cubicBezTo>
                    <a:pt x="19658" y="1897"/>
                    <a:pt x="19841" y="1851"/>
                    <a:pt x="20025" y="1805"/>
                  </a:cubicBezTo>
                  <a:cubicBezTo>
                    <a:pt x="20116" y="1759"/>
                    <a:pt x="20208" y="1736"/>
                    <a:pt x="20300" y="1690"/>
                  </a:cubicBezTo>
                  <a:cubicBezTo>
                    <a:pt x="20391" y="1645"/>
                    <a:pt x="20483" y="1622"/>
                    <a:pt x="20575" y="1507"/>
                  </a:cubicBezTo>
                  <a:lnTo>
                    <a:pt x="20575" y="1507"/>
                  </a:lnTo>
                  <a:cubicBezTo>
                    <a:pt x="20483" y="1599"/>
                    <a:pt x="20414" y="1622"/>
                    <a:pt x="20323" y="1667"/>
                  </a:cubicBezTo>
                  <a:cubicBezTo>
                    <a:pt x="20282" y="1681"/>
                    <a:pt x="20241" y="1695"/>
                    <a:pt x="20195" y="1708"/>
                  </a:cubicBezTo>
                  <a:lnTo>
                    <a:pt x="20195" y="1708"/>
                  </a:lnTo>
                  <a:cubicBezTo>
                    <a:pt x="20264" y="1684"/>
                    <a:pt x="20321" y="1653"/>
                    <a:pt x="20368" y="1622"/>
                  </a:cubicBezTo>
                  <a:cubicBezTo>
                    <a:pt x="20414" y="1599"/>
                    <a:pt x="20460" y="1576"/>
                    <a:pt x="20506" y="1553"/>
                  </a:cubicBezTo>
                  <a:cubicBezTo>
                    <a:pt x="20552" y="1530"/>
                    <a:pt x="20597" y="1461"/>
                    <a:pt x="20620" y="1415"/>
                  </a:cubicBezTo>
                  <a:cubicBezTo>
                    <a:pt x="20666" y="1301"/>
                    <a:pt x="20529" y="1209"/>
                    <a:pt x="20483" y="1163"/>
                  </a:cubicBezTo>
                  <a:cubicBezTo>
                    <a:pt x="20414" y="1140"/>
                    <a:pt x="20368" y="1118"/>
                    <a:pt x="20345" y="1095"/>
                  </a:cubicBezTo>
                  <a:cubicBezTo>
                    <a:pt x="20046" y="978"/>
                    <a:pt x="19928" y="946"/>
                    <a:pt x="19903" y="946"/>
                  </a:cubicBezTo>
                  <a:cubicBezTo>
                    <a:pt x="19894" y="946"/>
                    <a:pt x="19898" y="951"/>
                    <a:pt x="19910" y="957"/>
                  </a:cubicBezTo>
                  <a:cubicBezTo>
                    <a:pt x="19956" y="980"/>
                    <a:pt x="20139" y="1049"/>
                    <a:pt x="20277" y="1140"/>
                  </a:cubicBezTo>
                  <a:cubicBezTo>
                    <a:pt x="20391" y="1186"/>
                    <a:pt x="20368" y="1186"/>
                    <a:pt x="20345" y="1186"/>
                  </a:cubicBezTo>
                  <a:cubicBezTo>
                    <a:pt x="20345" y="1186"/>
                    <a:pt x="20359" y="1186"/>
                    <a:pt x="20425" y="1236"/>
                  </a:cubicBezTo>
                  <a:lnTo>
                    <a:pt x="20425" y="1236"/>
                  </a:lnTo>
                  <a:cubicBezTo>
                    <a:pt x="20389" y="1216"/>
                    <a:pt x="20343" y="1191"/>
                    <a:pt x="20288" y="1173"/>
                  </a:cubicBezTo>
                  <a:lnTo>
                    <a:pt x="20288" y="1173"/>
                  </a:lnTo>
                  <a:cubicBezTo>
                    <a:pt x="20348" y="1200"/>
                    <a:pt x="20405" y="1229"/>
                    <a:pt x="20458" y="1262"/>
                  </a:cubicBezTo>
                  <a:lnTo>
                    <a:pt x="20458" y="1262"/>
                  </a:lnTo>
                  <a:cubicBezTo>
                    <a:pt x="20446" y="1252"/>
                    <a:pt x="20435" y="1244"/>
                    <a:pt x="20425" y="1236"/>
                  </a:cubicBezTo>
                  <a:lnTo>
                    <a:pt x="20425" y="1236"/>
                  </a:lnTo>
                  <a:cubicBezTo>
                    <a:pt x="20438" y="1243"/>
                    <a:pt x="20449" y="1250"/>
                    <a:pt x="20460" y="1255"/>
                  </a:cubicBezTo>
                  <a:cubicBezTo>
                    <a:pt x="20492" y="1271"/>
                    <a:pt x="20502" y="1287"/>
                    <a:pt x="20497" y="1287"/>
                  </a:cubicBezTo>
                  <a:cubicBezTo>
                    <a:pt x="20494" y="1287"/>
                    <a:pt x="20490" y="1285"/>
                    <a:pt x="20483" y="1278"/>
                  </a:cubicBezTo>
                  <a:cubicBezTo>
                    <a:pt x="20475" y="1272"/>
                    <a:pt x="20466" y="1267"/>
                    <a:pt x="20458" y="1262"/>
                  </a:cubicBezTo>
                  <a:lnTo>
                    <a:pt x="20458" y="1262"/>
                  </a:lnTo>
                  <a:cubicBezTo>
                    <a:pt x="20472" y="1273"/>
                    <a:pt x="20488" y="1286"/>
                    <a:pt x="20506" y="1301"/>
                  </a:cubicBezTo>
                  <a:cubicBezTo>
                    <a:pt x="20423" y="1246"/>
                    <a:pt x="20352" y="1205"/>
                    <a:pt x="20281" y="1171"/>
                  </a:cubicBezTo>
                  <a:lnTo>
                    <a:pt x="20281" y="1171"/>
                  </a:lnTo>
                  <a:cubicBezTo>
                    <a:pt x="20283" y="1172"/>
                    <a:pt x="20286" y="1172"/>
                    <a:pt x="20288" y="1173"/>
                  </a:cubicBezTo>
                  <a:lnTo>
                    <a:pt x="20288" y="1173"/>
                  </a:lnTo>
                  <a:cubicBezTo>
                    <a:pt x="20280" y="1170"/>
                    <a:pt x="20272" y="1166"/>
                    <a:pt x="20264" y="1163"/>
                  </a:cubicBezTo>
                  <a:lnTo>
                    <a:pt x="20264" y="1163"/>
                  </a:lnTo>
                  <a:cubicBezTo>
                    <a:pt x="20164" y="1115"/>
                    <a:pt x="20063" y="1078"/>
                    <a:pt x="19933" y="1026"/>
                  </a:cubicBezTo>
                  <a:cubicBezTo>
                    <a:pt x="19917" y="1026"/>
                    <a:pt x="20000" y="1059"/>
                    <a:pt x="20106" y="1102"/>
                  </a:cubicBezTo>
                  <a:lnTo>
                    <a:pt x="20106" y="1102"/>
                  </a:lnTo>
                  <a:cubicBezTo>
                    <a:pt x="19988" y="1060"/>
                    <a:pt x="19866" y="1023"/>
                    <a:pt x="19750" y="980"/>
                  </a:cubicBezTo>
                  <a:lnTo>
                    <a:pt x="19750" y="980"/>
                  </a:lnTo>
                  <a:cubicBezTo>
                    <a:pt x="19776" y="993"/>
                    <a:pt x="19856" y="1022"/>
                    <a:pt x="19959" y="1061"/>
                  </a:cubicBezTo>
                  <a:lnTo>
                    <a:pt x="19959" y="1061"/>
                  </a:lnTo>
                  <a:cubicBezTo>
                    <a:pt x="19893" y="1039"/>
                    <a:pt x="19843" y="1026"/>
                    <a:pt x="19818" y="1026"/>
                  </a:cubicBezTo>
                  <a:cubicBezTo>
                    <a:pt x="19818" y="1026"/>
                    <a:pt x="20071" y="1118"/>
                    <a:pt x="20185" y="1163"/>
                  </a:cubicBezTo>
                  <a:cubicBezTo>
                    <a:pt x="19818" y="1026"/>
                    <a:pt x="19521" y="934"/>
                    <a:pt x="19406" y="911"/>
                  </a:cubicBezTo>
                  <a:cubicBezTo>
                    <a:pt x="19380" y="906"/>
                    <a:pt x="19364" y="903"/>
                    <a:pt x="19358" y="903"/>
                  </a:cubicBezTo>
                  <a:cubicBezTo>
                    <a:pt x="19336" y="903"/>
                    <a:pt x="19437" y="937"/>
                    <a:pt x="19704" y="1026"/>
                  </a:cubicBezTo>
                  <a:cubicBezTo>
                    <a:pt x="19511" y="973"/>
                    <a:pt x="19277" y="907"/>
                    <a:pt x="19054" y="827"/>
                  </a:cubicBezTo>
                  <a:lnTo>
                    <a:pt x="19054" y="827"/>
                  </a:lnTo>
                  <a:cubicBezTo>
                    <a:pt x="19086" y="837"/>
                    <a:pt x="19117" y="847"/>
                    <a:pt x="19147" y="856"/>
                  </a:cubicBezTo>
                  <a:lnTo>
                    <a:pt x="19147" y="856"/>
                  </a:lnTo>
                  <a:cubicBezTo>
                    <a:pt x="19111" y="844"/>
                    <a:pt x="19075" y="833"/>
                    <a:pt x="19037" y="821"/>
                  </a:cubicBezTo>
                  <a:lnTo>
                    <a:pt x="19037" y="821"/>
                  </a:lnTo>
                  <a:cubicBezTo>
                    <a:pt x="18975" y="799"/>
                    <a:pt x="18915" y="775"/>
                    <a:pt x="18856" y="751"/>
                  </a:cubicBezTo>
                  <a:lnTo>
                    <a:pt x="18856" y="751"/>
                  </a:lnTo>
                  <a:cubicBezTo>
                    <a:pt x="18886" y="766"/>
                    <a:pt x="18918" y="779"/>
                    <a:pt x="18952" y="792"/>
                  </a:cubicBezTo>
                  <a:lnTo>
                    <a:pt x="18952" y="792"/>
                  </a:lnTo>
                  <a:lnTo>
                    <a:pt x="18971" y="797"/>
                  </a:lnTo>
                  <a:cubicBezTo>
                    <a:pt x="18976" y="799"/>
                    <a:pt x="18981" y="802"/>
                    <a:pt x="18987" y="805"/>
                  </a:cubicBezTo>
                  <a:lnTo>
                    <a:pt x="18987" y="805"/>
                  </a:lnTo>
                  <a:cubicBezTo>
                    <a:pt x="18975" y="801"/>
                    <a:pt x="18964" y="796"/>
                    <a:pt x="18952" y="792"/>
                  </a:cubicBezTo>
                  <a:lnTo>
                    <a:pt x="18952" y="792"/>
                  </a:lnTo>
                  <a:lnTo>
                    <a:pt x="18879" y="774"/>
                  </a:lnTo>
                  <a:lnTo>
                    <a:pt x="18879" y="774"/>
                  </a:lnTo>
                  <a:cubicBezTo>
                    <a:pt x="18918" y="785"/>
                    <a:pt x="18955" y="796"/>
                    <a:pt x="18992" y="807"/>
                  </a:cubicBezTo>
                  <a:lnTo>
                    <a:pt x="18992" y="807"/>
                  </a:lnTo>
                  <a:cubicBezTo>
                    <a:pt x="18990" y="806"/>
                    <a:pt x="18988" y="806"/>
                    <a:pt x="18987" y="805"/>
                  </a:cubicBezTo>
                  <a:lnTo>
                    <a:pt x="18987" y="805"/>
                  </a:lnTo>
                  <a:cubicBezTo>
                    <a:pt x="18994" y="807"/>
                    <a:pt x="19002" y="810"/>
                    <a:pt x="19010" y="813"/>
                  </a:cubicBezTo>
                  <a:lnTo>
                    <a:pt x="19010" y="813"/>
                  </a:lnTo>
                  <a:cubicBezTo>
                    <a:pt x="19004" y="811"/>
                    <a:pt x="18998" y="809"/>
                    <a:pt x="18992" y="807"/>
                  </a:cubicBezTo>
                  <a:lnTo>
                    <a:pt x="18992" y="807"/>
                  </a:lnTo>
                  <a:cubicBezTo>
                    <a:pt x="19020" y="821"/>
                    <a:pt x="19050" y="834"/>
                    <a:pt x="19081" y="846"/>
                  </a:cubicBezTo>
                  <a:lnTo>
                    <a:pt x="19081" y="846"/>
                  </a:lnTo>
                  <a:lnTo>
                    <a:pt x="19047" y="836"/>
                  </a:lnTo>
                  <a:lnTo>
                    <a:pt x="19047" y="836"/>
                  </a:lnTo>
                  <a:cubicBezTo>
                    <a:pt x="19114" y="860"/>
                    <a:pt x="19173" y="893"/>
                    <a:pt x="19246" y="911"/>
                  </a:cubicBezTo>
                  <a:cubicBezTo>
                    <a:pt x="19589" y="1026"/>
                    <a:pt x="19910" y="1140"/>
                    <a:pt x="20093" y="1209"/>
                  </a:cubicBezTo>
                  <a:cubicBezTo>
                    <a:pt x="20162" y="1232"/>
                    <a:pt x="20254" y="1278"/>
                    <a:pt x="20345" y="1324"/>
                  </a:cubicBezTo>
                  <a:lnTo>
                    <a:pt x="20391" y="1347"/>
                  </a:lnTo>
                  <a:cubicBezTo>
                    <a:pt x="20403" y="1358"/>
                    <a:pt x="20403" y="1358"/>
                    <a:pt x="20400" y="1358"/>
                  </a:cubicBezTo>
                  <a:cubicBezTo>
                    <a:pt x="20397" y="1358"/>
                    <a:pt x="20391" y="1358"/>
                    <a:pt x="20391" y="1370"/>
                  </a:cubicBezTo>
                  <a:cubicBezTo>
                    <a:pt x="20391" y="1370"/>
                    <a:pt x="20368" y="1392"/>
                    <a:pt x="20368" y="1392"/>
                  </a:cubicBezTo>
                  <a:cubicBezTo>
                    <a:pt x="20323" y="1415"/>
                    <a:pt x="20300" y="1438"/>
                    <a:pt x="20254" y="1461"/>
                  </a:cubicBezTo>
                  <a:cubicBezTo>
                    <a:pt x="20162" y="1507"/>
                    <a:pt x="20071" y="1530"/>
                    <a:pt x="19979" y="1553"/>
                  </a:cubicBezTo>
                  <a:cubicBezTo>
                    <a:pt x="19635" y="1667"/>
                    <a:pt x="19246" y="1736"/>
                    <a:pt x="18856" y="1851"/>
                  </a:cubicBezTo>
                  <a:cubicBezTo>
                    <a:pt x="18123" y="2034"/>
                    <a:pt x="17344" y="2080"/>
                    <a:pt x="16565" y="2126"/>
                  </a:cubicBezTo>
                  <a:cubicBezTo>
                    <a:pt x="16565" y="2149"/>
                    <a:pt x="16657" y="2149"/>
                    <a:pt x="16519" y="2149"/>
                  </a:cubicBezTo>
                  <a:cubicBezTo>
                    <a:pt x="16313" y="2171"/>
                    <a:pt x="16130" y="2171"/>
                    <a:pt x="15946" y="2194"/>
                  </a:cubicBezTo>
                  <a:cubicBezTo>
                    <a:pt x="15855" y="2194"/>
                    <a:pt x="15763" y="2217"/>
                    <a:pt x="15672" y="2217"/>
                  </a:cubicBezTo>
                  <a:lnTo>
                    <a:pt x="15351" y="2217"/>
                  </a:lnTo>
                  <a:cubicBezTo>
                    <a:pt x="15030" y="2217"/>
                    <a:pt x="14709" y="2240"/>
                    <a:pt x="14366" y="2240"/>
                  </a:cubicBezTo>
                  <a:cubicBezTo>
                    <a:pt x="13747" y="2263"/>
                    <a:pt x="13151" y="2309"/>
                    <a:pt x="12533" y="2332"/>
                  </a:cubicBezTo>
                  <a:lnTo>
                    <a:pt x="11547" y="2332"/>
                  </a:lnTo>
                  <a:cubicBezTo>
                    <a:pt x="11479" y="2332"/>
                    <a:pt x="11433" y="2309"/>
                    <a:pt x="11387" y="2309"/>
                  </a:cubicBezTo>
                  <a:cubicBezTo>
                    <a:pt x="11341" y="2309"/>
                    <a:pt x="11318" y="2309"/>
                    <a:pt x="11318" y="2332"/>
                  </a:cubicBezTo>
                  <a:cubicBezTo>
                    <a:pt x="11158" y="2309"/>
                    <a:pt x="11021" y="2309"/>
                    <a:pt x="10883" y="2286"/>
                  </a:cubicBezTo>
                  <a:cubicBezTo>
                    <a:pt x="9990" y="2240"/>
                    <a:pt x="9096" y="2103"/>
                    <a:pt x="8157" y="2034"/>
                  </a:cubicBezTo>
                  <a:cubicBezTo>
                    <a:pt x="7777" y="2043"/>
                    <a:pt x="7390" y="2049"/>
                    <a:pt x="6997" y="2049"/>
                  </a:cubicBezTo>
                  <a:cubicBezTo>
                    <a:pt x="6443" y="2049"/>
                    <a:pt x="5879" y="2038"/>
                    <a:pt x="5316" y="2011"/>
                  </a:cubicBezTo>
                  <a:cubicBezTo>
                    <a:pt x="4880" y="1988"/>
                    <a:pt x="4468" y="1942"/>
                    <a:pt x="4078" y="1874"/>
                  </a:cubicBezTo>
                  <a:cubicBezTo>
                    <a:pt x="3781" y="1828"/>
                    <a:pt x="3460" y="1759"/>
                    <a:pt x="3116" y="1713"/>
                  </a:cubicBezTo>
                  <a:cubicBezTo>
                    <a:pt x="2956" y="1690"/>
                    <a:pt x="2795" y="1667"/>
                    <a:pt x="2612" y="1645"/>
                  </a:cubicBezTo>
                  <a:lnTo>
                    <a:pt x="2268" y="1645"/>
                  </a:lnTo>
                  <a:cubicBezTo>
                    <a:pt x="2245" y="1622"/>
                    <a:pt x="2200" y="1622"/>
                    <a:pt x="2154" y="1622"/>
                  </a:cubicBezTo>
                  <a:cubicBezTo>
                    <a:pt x="2200" y="1645"/>
                    <a:pt x="1879" y="1645"/>
                    <a:pt x="1558" y="1667"/>
                  </a:cubicBezTo>
                  <a:cubicBezTo>
                    <a:pt x="1260" y="1713"/>
                    <a:pt x="962" y="1690"/>
                    <a:pt x="1123" y="1713"/>
                  </a:cubicBezTo>
                  <a:cubicBezTo>
                    <a:pt x="917" y="1713"/>
                    <a:pt x="665" y="1667"/>
                    <a:pt x="481" y="1553"/>
                  </a:cubicBezTo>
                  <a:cubicBezTo>
                    <a:pt x="298" y="1461"/>
                    <a:pt x="229" y="1324"/>
                    <a:pt x="206" y="1301"/>
                  </a:cubicBezTo>
                  <a:cubicBezTo>
                    <a:pt x="183" y="1301"/>
                    <a:pt x="161" y="1278"/>
                    <a:pt x="138" y="1209"/>
                  </a:cubicBezTo>
                  <a:cubicBezTo>
                    <a:pt x="92" y="1163"/>
                    <a:pt x="69" y="1049"/>
                    <a:pt x="115" y="911"/>
                  </a:cubicBezTo>
                  <a:cubicBezTo>
                    <a:pt x="206" y="659"/>
                    <a:pt x="527" y="453"/>
                    <a:pt x="1031" y="293"/>
                  </a:cubicBezTo>
                  <a:cubicBezTo>
                    <a:pt x="1421" y="155"/>
                    <a:pt x="2039" y="64"/>
                    <a:pt x="2154" y="18"/>
                  </a:cubicBezTo>
                  <a:cubicBezTo>
                    <a:pt x="2192" y="5"/>
                    <a:pt x="2199" y="0"/>
                    <a:pt x="21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37"/>
            <p:cNvSpPr/>
            <p:nvPr/>
          </p:nvSpPr>
          <p:spPr>
            <a:xfrm>
              <a:off x="5065525" y="4099225"/>
              <a:ext cx="662750" cy="106625"/>
            </a:xfrm>
            <a:custGeom>
              <a:avLst/>
              <a:gdLst/>
              <a:ahLst/>
              <a:cxnLst/>
              <a:rect l="l" t="t" r="r" b="b"/>
              <a:pathLst>
                <a:path w="26510" h="4265" extrusionOk="0">
                  <a:moveTo>
                    <a:pt x="21995" y="323"/>
                  </a:moveTo>
                  <a:cubicBezTo>
                    <a:pt x="21999" y="324"/>
                    <a:pt x="22003" y="324"/>
                    <a:pt x="22006" y="325"/>
                  </a:cubicBezTo>
                  <a:lnTo>
                    <a:pt x="22006" y="325"/>
                  </a:lnTo>
                  <a:cubicBezTo>
                    <a:pt x="22002" y="324"/>
                    <a:pt x="21999" y="323"/>
                    <a:pt x="21995" y="323"/>
                  </a:cubicBezTo>
                  <a:close/>
                  <a:moveTo>
                    <a:pt x="22006" y="325"/>
                  </a:moveTo>
                  <a:lnTo>
                    <a:pt x="22006" y="325"/>
                  </a:lnTo>
                  <a:cubicBezTo>
                    <a:pt x="22008" y="325"/>
                    <a:pt x="22009" y="325"/>
                    <a:pt x="22010" y="325"/>
                  </a:cubicBezTo>
                  <a:lnTo>
                    <a:pt x="22010" y="325"/>
                  </a:lnTo>
                  <a:cubicBezTo>
                    <a:pt x="22013" y="326"/>
                    <a:pt x="22016" y="326"/>
                    <a:pt x="22020" y="326"/>
                  </a:cubicBezTo>
                  <a:lnTo>
                    <a:pt x="22020" y="326"/>
                  </a:lnTo>
                  <a:cubicBezTo>
                    <a:pt x="22015" y="326"/>
                    <a:pt x="22011" y="325"/>
                    <a:pt x="22006" y="325"/>
                  </a:cubicBezTo>
                  <a:close/>
                  <a:moveTo>
                    <a:pt x="21950" y="323"/>
                  </a:moveTo>
                  <a:cubicBezTo>
                    <a:pt x="21974" y="325"/>
                    <a:pt x="21998" y="327"/>
                    <a:pt x="22023" y="329"/>
                  </a:cubicBezTo>
                  <a:lnTo>
                    <a:pt x="22023" y="329"/>
                  </a:lnTo>
                  <a:cubicBezTo>
                    <a:pt x="22019" y="327"/>
                    <a:pt x="22014" y="326"/>
                    <a:pt x="22010" y="325"/>
                  </a:cubicBezTo>
                  <a:lnTo>
                    <a:pt x="22010" y="325"/>
                  </a:lnTo>
                  <a:cubicBezTo>
                    <a:pt x="21989" y="324"/>
                    <a:pt x="21969" y="323"/>
                    <a:pt x="21950" y="323"/>
                  </a:cubicBezTo>
                  <a:close/>
                  <a:moveTo>
                    <a:pt x="22020" y="326"/>
                  </a:moveTo>
                  <a:cubicBezTo>
                    <a:pt x="22076" y="332"/>
                    <a:pt x="22134" y="339"/>
                    <a:pt x="22193" y="345"/>
                  </a:cubicBezTo>
                  <a:lnTo>
                    <a:pt x="22193" y="345"/>
                  </a:lnTo>
                  <a:cubicBezTo>
                    <a:pt x="22131" y="337"/>
                    <a:pt x="22072" y="330"/>
                    <a:pt x="22020" y="326"/>
                  </a:cubicBezTo>
                  <a:close/>
                  <a:moveTo>
                    <a:pt x="22670" y="403"/>
                  </a:moveTo>
                  <a:cubicBezTo>
                    <a:pt x="22667" y="403"/>
                    <a:pt x="22686" y="406"/>
                    <a:pt x="22725" y="412"/>
                  </a:cubicBezTo>
                  <a:lnTo>
                    <a:pt x="22725" y="412"/>
                  </a:lnTo>
                  <a:cubicBezTo>
                    <a:pt x="22690" y="406"/>
                    <a:pt x="22672" y="403"/>
                    <a:pt x="22670" y="403"/>
                  </a:cubicBezTo>
                  <a:close/>
                  <a:moveTo>
                    <a:pt x="23890" y="637"/>
                  </a:moveTo>
                  <a:cubicBezTo>
                    <a:pt x="23900" y="639"/>
                    <a:pt x="23910" y="642"/>
                    <a:pt x="23920" y="644"/>
                  </a:cubicBezTo>
                  <a:cubicBezTo>
                    <a:pt x="23931" y="647"/>
                    <a:pt x="23942" y="651"/>
                    <a:pt x="23953" y="654"/>
                  </a:cubicBezTo>
                  <a:lnTo>
                    <a:pt x="23953" y="654"/>
                  </a:lnTo>
                  <a:cubicBezTo>
                    <a:pt x="23932" y="648"/>
                    <a:pt x="23911" y="642"/>
                    <a:pt x="23890" y="637"/>
                  </a:cubicBezTo>
                  <a:close/>
                  <a:moveTo>
                    <a:pt x="24376" y="780"/>
                  </a:moveTo>
                  <a:lnTo>
                    <a:pt x="24376" y="780"/>
                  </a:lnTo>
                  <a:cubicBezTo>
                    <a:pt x="24428" y="796"/>
                    <a:pt x="24455" y="804"/>
                    <a:pt x="24447" y="804"/>
                  </a:cubicBezTo>
                  <a:cubicBezTo>
                    <a:pt x="24429" y="798"/>
                    <a:pt x="24405" y="789"/>
                    <a:pt x="24376" y="780"/>
                  </a:cubicBezTo>
                  <a:close/>
                  <a:moveTo>
                    <a:pt x="3377" y="0"/>
                  </a:moveTo>
                  <a:cubicBezTo>
                    <a:pt x="3345" y="0"/>
                    <a:pt x="2888" y="142"/>
                    <a:pt x="2856" y="142"/>
                  </a:cubicBezTo>
                  <a:cubicBezTo>
                    <a:pt x="2849" y="142"/>
                    <a:pt x="2864" y="135"/>
                    <a:pt x="2910" y="117"/>
                  </a:cubicBezTo>
                  <a:lnTo>
                    <a:pt x="2910" y="117"/>
                  </a:lnTo>
                  <a:cubicBezTo>
                    <a:pt x="2383" y="300"/>
                    <a:pt x="1879" y="461"/>
                    <a:pt x="1375" y="690"/>
                  </a:cubicBezTo>
                  <a:cubicBezTo>
                    <a:pt x="1123" y="804"/>
                    <a:pt x="894" y="919"/>
                    <a:pt x="642" y="1079"/>
                  </a:cubicBezTo>
                  <a:cubicBezTo>
                    <a:pt x="413" y="1240"/>
                    <a:pt x="184" y="1400"/>
                    <a:pt x="46" y="1721"/>
                  </a:cubicBezTo>
                  <a:cubicBezTo>
                    <a:pt x="1" y="1881"/>
                    <a:pt x="1" y="2065"/>
                    <a:pt x="46" y="2202"/>
                  </a:cubicBezTo>
                  <a:cubicBezTo>
                    <a:pt x="92" y="2362"/>
                    <a:pt x="207" y="2477"/>
                    <a:pt x="298" y="2592"/>
                  </a:cubicBezTo>
                  <a:cubicBezTo>
                    <a:pt x="505" y="2798"/>
                    <a:pt x="734" y="2958"/>
                    <a:pt x="986" y="3073"/>
                  </a:cubicBezTo>
                  <a:cubicBezTo>
                    <a:pt x="1490" y="3325"/>
                    <a:pt x="2040" y="3439"/>
                    <a:pt x="2567" y="3531"/>
                  </a:cubicBezTo>
                  <a:cubicBezTo>
                    <a:pt x="3621" y="3714"/>
                    <a:pt x="4697" y="3737"/>
                    <a:pt x="5751" y="3829"/>
                  </a:cubicBezTo>
                  <a:cubicBezTo>
                    <a:pt x="6805" y="3920"/>
                    <a:pt x="7882" y="3989"/>
                    <a:pt x="8982" y="4058"/>
                  </a:cubicBezTo>
                  <a:cubicBezTo>
                    <a:pt x="9715" y="4104"/>
                    <a:pt x="12579" y="4264"/>
                    <a:pt x="15580" y="4264"/>
                  </a:cubicBezTo>
                  <a:cubicBezTo>
                    <a:pt x="17092" y="4264"/>
                    <a:pt x="18628" y="4218"/>
                    <a:pt x="19933" y="4127"/>
                  </a:cubicBezTo>
                  <a:cubicBezTo>
                    <a:pt x="21262" y="4035"/>
                    <a:pt x="22362" y="3898"/>
                    <a:pt x="23004" y="3806"/>
                  </a:cubicBezTo>
                  <a:lnTo>
                    <a:pt x="23233" y="3760"/>
                  </a:lnTo>
                  <a:cubicBezTo>
                    <a:pt x="23576" y="3714"/>
                    <a:pt x="23943" y="3623"/>
                    <a:pt x="24310" y="3554"/>
                  </a:cubicBezTo>
                  <a:cubicBezTo>
                    <a:pt x="24676" y="3485"/>
                    <a:pt x="25043" y="3348"/>
                    <a:pt x="25409" y="3256"/>
                  </a:cubicBezTo>
                  <a:cubicBezTo>
                    <a:pt x="25593" y="3187"/>
                    <a:pt x="25776" y="3164"/>
                    <a:pt x="25936" y="3050"/>
                  </a:cubicBezTo>
                  <a:cubicBezTo>
                    <a:pt x="26120" y="2981"/>
                    <a:pt x="26303" y="2844"/>
                    <a:pt x="26394" y="2660"/>
                  </a:cubicBezTo>
                  <a:cubicBezTo>
                    <a:pt x="26509" y="2477"/>
                    <a:pt x="26486" y="2248"/>
                    <a:pt x="26417" y="2088"/>
                  </a:cubicBezTo>
                  <a:cubicBezTo>
                    <a:pt x="26349" y="1904"/>
                    <a:pt x="26234" y="1767"/>
                    <a:pt x="26142" y="1652"/>
                  </a:cubicBezTo>
                  <a:cubicBezTo>
                    <a:pt x="25753" y="1240"/>
                    <a:pt x="25249" y="942"/>
                    <a:pt x="24722" y="759"/>
                  </a:cubicBezTo>
                  <a:lnTo>
                    <a:pt x="24722" y="759"/>
                  </a:lnTo>
                  <a:cubicBezTo>
                    <a:pt x="24920" y="838"/>
                    <a:pt x="25117" y="934"/>
                    <a:pt x="25286" y="1032"/>
                  </a:cubicBezTo>
                  <a:lnTo>
                    <a:pt x="25286" y="1032"/>
                  </a:lnTo>
                  <a:cubicBezTo>
                    <a:pt x="25056" y="900"/>
                    <a:pt x="24813" y="818"/>
                    <a:pt x="24607" y="736"/>
                  </a:cubicBezTo>
                  <a:cubicBezTo>
                    <a:pt x="24401" y="667"/>
                    <a:pt x="24195" y="621"/>
                    <a:pt x="24103" y="575"/>
                  </a:cubicBezTo>
                  <a:cubicBezTo>
                    <a:pt x="23654" y="467"/>
                    <a:pt x="23472" y="430"/>
                    <a:pt x="23448" y="430"/>
                  </a:cubicBezTo>
                  <a:cubicBezTo>
                    <a:pt x="23442" y="430"/>
                    <a:pt x="23447" y="433"/>
                    <a:pt x="23462" y="438"/>
                  </a:cubicBezTo>
                  <a:cubicBezTo>
                    <a:pt x="23531" y="461"/>
                    <a:pt x="23805" y="552"/>
                    <a:pt x="24035" y="621"/>
                  </a:cubicBezTo>
                  <a:cubicBezTo>
                    <a:pt x="24332" y="713"/>
                    <a:pt x="23920" y="598"/>
                    <a:pt x="24401" y="759"/>
                  </a:cubicBezTo>
                  <a:cubicBezTo>
                    <a:pt x="24058" y="644"/>
                    <a:pt x="23874" y="598"/>
                    <a:pt x="23508" y="507"/>
                  </a:cubicBezTo>
                  <a:cubicBezTo>
                    <a:pt x="23485" y="507"/>
                    <a:pt x="23760" y="575"/>
                    <a:pt x="24012" y="644"/>
                  </a:cubicBezTo>
                  <a:cubicBezTo>
                    <a:pt x="24217" y="700"/>
                    <a:pt x="24406" y="771"/>
                    <a:pt x="24396" y="771"/>
                  </a:cubicBezTo>
                  <a:cubicBezTo>
                    <a:pt x="24394" y="771"/>
                    <a:pt x="24381" y="767"/>
                    <a:pt x="24355" y="759"/>
                  </a:cubicBezTo>
                  <a:cubicBezTo>
                    <a:pt x="24079" y="667"/>
                    <a:pt x="23773" y="589"/>
                    <a:pt x="23473" y="527"/>
                  </a:cubicBezTo>
                  <a:lnTo>
                    <a:pt x="23473" y="527"/>
                  </a:lnTo>
                  <a:cubicBezTo>
                    <a:pt x="23444" y="520"/>
                    <a:pt x="23420" y="515"/>
                    <a:pt x="23402" y="511"/>
                  </a:cubicBezTo>
                  <a:lnTo>
                    <a:pt x="23402" y="511"/>
                  </a:lnTo>
                  <a:cubicBezTo>
                    <a:pt x="23410" y="513"/>
                    <a:pt x="23419" y="515"/>
                    <a:pt x="23428" y="518"/>
                  </a:cubicBezTo>
                  <a:lnTo>
                    <a:pt x="23428" y="518"/>
                  </a:lnTo>
                  <a:cubicBezTo>
                    <a:pt x="23411" y="514"/>
                    <a:pt x="23393" y="510"/>
                    <a:pt x="23376" y="507"/>
                  </a:cubicBezTo>
                  <a:lnTo>
                    <a:pt x="23376" y="507"/>
                  </a:lnTo>
                  <a:cubicBezTo>
                    <a:pt x="23382" y="508"/>
                    <a:pt x="23391" y="509"/>
                    <a:pt x="23402" y="511"/>
                  </a:cubicBezTo>
                  <a:lnTo>
                    <a:pt x="23402" y="511"/>
                  </a:lnTo>
                  <a:cubicBezTo>
                    <a:pt x="23332" y="494"/>
                    <a:pt x="23279" y="484"/>
                    <a:pt x="23256" y="484"/>
                  </a:cubicBezTo>
                  <a:cubicBezTo>
                    <a:pt x="23296" y="491"/>
                    <a:pt x="23336" y="499"/>
                    <a:pt x="23376" y="507"/>
                  </a:cubicBezTo>
                  <a:lnTo>
                    <a:pt x="23376" y="507"/>
                  </a:lnTo>
                  <a:cubicBezTo>
                    <a:pt x="23374" y="507"/>
                    <a:pt x="23372" y="507"/>
                    <a:pt x="23370" y="507"/>
                  </a:cubicBezTo>
                  <a:cubicBezTo>
                    <a:pt x="23439" y="530"/>
                    <a:pt x="23737" y="598"/>
                    <a:pt x="23897" y="644"/>
                  </a:cubicBezTo>
                  <a:cubicBezTo>
                    <a:pt x="23347" y="507"/>
                    <a:pt x="22912" y="438"/>
                    <a:pt x="22752" y="415"/>
                  </a:cubicBezTo>
                  <a:cubicBezTo>
                    <a:pt x="22742" y="414"/>
                    <a:pt x="22733" y="413"/>
                    <a:pt x="22725" y="412"/>
                  </a:cubicBezTo>
                  <a:lnTo>
                    <a:pt x="22725" y="412"/>
                  </a:lnTo>
                  <a:cubicBezTo>
                    <a:pt x="22800" y="424"/>
                    <a:pt x="22950" y="453"/>
                    <a:pt x="23187" y="507"/>
                  </a:cubicBezTo>
                  <a:cubicBezTo>
                    <a:pt x="22967" y="465"/>
                    <a:pt x="22697" y="416"/>
                    <a:pt x="22437" y="378"/>
                  </a:cubicBezTo>
                  <a:lnTo>
                    <a:pt x="22437" y="378"/>
                  </a:lnTo>
                  <a:cubicBezTo>
                    <a:pt x="22356" y="365"/>
                    <a:pt x="22274" y="355"/>
                    <a:pt x="22193" y="345"/>
                  </a:cubicBezTo>
                  <a:lnTo>
                    <a:pt x="22193" y="345"/>
                  </a:lnTo>
                  <a:cubicBezTo>
                    <a:pt x="22196" y="346"/>
                    <a:pt x="22199" y="346"/>
                    <a:pt x="22202" y="347"/>
                  </a:cubicBezTo>
                  <a:lnTo>
                    <a:pt x="22202" y="347"/>
                  </a:lnTo>
                  <a:cubicBezTo>
                    <a:pt x="22141" y="340"/>
                    <a:pt x="22080" y="333"/>
                    <a:pt x="22023" y="329"/>
                  </a:cubicBezTo>
                  <a:lnTo>
                    <a:pt x="22023" y="329"/>
                  </a:lnTo>
                  <a:cubicBezTo>
                    <a:pt x="22047" y="335"/>
                    <a:pt x="22079" y="346"/>
                    <a:pt x="22110" y="346"/>
                  </a:cubicBezTo>
                  <a:cubicBezTo>
                    <a:pt x="22173" y="355"/>
                    <a:pt x="22235" y="364"/>
                    <a:pt x="22297" y="373"/>
                  </a:cubicBezTo>
                  <a:lnTo>
                    <a:pt x="22297" y="373"/>
                  </a:lnTo>
                  <a:cubicBezTo>
                    <a:pt x="22374" y="387"/>
                    <a:pt x="22453" y="401"/>
                    <a:pt x="22522" y="415"/>
                  </a:cubicBezTo>
                  <a:cubicBezTo>
                    <a:pt x="23027" y="507"/>
                    <a:pt x="23508" y="621"/>
                    <a:pt x="23783" y="690"/>
                  </a:cubicBezTo>
                  <a:cubicBezTo>
                    <a:pt x="24035" y="782"/>
                    <a:pt x="24310" y="850"/>
                    <a:pt x="24584" y="942"/>
                  </a:cubicBezTo>
                  <a:cubicBezTo>
                    <a:pt x="24836" y="1034"/>
                    <a:pt x="25089" y="1148"/>
                    <a:pt x="25318" y="1286"/>
                  </a:cubicBezTo>
                  <a:cubicBezTo>
                    <a:pt x="25547" y="1423"/>
                    <a:pt x="25753" y="1606"/>
                    <a:pt x="25936" y="1813"/>
                  </a:cubicBezTo>
                  <a:cubicBezTo>
                    <a:pt x="26120" y="1996"/>
                    <a:pt x="26234" y="2248"/>
                    <a:pt x="26211" y="2431"/>
                  </a:cubicBezTo>
                  <a:cubicBezTo>
                    <a:pt x="26165" y="2637"/>
                    <a:pt x="25936" y="2798"/>
                    <a:pt x="25684" y="2889"/>
                  </a:cubicBezTo>
                  <a:lnTo>
                    <a:pt x="24882" y="3119"/>
                  </a:lnTo>
                  <a:cubicBezTo>
                    <a:pt x="24630" y="3210"/>
                    <a:pt x="24355" y="3256"/>
                    <a:pt x="24080" y="3325"/>
                  </a:cubicBezTo>
                  <a:cubicBezTo>
                    <a:pt x="23805" y="3371"/>
                    <a:pt x="23531" y="3439"/>
                    <a:pt x="23256" y="3485"/>
                  </a:cubicBezTo>
                  <a:cubicBezTo>
                    <a:pt x="23256" y="3485"/>
                    <a:pt x="23370" y="3485"/>
                    <a:pt x="23187" y="3508"/>
                  </a:cubicBezTo>
                  <a:cubicBezTo>
                    <a:pt x="22614" y="3600"/>
                    <a:pt x="22133" y="3668"/>
                    <a:pt x="21560" y="3714"/>
                  </a:cubicBezTo>
                  <a:lnTo>
                    <a:pt x="21514" y="3737"/>
                  </a:lnTo>
                  <a:cubicBezTo>
                    <a:pt x="21056" y="3783"/>
                    <a:pt x="20598" y="3829"/>
                    <a:pt x="20117" y="3852"/>
                  </a:cubicBezTo>
                  <a:cubicBezTo>
                    <a:pt x="19223" y="3920"/>
                    <a:pt x="18353" y="3943"/>
                    <a:pt x="17459" y="3966"/>
                  </a:cubicBezTo>
                  <a:cubicBezTo>
                    <a:pt x="17482" y="3989"/>
                    <a:pt x="17505" y="3989"/>
                    <a:pt x="17413" y="3989"/>
                  </a:cubicBezTo>
                  <a:cubicBezTo>
                    <a:pt x="17047" y="3989"/>
                    <a:pt x="16543" y="3989"/>
                    <a:pt x="16016" y="4012"/>
                  </a:cubicBezTo>
                  <a:lnTo>
                    <a:pt x="15053" y="4012"/>
                  </a:lnTo>
                  <a:cubicBezTo>
                    <a:pt x="12464" y="4012"/>
                    <a:pt x="9830" y="3920"/>
                    <a:pt x="6989" y="3737"/>
                  </a:cubicBezTo>
                  <a:cubicBezTo>
                    <a:pt x="6370" y="3691"/>
                    <a:pt x="5774" y="3645"/>
                    <a:pt x="5201" y="3600"/>
                  </a:cubicBezTo>
                  <a:cubicBezTo>
                    <a:pt x="4354" y="3554"/>
                    <a:pt x="3254" y="3485"/>
                    <a:pt x="2429" y="3302"/>
                  </a:cubicBezTo>
                  <a:lnTo>
                    <a:pt x="2429" y="3302"/>
                  </a:lnTo>
                  <a:cubicBezTo>
                    <a:pt x="2444" y="3311"/>
                    <a:pt x="2434" y="3316"/>
                    <a:pt x="2406" y="3316"/>
                  </a:cubicBezTo>
                  <a:cubicBezTo>
                    <a:pt x="2300" y="3316"/>
                    <a:pt x="1931" y="3250"/>
                    <a:pt x="1604" y="3141"/>
                  </a:cubicBezTo>
                  <a:cubicBezTo>
                    <a:pt x="1259" y="3050"/>
                    <a:pt x="956" y="2902"/>
                    <a:pt x="938" y="2902"/>
                  </a:cubicBezTo>
                  <a:cubicBezTo>
                    <a:pt x="934" y="2902"/>
                    <a:pt x="948" y="2912"/>
                    <a:pt x="986" y="2935"/>
                  </a:cubicBezTo>
                  <a:cubicBezTo>
                    <a:pt x="734" y="2798"/>
                    <a:pt x="436" y="2614"/>
                    <a:pt x="253" y="2362"/>
                  </a:cubicBezTo>
                  <a:cubicBezTo>
                    <a:pt x="161" y="2248"/>
                    <a:pt x="138" y="2110"/>
                    <a:pt x="115" y="2019"/>
                  </a:cubicBezTo>
                  <a:cubicBezTo>
                    <a:pt x="115" y="1904"/>
                    <a:pt x="138" y="1858"/>
                    <a:pt x="138" y="1835"/>
                  </a:cubicBezTo>
                  <a:cubicBezTo>
                    <a:pt x="138" y="1767"/>
                    <a:pt x="161" y="1606"/>
                    <a:pt x="390" y="1354"/>
                  </a:cubicBezTo>
                  <a:cubicBezTo>
                    <a:pt x="619" y="1125"/>
                    <a:pt x="1032" y="850"/>
                    <a:pt x="1742" y="575"/>
                  </a:cubicBezTo>
                  <a:cubicBezTo>
                    <a:pt x="2269" y="346"/>
                    <a:pt x="3139" y="94"/>
                    <a:pt x="3323" y="26"/>
                  </a:cubicBezTo>
                  <a:cubicBezTo>
                    <a:pt x="3369" y="8"/>
                    <a:pt x="3384" y="0"/>
                    <a:pt x="33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37"/>
            <p:cNvSpPr/>
            <p:nvPr/>
          </p:nvSpPr>
          <p:spPr>
            <a:xfrm>
              <a:off x="5148000" y="4129625"/>
              <a:ext cx="33825" cy="25800"/>
            </a:xfrm>
            <a:custGeom>
              <a:avLst/>
              <a:gdLst/>
              <a:ahLst/>
              <a:cxnLst/>
              <a:rect l="l" t="t" r="r" b="b"/>
              <a:pathLst>
                <a:path w="1353" h="1032" extrusionOk="0">
                  <a:moveTo>
                    <a:pt x="104" y="99"/>
                  </a:moveTo>
                  <a:cubicBezTo>
                    <a:pt x="111" y="103"/>
                    <a:pt x="115" y="108"/>
                    <a:pt x="115" y="115"/>
                  </a:cubicBezTo>
                  <a:cubicBezTo>
                    <a:pt x="115" y="115"/>
                    <a:pt x="111" y="107"/>
                    <a:pt x="104" y="99"/>
                  </a:cubicBezTo>
                  <a:close/>
                  <a:moveTo>
                    <a:pt x="1" y="115"/>
                  </a:moveTo>
                  <a:cubicBezTo>
                    <a:pt x="9" y="115"/>
                    <a:pt x="17" y="115"/>
                    <a:pt x="24" y="116"/>
                  </a:cubicBezTo>
                  <a:lnTo>
                    <a:pt x="24" y="116"/>
                  </a:lnTo>
                  <a:cubicBezTo>
                    <a:pt x="24" y="116"/>
                    <a:pt x="24" y="115"/>
                    <a:pt x="24" y="115"/>
                  </a:cubicBezTo>
                  <a:close/>
                  <a:moveTo>
                    <a:pt x="138" y="1"/>
                  </a:moveTo>
                  <a:cubicBezTo>
                    <a:pt x="92" y="1"/>
                    <a:pt x="115" y="24"/>
                    <a:pt x="115" y="47"/>
                  </a:cubicBezTo>
                  <a:cubicBezTo>
                    <a:pt x="138" y="70"/>
                    <a:pt x="115" y="70"/>
                    <a:pt x="138" y="93"/>
                  </a:cubicBezTo>
                  <a:cubicBezTo>
                    <a:pt x="115" y="70"/>
                    <a:pt x="115" y="70"/>
                    <a:pt x="92" y="70"/>
                  </a:cubicBezTo>
                  <a:cubicBezTo>
                    <a:pt x="92" y="70"/>
                    <a:pt x="138" y="93"/>
                    <a:pt x="115" y="93"/>
                  </a:cubicBezTo>
                  <a:cubicBezTo>
                    <a:pt x="115" y="93"/>
                    <a:pt x="92" y="70"/>
                    <a:pt x="70" y="70"/>
                  </a:cubicBezTo>
                  <a:cubicBezTo>
                    <a:pt x="70" y="77"/>
                    <a:pt x="74" y="82"/>
                    <a:pt x="81" y="86"/>
                  </a:cubicBezTo>
                  <a:lnTo>
                    <a:pt x="81" y="86"/>
                  </a:lnTo>
                  <a:cubicBezTo>
                    <a:pt x="77" y="87"/>
                    <a:pt x="73" y="89"/>
                    <a:pt x="70" y="93"/>
                  </a:cubicBezTo>
                  <a:cubicBezTo>
                    <a:pt x="70" y="93"/>
                    <a:pt x="92" y="93"/>
                    <a:pt x="92" y="115"/>
                  </a:cubicBezTo>
                  <a:cubicBezTo>
                    <a:pt x="74" y="106"/>
                    <a:pt x="58" y="100"/>
                    <a:pt x="49" y="100"/>
                  </a:cubicBezTo>
                  <a:cubicBezTo>
                    <a:pt x="39" y="100"/>
                    <a:pt x="35" y="107"/>
                    <a:pt x="40" y="122"/>
                  </a:cubicBezTo>
                  <a:lnTo>
                    <a:pt x="40" y="122"/>
                  </a:lnTo>
                  <a:cubicBezTo>
                    <a:pt x="36" y="119"/>
                    <a:pt x="30" y="117"/>
                    <a:pt x="24" y="116"/>
                  </a:cubicBezTo>
                  <a:lnTo>
                    <a:pt x="24" y="116"/>
                  </a:lnTo>
                  <a:cubicBezTo>
                    <a:pt x="24" y="121"/>
                    <a:pt x="24" y="138"/>
                    <a:pt x="24" y="138"/>
                  </a:cubicBezTo>
                  <a:cubicBezTo>
                    <a:pt x="47" y="161"/>
                    <a:pt x="47" y="184"/>
                    <a:pt x="70" y="184"/>
                  </a:cubicBezTo>
                  <a:cubicBezTo>
                    <a:pt x="138" y="207"/>
                    <a:pt x="207" y="276"/>
                    <a:pt x="276" y="345"/>
                  </a:cubicBezTo>
                  <a:cubicBezTo>
                    <a:pt x="276" y="322"/>
                    <a:pt x="276" y="322"/>
                    <a:pt x="299" y="322"/>
                  </a:cubicBezTo>
                  <a:cubicBezTo>
                    <a:pt x="322" y="345"/>
                    <a:pt x="322" y="367"/>
                    <a:pt x="345" y="367"/>
                  </a:cubicBezTo>
                  <a:cubicBezTo>
                    <a:pt x="367" y="390"/>
                    <a:pt x="367" y="413"/>
                    <a:pt x="390" y="413"/>
                  </a:cubicBezTo>
                  <a:cubicBezTo>
                    <a:pt x="413" y="436"/>
                    <a:pt x="436" y="459"/>
                    <a:pt x="482" y="505"/>
                  </a:cubicBezTo>
                  <a:cubicBezTo>
                    <a:pt x="482" y="482"/>
                    <a:pt x="482" y="482"/>
                    <a:pt x="482" y="482"/>
                  </a:cubicBezTo>
                  <a:cubicBezTo>
                    <a:pt x="505" y="505"/>
                    <a:pt x="505" y="528"/>
                    <a:pt x="528" y="528"/>
                  </a:cubicBezTo>
                  <a:lnTo>
                    <a:pt x="528" y="551"/>
                  </a:lnTo>
                  <a:cubicBezTo>
                    <a:pt x="528" y="551"/>
                    <a:pt x="551" y="551"/>
                    <a:pt x="551" y="528"/>
                  </a:cubicBezTo>
                  <a:cubicBezTo>
                    <a:pt x="551" y="551"/>
                    <a:pt x="551" y="551"/>
                    <a:pt x="551" y="551"/>
                  </a:cubicBezTo>
                  <a:cubicBezTo>
                    <a:pt x="665" y="619"/>
                    <a:pt x="757" y="688"/>
                    <a:pt x="849" y="780"/>
                  </a:cubicBezTo>
                  <a:cubicBezTo>
                    <a:pt x="871" y="803"/>
                    <a:pt x="894" y="803"/>
                    <a:pt x="917" y="826"/>
                  </a:cubicBezTo>
                  <a:cubicBezTo>
                    <a:pt x="963" y="849"/>
                    <a:pt x="986" y="894"/>
                    <a:pt x="1009" y="917"/>
                  </a:cubicBezTo>
                  <a:cubicBezTo>
                    <a:pt x="1012" y="914"/>
                    <a:pt x="1017" y="913"/>
                    <a:pt x="1022" y="913"/>
                  </a:cubicBezTo>
                  <a:cubicBezTo>
                    <a:pt x="1042" y="913"/>
                    <a:pt x="1074" y="933"/>
                    <a:pt x="1098" y="933"/>
                  </a:cubicBezTo>
                  <a:cubicBezTo>
                    <a:pt x="1108" y="933"/>
                    <a:pt x="1118" y="929"/>
                    <a:pt x="1124" y="917"/>
                  </a:cubicBezTo>
                  <a:cubicBezTo>
                    <a:pt x="1124" y="940"/>
                    <a:pt x="1146" y="963"/>
                    <a:pt x="1169" y="963"/>
                  </a:cubicBezTo>
                  <a:cubicBezTo>
                    <a:pt x="1179" y="954"/>
                    <a:pt x="1188" y="948"/>
                    <a:pt x="1201" y="948"/>
                  </a:cubicBezTo>
                  <a:cubicBezTo>
                    <a:pt x="1219" y="948"/>
                    <a:pt x="1244" y="959"/>
                    <a:pt x="1284" y="986"/>
                  </a:cubicBezTo>
                  <a:cubicBezTo>
                    <a:pt x="1307" y="986"/>
                    <a:pt x="1330" y="1032"/>
                    <a:pt x="1330" y="1032"/>
                  </a:cubicBezTo>
                  <a:cubicBezTo>
                    <a:pt x="1353" y="1032"/>
                    <a:pt x="1330" y="986"/>
                    <a:pt x="1330" y="986"/>
                  </a:cubicBezTo>
                  <a:cubicBezTo>
                    <a:pt x="1215" y="849"/>
                    <a:pt x="1078" y="711"/>
                    <a:pt x="940" y="574"/>
                  </a:cubicBezTo>
                  <a:cubicBezTo>
                    <a:pt x="894" y="528"/>
                    <a:pt x="551" y="207"/>
                    <a:pt x="459" y="138"/>
                  </a:cubicBezTo>
                  <a:lnTo>
                    <a:pt x="459" y="115"/>
                  </a:lnTo>
                  <a:cubicBezTo>
                    <a:pt x="390" y="93"/>
                    <a:pt x="322" y="24"/>
                    <a:pt x="276" y="24"/>
                  </a:cubicBezTo>
                  <a:cubicBezTo>
                    <a:pt x="253" y="1"/>
                    <a:pt x="207" y="1"/>
                    <a:pt x="184" y="1"/>
                  </a:cubicBezTo>
                  <a:cubicBezTo>
                    <a:pt x="184" y="1"/>
                    <a:pt x="207" y="24"/>
                    <a:pt x="207" y="24"/>
                  </a:cubicBezTo>
                  <a:cubicBezTo>
                    <a:pt x="184" y="24"/>
                    <a:pt x="161" y="1"/>
                    <a:pt x="1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37"/>
            <p:cNvSpPr/>
            <p:nvPr/>
          </p:nvSpPr>
          <p:spPr>
            <a:xfrm>
              <a:off x="5153725" y="4123900"/>
              <a:ext cx="38975" cy="29825"/>
            </a:xfrm>
            <a:custGeom>
              <a:avLst/>
              <a:gdLst/>
              <a:ahLst/>
              <a:cxnLst/>
              <a:rect l="l" t="t" r="r" b="b"/>
              <a:pathLst>
                <a:path w="1559" h="1193" extrusionOk="0">
                  <a:moveTo>
                    <a:pt x="24" y="1"/>
                  </a:moveTo>
                  <a:lnTo>
                    <a:pt x="1" y="24"/>
                  </a:lnTo>
                  <a:cubicBezTo>
                    <a:pt x="1" y="24"/>
                    <a:pt x="1" y="47"/>
                    <a:pt x="1" y="47"/>
                  </a:cubicBezTo>
                  <a:cubicBezTo>
                    <a:pt x="1" y="70"/>
                    <a:pt x="1" y="115"/>
                    <a:pt x="24" y="115"/>
                  </a:cubicBezTo>
                  <a:cubicBezTo>
                    <a:pt x="70" y="253"/>
                    <a:pt x="161" y="344"/>
                    <a:pt x="230" y="436"/>
                  </a:cubicBezTo>
                  <a:lnTo>
                    <a:pt x="253" y="436"/>
                  </a:lnTo>
                  <a:cubicBezTo>
                    <a:pt x="276" y="459"/>
                    <a:pt x="276" y="482"/>
                    <a:pt x="322" y="505"/>
                  </a:cubicBezTo>
                  <a:cubicBezTo>
                    <a:pt x="345" y="528"/>
                    <a:pt x="345" y="551"/>
                    <a:pt x="368" y="574"/>
                  </a:cubicBezTo>
                  <a:cubicBezTo>
                    <a:pt x="413" y="596"/>
                    <a:pt x="436" y="619"/>
                    <a:pt x="482" y="665"/>
                  </a:cubicBezTo>
                  <a:cubicBezTo>
                    <a:pt x="482" y="642"/>
                    <a:pt x="482" y="642"/>
                    <a:pt x="482" y="642"/>
                  </a:cubicBezTo>
                  <a:cubicBezTo>
                    <a:pt x="505" y="665"/>
                    <a:pt x="528" y="688"/>
                    <a:pt x="551" y="711"/>
                  </a:cubicBezTo>
                  <a:lnTo>
                    <a:pt x="574" y="711"/>
                  </a:lnTo>
                  <a:cubicBezTo>
                    <a:pt x="574" y="711"/>
                    <a:pt x="574" y="711"/>
                    <a:pt x="597" y="734"/>
                  </a:cubicBezTo>
                  <a:cubicBezTo>
                    <a:pt x="711" y="803"/>
                    <a:pt x="826" y="871"/>
                    <a:pt x="963" y="940"/>
                  </a:cubicBezTo>
                  <a:cubicBezTo>
                    <a:pt x="986" y="963"/>
                    <a:pt x="1032" y="963"/>
                    <a:pt x="1055" y="986"/>
                  </a:cubicBezTo>
                  <a:cubicBezTo>
                    <a:pt x="1078" y="1009"/>
                    <a:pt x="1124" y="1055"/>
                    <a:pt x="1169" y="1078"/>
                  </a:cubicBezTo>
                  <a:cubicBezTo>
                    <a:pt x="1169" y="1065"/>
                    <a:pt x="1176" y="1061"/>
                    <a:pt x="1187" y="1061"/>
                  </a:cubicBezTo>
                  <a:cubicBezTo>
                    <a:pt x="1203" y="1061"/>
                    <a:pt x="1228" y="1071"/>
                    <a:pt x="1244" y="1071"/>
                  </a:cubicBezTo>
                  <a:cubicBezTo>
                    <a:pt x="1254" y="1071"/>
                    <a:pt x="1261" y="1067"/>
                    <a:pt x="1261" y="1055"/>
                  </a:cubicBezTo>
                  <a:cubicBezTo>
                    <a:pt x="1284" y="1078"/>
                    <a:pt x="1330" y="1101"/>
                    <a:pt x="1330" y="1101"/>
                  </a:cubicBezTo>
                  <a:cubicBezTo>
                    <a:pt x="1339" y="1091"/>
                    <a:pt x="1353" y="1085"/>
                    <a:pt x="1370" y="1085"/>
                  </a:cubicBezTo>
                  <a:cubicBezTo>
                    <a:pt x="1395" y="1085"/>
                    <a:pt x="1427" y="1097"/>
                    <a:pt x="1467" y="1123"/>
                  </a:cubicBezTo>
                  <a:cubicBezTo>
                    <a:pt x="1490" y="1146"/>
                    <a:pt x="1513" y="1192"/>
                    <a:pt x="1536" y="1192"/>
                  </a:cubicBezTo>
                  <a:cubicBezTo>
                    <a:pt x="1559" y="1192"/>
                    <a:pt x="1513" y="1146"/>
                    <a:pt x="1536" y="1146"/>
                  </a:cubicBezTo>
                  <a:cubicBezTo>
                    <a:pt x="1376" y="986"/>
                    <a:pt x="1192" y="848"/>
                    <a:pt x="1009" y="711"/>
                  </a:cubicBezTo>
                  <a:cubicBezTo>
                    <a:pt x="940" y="688"/>
                    <a:pt x="528" y="367"/>
                    <a:pt x="436" y="276"/>
                  </a:cubicBezTo>
                  <a:lnTo>
                    <a:pt x="436" y="253"/>
                  </a:lnTo>
                  <a:cubicBezTo>
                    <a:pt x="390" y="207"/>
                    <a:pt x="345" y="138"/>
                    <a:pt x="299" y="115"/>
                  </a:cubicBezTo>
                  <a:cubicBezTo>
                    <a:pt x="276" y="92"/>
                    <a:pt x="253" y="70"/>
                    <a:pt x="230" y="70"/>
                  </a:cubicBezTo>
                  <a:lnTo>
                    <a:pt x="230" y="92"/>
                  </a:lnTo>
                  <a:cubicBezTo>
                    <a:pt x="230" y="70"/>
                    <a:pt x="207" y="47"/>
                    <a:pt x="207" y="47"/>
                  </a:cubicBezTo>
                  <a:cubicBezTo>
                    <a:pt x="190" y="29"/>
                    <a:pt x="179" y="22"/>
                    <a:pt x="171" y="22"/>
                  </a:cubicBezTo>
                  <a:cubicBezTo>
                    <a:pt x="158" y="22"/>
                    <a:pt x="153" y="41"/>
                    <a:pt x="138" y="70"/>
                  </a:cubicBezTo>
                  <a:cubicBezTo>
                    <a:pt x="150" y="81"/>
                    <a:pt x="144" y="81"/>
                    <a:pt x="138" y="81"/>
                  </a:cubicBezTo>
                  <a:cubicBezTo>
                    <a:pt x="133" y="81"/>
                    <a:pt x="127" y="81"/>
                    <a:pt x="138" y="92"/>
                  </a:cubicBezTo>
                  <a:cubicBezTo>
                    <a:pt x="116" y="92"/>
                    <a:pt x="116" y="70"/>
                    <a:pt x="116" y="47"/>
                  </a:cubicBezTo>
                  <a:lnTo>
                    <a:pt x="116" y="47"/>
                  </a:lnTo>
                  <a:cubicBezTo>
                    <a:pt x="97" y="65"/>
                    <a:pt x="123" y="99"/>
                    <a:pt x="122" y="99"/>
                  </a:cubicBezTo>
                  <a:cubicBezTo>
                    <a:pt x="122" y="99"/>
                    <a:pt x="120" y="97"/>
                    <a:pt x="116" y="92"/>
                  </a:cubicBezTo>
                  <a:cubicBezTo>
                    <a:pt x="116" y="92"/>
                    <a:pt x="93" y="70"/>
                    <a:pt x="93" y="47"/>
                  </a:cubicBezTo>
                  <a:lnTo>
                    <a:pt x="93" y="47"/>
                  </a:lnTo>
                  <a:cubicBezTo>
                    <a:pt x="93" y="70"/>
                    <a:pt x="116" y="115"/>
                    <a:pt x="116" y="115"/>
                  </a:cubicBezTo>
                  <a:cubicBezTo>
                    <a:pt x="100" y="115"/>
                    <a:pt x="95" y="95"/>
                    <a:pt x="87" y="81"/>
                  </a:cubicBezTo>
                  <a:lnTo>
                    <a:pt x="87" y="81"/>
                  </a:lnTo>
                  <a:cubicBezTo>
                    <a:pt x="72" y="56"/>
                    <a:pt x="53" y="34"/>
                    <a:pt x="45" y="34"/>
                  </a:cubicBezTo>
                  <a:cubicBezTo>
                    <a:pt x="39" y="34"/>
                    <a:pt x="38" y="44"/>
                    <a:pt x="47" y="70"/>
                  </a:cubicBezTo>
                  <a:cubicBezTo>
                    <a:pt x="24" y="47"/>
                    <a:pt x="24" y="24"/>
                    <a:pt x="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37"/>
            <p:cNvSpPr/>
            <p:nvPr/>
          </p:nvSpPr>
          <p:spPr>
            <a:xfrm>
              <a:off x="5166900" y="4120550"/>
              <a:ext cx="41850" cy="33175"/>
            </a:xfrm>
            <a:custGeom>
              <a:avLst/>
              <a:gdLst/>
              <a:ahLst/>
              <a:cxnLst/>
              <a:rect l="l" t="t" r="r" b="b"/>
              <a:pathLst>
                <a:path w="1674" h="1327" extrusionOk="0">
                  <a:moveTo>
                    <a:pt x="105" y="87"/>
                  </a:moveTo>
                  <a:cubicBezTo>
                    <a:pt x="116" y="101"/>
                    <a:pt x="127" y="112"/>
                    <a:pt x="115" y="112"/>
                  </a:cubicBezTo>
                  <a:cubicBezTo>
                    <a:pt x="115" y="112"/>
                    <a:pt x="111" y="100"/>
                    <a:pt x="105" y="87"/>
                  </a:cubicBezTo>
                  <a:close/>
                  <a:moveTo>
                    <a:pt x="153" y="1"/>
                  </a:moveTo>
                  <a:cubicBezTo>
                    <a:pt x="138" y="1"/>
                    <a:pt x="138" y="27"/>
                    <a:pt x="138" y="43"/>
                  </a:cubicBezTo>
                  <a:cubicBezTo>
                    <a:pt x="161" y="66"/>
                    <a:pt x="115" y="66"/>
                    <a:pt x="138" y="89"/>
                  </a:cubicBezTo>
                  <a:cubicBezTo>
                    <a:pt x="115" y="66"/>
                    <a:pt x="93" y="66"/>
                    <a:pt x="93" y="43"/>
                  </a:cubicBezTo>
                  <a:lnTo>
                    <a:pt x="93" y="43"/>
                  </a:lnTo>
                  <a:cubicBezTo>
                    <a:pt x="86" y="50"/>
                    <a:pt x="87" y="59"/>
                    <a:pt x="91" y="67"/>
                  </a:cubicBezTo>
                  <a:lnTo>
                    <a:pt x="91" y="67"/>
                  </a:lnTo>
                  <a:cubicBezTo>
                    <a:pt x="88" y="64"/>
                    <a:pt x="84" y="61"/>
                    <a:pt x="79" y="61"/>
                  </a:cubicBezTo>
                  <a:cubicBezTo>
                    <a:pt x="76" y="61"/>
                    <a:pt x="73" y="63"/>
                    <a:pt x="70" y="66"/>
                  </a:cubicBezTo>
                  <a:cubicBezTo>
                    <a:pt x="70" y="66"/>
                    <a:pt x="93" y="66"/>
                    <a:pt x="93" y="89"/>
                  </a:cubicBezTo>
                  <a:cubicBezTo>
                    <a:pt x="64" y="61"/>
                    <a:pt x="45" y="41"/>
                    <a:pt x="39" y="41"/>
                  </a:cubicBezTo>
                  <a:cubicBezTo>
                    <a:pt x="36" y="41"/>
                    <a:pt x="38" y="49"/>
                    <a:pt x="47" y="66"/>
                  </a:cubicBezTo>
                  <a:cubicBezTo>
                    <a:pt x="24" y="66"/>
                    <a:pt x="24" y="20"/>
                    <a:pt x="1" y="20"/>
                  </a:cubicBezTo>
                  <a:cubicBezTo>
                    <a:pt x="1" y="43"/>
                    <a:pt x="1" y="43"/>
                    <a:pt x="1" y="66"/>
                  </a:cubicBezTo>
                  <a:cubicBezTo>
                    <a:pt x="1" y="89"/>
                    <a:pt x="24" y="112"/>
                    <a:pt x="24" y="135"/>
                  </a:cubicBezTo>
                  <a:cubicBezTo>
                    <a:pt x="115" y="249"/>
                    <a:pt x="184" y="341"/>
                    <a:pt x="276" y="433"/>
                  </a:cubicBezTo>
                  <a:lnTo>
                    <a:pt x="299" y="433"/>
                  </a:lnTo>
                  <a:cubicBezTo>
                    <a:pt x="322" y="456"/>
                    <a:pt x="345" y="478"/>
                    <a:pt x="368" y="501"/>
                  </a:cubicBezTo>
                  <a:cubicBezTo>
                    <a:pt x="390" y="524"/>
                    <a:pt x="413" y="547"/>
                    <a:pt x="413" y="570"/>
                  </a:cubicBezTo>
                  <a:cubicBezTo>
                    <a:pt x="459" y="616"/>
                    <a:pt x="505" y="639"/>
                    <a:pt x="551" y="662"/>
                  </a:cubicBezTo>
                  <a:cubicBezTo>
                    <a:pt x="574" y="685"/>
                    <a:pt x="597" y="708"/>
                    <a:pt x="620" y="730"/>
                  </a:cubicBezTo>
                  <a:cubicBezTo>
                    <a:pt x="642" y="730"/>
                    <a:pt x="642" y="753"/>
                    <a:pt x="665" y="753"/>
                  </a:cubicBezTo>
                  <a:cubicBezTo>
                    <a:pt x="780" y="845"/>
                    <a:pt x="917" y="914"/>
                    <a:pt x="1055" y="1005"/>
                  </a:cubicBezTo>
                  <a:cubicBezTo>
                    <a:pt x="1078" y="1028"/>
                    <a:pt x="1124" y="1051"/>
                    <a:pt x="1146" y="1074"/>
                  </a:cubicBezTo>
                  <a:cubicBezTo>
                    <a:pt x="1169" y="1097"/>
                    <a:pt x="1215" y="1143"/>
                    <a:pt x="1261" y="1166"/>
                  </a:cubicBezTo>
                  <a:cubicBezTo>
                    <a:pt x="1264" y="1162"/>
                    <a:pt x="1270" y="1161"/>
                    <a:pt x="1276" y="1161"/>
                  </a:cubicBezTo>
                  <a:cubicBezTo>
                    <a:pt x="1299" y="1161"/>
                    <a:pt x="1338" y="1182"/>
                    <a:pt x="1360" y="1182"/>
                  </a:cubicBezTo>
                  <a:cubicBezTo>
                    <a:pt x="1369" y="1182"/>
                    <a:pt x="1376" y="1178"/>
                    <a:pt x="1376" y="1166"/>
                  </a:cubicBezTo>
                  <a:cubicBezTo>
                    <a:pt x="1394" y="1184"/>
                    <a:pt x="1428" y="1218"/>
                    <a:pt x="1440" y="1218"/>
                  </a:cubicBezTo>
                  <a:cubicBezTo>
                    <a:pt x="1443" y="1218"/>
                    <a:pt x="1444" y="1216"/>
                    <a:pt x="1444" y="1212"/>
                  </a:cubicBezTo>
                  <a:cubicBezTo>
                    <a:pt x="1467" y="1212"/>
                    <a:pt x="1513" y="1212"/>
                    <a:pt x="1582" y="1257"/>
                  </a:cubicBezTo>
                  <a:cubicBezTo>
                    <a:pt x="1605" y="1280"/>
                    <a:pt x="1628" y="1326"/>
                    <a:pt x="1651" y="1326"/>
                  </a:cubicBezTo>
                  <a:cubicBezTo>
                    <a:pt x="1673" y="1326"/>
                    <a:pt x="1628" y="1280"/>
                    <a:pt x="1651" y="1280"/>
                  </a:cubicBezTo>
                  <a:cubicBezTo>
                    <a:pt x="1467" y="1097"/>
                    <a:pt x="1284" y="937"/>
                    <a:pt x="1101" y="776"/>
                  </a:cubicBezTo>
                  <a:cubicBezTo>
                    <a:pt x="1009" y="730"/>
                    <a:pt x="574" y="364"/>
                    <a:pt x="482" y="272"/>
                  </a:cubicBezTo>
                  <a:lnTo>
                    <a:pt x="482" y="249"/>
                  </a:lnTo>
                  <a:cubicBezTo>
                    <a:pt x="436" y="204"/>
                    <a:pt x="368" y="135"/>
                    <a:pt x="299" y="89"/>
                  </a:cubicBezTo>
                  <a:cubicBezTo>
                    <a:pt x="276" y="66"/>
                    <a:pt x="253" y="43"/>
                    <a:pt x="230" y="43"/>
                  </a:cubicBezTo>
                  <a:lnTo>
                    <a:pt x="253" y="66"/>
                  </a:lnTo>
                  <a:cubicBezTo>
                    <a:pt x="230" y="43"/>
                    <a:pt x="207" y="20"/>
                    <a:pt x="184" y="20"/>
                  </a:cubicBezTo>
                  <a:cubicBezTo>
                    <a:pt x="170" y="6"/>
                    <a:pt x="160" y="1"/>
                    <a:pt x="1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37"/>
            <p:cNvSpPr/>
            <p:nvPr/>
          </p:nvSpPr>
          <p:spPr>
            <a:xfrm>
              <a:off x="5179500" y="4115325"/>
              <a:ext cx="55875" cy="41950"/>
            </a:xfrm>
            <a:custGeom>
              <a:avLst/>
              <a:gdLst/>
              <a:ahLst/>
              <a:cxnLst/>
              <a:rect l="l" t="t" r="r" b="b"/>
              <a:pathLst>
                <a:path w="2235" h="1678" extrusionOk="0">
                  <a:moveTo>
                    <a:pt x="93" y="69"/>
                  </a:moveTo>
                  <a:cubicBezTo>
                    <a:pt x="93" y="69"/>
                    <a:pt x="93" y="87"/>
                    <a:pt x="109" y="108"/>
                  </a:cubicBezTo>
                  <a:lnTo>
                    <a:pt x="109" y="108"/>
                  </a:lnTo>
                  <a:cubicBezTo>
                    <a:pt x="99" y="89"/>
                    <a:pt x="93" y="69"/>
                    <a:pt x="93" y="69"/>
                  </a:cubicBezTo>
                  <a:close/>
                  <a:moveTo>
                    <a:pt x="1" y="0"/>
                  </a:moveTo>
                  <a:lnTo>
                    <a:pt x="1" y="23"/>
                  </a:lnTo>
                  <a:cubicBezTo>
                    <a:pt x="1" y="23"/>
                    <a:pt x="1" y="46"/>
                    <a:pt x="1" y="46"/>
                  </a:cubicBezTo>
                  <a:cubicBezTo>
                    <a:pt x="24" y="92"/>
                    <a:pt x="24" y="138"/>
                    <a:pt x="47" y="160"/>
                  </a:cubicBezTo>
                  <a:cubicBezTo>
                    <a:pt x="138" y="298"/>
                    <a:pt x="253" y="435"/>
                    <a:pt x="390" y="573"/>
                  </a:cubicBezTo>
                  <a:cubicBezTo>
                    <a:pt x="390" y="550"/>
                    <a:pt x="390" y="550"/>
                    <a:pt x="413" y="550"/>
                  </a:cubicBezTo>
                  <a:cubicBezTo>
                    <a:pt x="436" y="596"/>
                    <a:pt x="459" y="619"/>
                    <a:pt x="505" y="642"/>
                  </a:cubicBezTo>
                  <a:cubicBezTo>
                    <a:pt x="528" y="665"/>
                    <a:pt x="551" y="687"/>
                    <a:pt x="597" y="733"/>
                  </a:cubicBezTo>
                  <a:cubicBezTo>
                    <a:pt x="642" y="756"/>
                    <a:pt x="688" y="802"/>
                    <a:pt x="757" y="848"/>
                  </a:cubicBezTo>
                  <a:cubicBezTo>
                    <a:pt x="780" y="848"/>
                    <a:pt x="826" y="894"/>
                    <a:pt x="849" y="917"/>
                  </a:cubicBezTo>
                  <a:lnTo>
                    <a:pt x="872" y="917"/>
                  </a:lnTo>
                  <a:cubicBezTo>
                    <a:pt x="895" y="917"/>
                    <a:pt x="895" y="939"/>
                    <a:pt x="917" y="939"/>
                  </a:cubicBezTo>
                  <a:cubicBezTo>
                    <a:pt x="1078" y="1031"/>
                    <a:pt x="1261" y="1146"/>
                    <a:pt x="1444" y="1260"/>
                  </a:cubicBezTo>
                  <a:cubicBezTo>
                    <a:pt x="1490" y="1260"/>
                    <a:pt x="1536" y="1283"/>
                    <a:pt x="1582" y="1306"/>
                  </a:cubicBezTo>
                  <a:cubicBezTo>
                    <a:pt x="1628" y="1352"/>
                    <a:pt x="1696" y="1398"/>
                    <a:pt x="1742" y="1444"/>
                  </a:cubicBezTo>
                  <a:cubicBezTo>
                    <a:pt x="1746" y="1440"/>
                    <a:pt x="1751" y="1439"/>
                    <a:pt x="1758" y="1439"/>
                  </a:cubicBezTo>
                  <a:cubicBezTo>
                    <a:pt x="1790" y="1439"/>
                    <a:pt x="1852" y="1471"/>
                    <a:pt x="1873" y="1471"/>
                  </a:cubicBezTo>
                  <a:cubicBezTo>
                    <a:pt x="1877" y="1471"/>
                    <a:pt x="1880" y="1470"/>
                    <a:pt x="1880" y="1466"/>
                  </a:cubicBezTo>
                  <a:cubicBezTo>
                    <a:pt x="1917" y="1485"/>
                    <a:pt x="1954" y="1518"/>
                    <a:pt x="1967" y="1518"/>
                  </a:cubicBezTo>
                  <a:cubicBezTo>
                    <a:pt x="1970" y="1518"/>
                    <a:pt x="1971" y="1517"/>
                    <a:pt x="1971" y="1512"/>
                  </a:cubicBezTo>
                  <a:cubicBezTo>
                    <a:pt x="1994" y="1512"/>
                    <a:pt x="2040" y="1512"/>
                    <a:pt x="2132" y="1581"/>
                  </a:cubicBezTo>
                  <a:cubicBezTo>
                    <a:pt x="2178" y="1604"/>
                    <a:pt x="2223" y="1673"/>
                    <a:pt x="2223" y="1673"/>
                  </a:cubicBezTo>
                  <a:cubicBezTo>
                    <a:pt x="2227" y="1676"/>
                    <a:pt x="2229" y="1677"/>
                    <a:pt x="2229" y="1677"/>
                  </a:cubicBezTo>
                  <a:cubicBezTo>
                    <a:pt x="2235" y="1677"/>
                    <a:pt x="2204" y="1627"/>
                    <a:pt x="2223" y="1627"/>
                  </a:cubicBezTo>
                  <a:cubicBezTo>
                    <a:pt x="1994" y="1375"/>
                    <a:pt x="1719" y="1191"/>
                    <a:pt x="1444" y="985"/>
                  </a:cubicBezTo>
                  <a:cubicBezTo>
                    <a:pt x="1330" y="939"/>
                    <a:pt x="711" y="527"/>
                    <a:pt x="597" y="390"/>
                  </a:cubicBezTo>
                  <a:lnTo>
                    <a:pt x="574" y="367"/>
                  </a:lnTo>
                  <a:cubicBezTo>
                    <a:pt x="505" y="298"/>
                    <a:pt x="413" y="206"/>
                    <a:pt x="345" y="160"/>
                  </a:cubicBezTo>
                  <a:cubicBezTo>
                    <a:pt x="322" y="138"/>
                    <a:pt x="299" y="115"/>
                    <a:pt x="253" y="69"/>
                  </a:cubicBezTo>
                  <a:lnTo>
                    <a:pt x="253" y="69"/>
                  </a:lnTo>
                  <a:lnTo>
                    <a:pt x="276" y="138"/>
                  </a:lnTo>
                  <a:cubicBezTo>
                    <a:pt x="253" y="92"/>
                    <a:pt x="230" y="69"/>
                    <a:pt x="207" y="46"/>
                  </a:cubicBezTo>
                  <a:cubicBezTo>
                    <a:pt x="187" y="33"/>
                    <a:pt x="175" y="27"/>
                    <a:pt x="167" y="27"/>
                  </a:cubicBezTo>
                  <a:cubicBezTo>
                    <a:pt x="150" y="27"/>
                    <a:pt x="161" y="59"/>
                    <a:pt x="161" y="92"/>
                  </a:cubicBezTo>
                  <a:cubicBezTo>
                    <a:pt x="161" y="115"/>
                    <a:pt x="138" y="92"/>
                    <a:pt x="161" y="138"/>
                  </a:cubicBezTo>
                  <a:cubicBezTo>
                    <a:pt x="138" y="115"/>
                    <a:pt x="138" y="92"/>
                    <a:pt x="116" y="69"/>
                  </a:cubicBezTo>
                  <a:lnTo>
                    <a:pt x="116" y="69"/>
                  </a:lnTo>
                  <a:cubicBezTo>
                    <a:pt x="116" y="69"/>
                    <a:pt x="161" y="138"/>
                    <a:pt x="138" y="138"/>
                  </a:cubicBezTo>
                  <a:cubicBezTo>
                    <a:pt x="138" y="115"/>
                    <a:pt x="116" y="92"/>
                    <a:pt x="93" y="69"/>
                  </a:cubicBezTo>
                  <a:lnTo>
                    <a:pt x="93" y="69"/>
                  </a:lnTo>
                  <a:cubicBezTo>
                    <a:pt x="93" y="69"/>
                    <a:pt x="138" y="138"/>
                    <a:pt x="138" y="138"/>
                  </a:cubicBezTo>
                  <a:cubicBezTo>
                    <a:pt x="128" y="138"/>
                    <a:pt x="118" y="124"/>
                    <a:pt x="110" y="109"/>
                  </a:cubicBezTo>
                  <a:lnTo>
                    <a:pt x="110" y="109"/>
                  </a:lnTo>
                  <a:cubicBezTo>
                    <a:pt x="112" y="111"/>
                    <a:pt x="114" y="113"/>
                    <a:pt x="116" y="115"/>
                  </a:cubicBezTo>
                  <a:cubicBezTo>
                    <a:pt x="113" y="112"/>
                    <a:pt x="111" y="110"/>
                    <a:pt x="109" y="108"/>
                  </a:cubicBezTo>
                  <a:lnTo>
                    <a:pt x="109" y="108"/>
                  </a:lnTo>
                  <a:cubicBezTo>
                    <a:pt x="110" y="108"/>
                    <a:pt x="110" y="109"/>
                    <a:pt x="110" y="109"/>
                  </a:cubicBezTo>
                  <a:lnTo>
                    <a:pt x="110" y="109"/>
                  </a:lnTo>
                  <a:cubicBezTo>
                    <a:pt x="72" y="70"/>
                    <a:pt x="49" y="40"/>
                    <a:pt x="41" y="40"/>
                  </a:cubicBezTo>
                  <a:cubicBezTo>
                    <a:pt x="36" y="40"/>
                    <a:pt x="38" y="55"/>
                    <a:pt x="47" y="92"/>
                  </a:cubicBezTo>
                  <a:cubicBezTo>
                    <a:pt x="24" y="69"/>
                    <a:pt x="24" y="23"/>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37"/>
            <p:cNvSpPr/>
            <p:nvPr/>
          </p:nvSpPr>
          <p:spPr>
            <a:xfrm>
              <a:off x="5195550" y="4110150"/>
              <a:ext cx="66775" cy="48725"/>
            </a:xfrm>
            <a:custGeom>
              <a:avLst/>
              <a:gdLst/>
              <a:ahLst/>
              <a:cxnLst/>
              <a:rect l="l" t="t" r="r" b="b"/>
              <a:pathLst>
                <a:path w="2671" h="1949" extrusionOk="0">
                  <a:moveTo>
                    <a:pt x="138" y="70"/>
                  </a:moveTo>
                  <a:lnTo>
                    <a:pt x="138" y="70"/>
                  </a:lnTo>
                  <a:cubicBezTo>
                    <a:pt x="138" y="70"/>
                    <a:pt x="145" y="80"/>
                    <a:pt x="154" y="92"/>
                  </a:cubicBezTo>
                  <a:lnTo>
                    <a:pt x="154" y="92"/>
                  </a:lnTo>
                  <a:cubicBezTo>
                    <a:pt x="148" y="79"/>
                    <a:pt x="138" y="70"/>
                    <a:pt x="138" y="70"/>
                  </a:cubicBezTo>
                  <a:close/>
                  <a:moveTo>
                    <a:pt x="2630" y="1898"/>
                  </a:moveTo>
                  <a:lnTo>
                    <a:pt x="2630" y="1898"/>
                  </a:lnTo>
                  <a:cubicBezTo>
                    <a:pt x="2630" y="1898"/>
                    <a:pt x="2631" y="1898"/>
                    <a:pt x="2632" y="1899"/>
                  </a:cubicBezTo>
                  <a:lnTo>
                    <a:pt x="2632" y="1899"/>
                  </a:lnTo>
                  <a:cubicBezTo>
                    <a:pt x="2633" y="1900"/>
                    <a:pt x="2634" y="1901"/>
                    <a:pt x="2635" y="1903"/>
                  </a:cubicBezTo>
                  <a:cubicBezTo>
                    <a:pt x="2632" y="1899"/>
                    <a:pt x="2631" y="1898"/>
                    <a:pt x="2630" y="1898"/>
                  </a:cubicBezTo>
                  <a:close/>
                  <a:moveTo>
                    <a:pt x="0" y="1"/>
                  </a:moveTo>
                  <a:cubicBezTo>
                    <a:pt x="8" y="9"/>
                    <a:pt x="16" y="17"/>
                    <a:pt x="23" y="24"/>
                  </a:cubicBezTo>
                  <a:lnTo>
                    <a:pt x="23" y="24"/>
                  </a:lnTo>
                  <a:cubicBezTo>
                    <a:pt x="23" y="47"/>
                    <a:pt x="23" y="47"/>
                    <a:pt x="23" y="70"/>
                  </a:cubicBezTo>
                  <a:cubicBezTo>
                    <a:pt x="69" y="93"/>
                    <a:pt x="92" y="138"/>
                    <a:pt x="92" y="161"/>
                  </a:cubicBezTo>
                  <a:cubicBezTo>
                    <a:pt x="253" y="299"/>
                    <a:pt x="390" y="436"/>
                    <a:pt x="550" y="574"/>
                  </a:cubicBezTo>
                  <a:cubicBezTo>
                    <a:pt x="550" y="574"/>
                    <a:pt x="550" y="564"/>
                    <a:pt x="557" y="564"/>
                  </a:cubicBezTo>
                  <a:cubicBezTo>
                    <a:pt x="561" y="564"/>
                    <a:pt x="566" y="566"/>
                    <a:pt x="573" y="574"/>
                  </a:cubicBezTo>
                  <a:cubicBezTo>
                    <a:pt x="619" y="597"/>
                    <a:pt x="642" y="642"/>
                    <a:pt x="665" y="665"/>
                  </a:cubicBezTo>
                  <a:lnTo>
                    <a:pt x="688" y="665"/>
                  </a:lnTo>
                  <a:cubicBezTo>
                    <a:pt x="711" y="688"/>
                    <a:pt x="734" y="734"/>
                    <a:pt x="779" y="757"/>
                  </a:cubicBezTo>
                  <a:cubicBezTo>
                    <a:pt x="825" y="803"/>
                    <a:pt x="894" y="849"/>
                    <a:pt x="963" y="917"/>
                  </a:cubicBezTo>
                  <a:cubicBezTo>
                    <a:pt x="986" y="940"/>
                    <a:pt x="1032" y="963"/>
                    <a:pt x="1054" y="986"/>
                  </a:cubicBezTo>
                  <a:lnTo>
                    <a:pt x="1077" y="1009"/>
                  </a:lnTo>
                  <a:lnTo>
                    <a:pt x="1100" y="1009"/>
                  </a:lnTo>
                  <a:cubicBezTo>
                    <a:pt x="1100" y="1009"/>
                    <a:pt x="1123" y="1032"/>
                    <a:pt x="1146" y="1055"/>
                  </a:cubicBezTo>
                  <a:cubicBezTo>
                    <a:pt x="1329" y="1169"/>
                    <a:pt x="1536" y="1307"/>
                    <a:pt x="1742" y="1467"/>
                  </a:cubicBezTo>
                  <a:cubicBezTo>
                    <a:pt x="1788" y="1490"/>
                    <a:pt x="1833" y="1513"/>
                    <a:pt x="1879" y="1536"/>
                  </a:cubicBezTo>
                  <a:cubicBezTo>
                    <a:pt x="1948" y="1582"/>
                    <a:pt x="2017" y="1651"/>
                    <a:pt x="2063" y="1696"/>
                  </a:cubicBezTo>
                  <a:cubicBezTo>
                    <a:pt x="2065" y="1694"/>
                    <a:pt x="2070" y="1693"/>
                    <a:pt x="2075" y="1693"/>
                  </a:cubicBezTo>
                  <a:cubicBezTo>
                    <a:pt x="2109" y="1693"/>
                    <a:pt x="2190" y="1732"/>
                    <a:pt x="2217" y="1732"/>
                  </a:cubicBezTo>
                  <a:cubicBezTo>
                    <a:pt x="2225" y="1732"/>
                    <a:pt x="2228" y="1729"/>
                    <a:pt x="2223" y="1719"/>
                  </a:cubicBezTo>
                  <a:lnTo>
                    <a:pt x="2223" y="1719"/>
                  </a:lnTo>
                  <a:cubicBezTo>
                    <a:pt x="2260" y="1757"/>
                    <a:pt x="2313" y="1794"/>
                    <a:pt x="2331" y="1794"/>
                  </a:cubicBezTo>
                  <a:cubicBezTo>
                    <a:pt x="2335" y="1794"/>
                    <a:pt x="2337" y="1792"/>
                    <a:pt x="2337" y="1788"/>
                  </a:cubicBezTo>
                  <a:cubicBezTo>
                    <a:pt x="2360" y="1788"/>
                    <a:pt x="2406" y="1788"/>
                    <a:pt x="2521" y="1857"/>
                  </a:cubicBezTo>
                  <a:cubicBezTo>
                    <a:pt x="2567" y="1880"/>
                    <a:pt x="2635" y="1925"/>
                    <a:pt x="2635" y="1948"/>
                  </a:cubicBezTo>
                  <a:cubicBezTo>
                    <a:pt x="2670" y="1948"/>
                    <a:pt x="2638" y="1908"/>
                    <a:pt x="2632" y="1899"/>
                  </a:cubicBezTo>
                  <a:lnTo>
                    <a:pt x="2632" y="1899"/>
                  </a:lnTo>
                  <a:cubicBezTo>
                    <a:pt x="2335" y="1649"/>
                    <a:pt x="2015" y="1443"/>
                    <a:pt x="1719" y="1192"/>
                  </a:cubicBezTo>
                  <a:cubicBezTo>
                    <a:pt x="1604" y="1124"/>
                    <a:pt x="917" y="551"/>
                    <a:pt x="757" y="390"/>
                  </a:cubicBezTo>
                  <a:lnTo>
                    <a:pt x="734" y="367"/>
                  </a:lnTo>
                  <a:cubicBezTo>
                    <a:pt x="642" y="299"/>
                    <a:pt x="527" y="184"/>
                    <a:pt x="436" y="138"/>
                  </a:cubicBezTo>
                  <a:cubicBezTo>
                    <a:pt x="390" y="115"/>
                    <a:pt x="344" y="93"/>
                    <a:pt x="321" y="47"/>
                  </a:cubicBezTo>
                  <a:lnTo>
                    <a:pt x="321" y="47"/>
                  </a:lnTo>
                  <a:lnTo>
                    <a:pt x="344" y="115"/>
                  </a:lnTo>
                  <a:cubicBezTo>
                    <a:pt x="298" y="70"/>
                    <a:pt x="275" y="47"/>
                    <a:pt x="253" y="24"/>
                  </a:cubicBezTo>
                  <a:cubicBezTo>
                    <a:pt x="226" y="10"/>
                    <a:pt x="211" y="5"/>
                    <a:pt x="203" y="5"/>
                  </a:cubicBezTo>
                  <a:cubicBezTo>
                    <a:pt x="184" y="5"/>
                    <a:pt x="207" y="37"/>
                    <a:pt x="207" y="70"/>
                  </a:cubicBezTo>
                  <a:cubicBezTo>
                    <a:pt x="230" y="93"/>
                    <a:pt x="184" y="70"/>
                    <a:pt x="230" y="115"/>
                  </a:cubicBezTo>
                  <a:cubicBezTo>
                    <a:pt x="207" y="93"/>
                    <a:pt x="184" y="70"/>
                    <a:pt x="161" y="47"/>
                  </a:cubicBezTo>
                  <a:lnTo>
                    <a:pt x="161" y="47"/>
                  </a:lnTo>
                  <a:cubicBezTo>
                    <a:pt x="161" y="70"/>
                    <a:pt x="230" y="115"/>
                    <a:pt x="207" y="115"/>
                  </a:cubicBezTo>
                  <a:cubicBezTo>
                    <a:pt x="184" y="93"/>
                    <a:pt x="161" y="70"/>
                    <a:pt x="138" y="47"/>
                  </a:cubicBezTo>
                  <a:lnTo>
                    <a:pt x="138" y="47"/>
                  </a:lnTo>
                  <a:cubicBezTo>
                    <a:pt x="138" y="70"/>
                    <a:pt x="207" y="138"/>
                    <a:pt x="207" y="138"/>
                  </a:cubicBezTo>
                  <a:cubicBezTo>
                    <a:pt x="193" y="138"/>
                    <a:pt x="170" y="112"/>
                    <a:pt x="154" y="92"/>
                  </a:cubicBezTo>
                  <a:lnTo>
                    <a:pt x="154" y="92"/>
                  </a:lnTo>
                  <a:cubicBezTo>
                    <a:pt x="158" y="99"/>
                    <a:pt x="161" y="107"/>
                    <a:pt x="161" y="115"/>
                  </a:cubicBezTo>
                  <a:cubicBezTo>
                    <a:pt x="120" y="74"/>
                    <a:pt x="78" y="41"/>
                    <a:pt x="67" y="41"/>
                  </a:cubicBezTo>
                  <a:cubicBezTo>
                    <a:pt x="59" y="41"/>
                    <a:pt x="65" y="56"/>
                    <a:pt x="92" y="93"/>
                  </a:cubicBezTo>
                  <a:cubicBezTo>
                    <a:pt x="69" y="70"/>
                    <a:pt x="46" y="24"/>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37"/>
            <p:cNvSpPr/>
            <p:nvPr/>
          </p:nvSpPr>
          <p:spPr>
            <a:xfrm>
              <a:off x="5233350" y="4128825"/>
              <a:ext cx="39550" cy="24325"/>
            </a:xfrm>
            <a:custGeom>
              <a:avLst/>
              <a:gdLst/>
              <a:ahLst/>
              <a:cxnLst/>
              <a:rect l="l" t="t" r="r" b="b"/>
              <a:pathLst>
                <a:path w="1582" h="973" extrusionOk="0">
                  <a:moveTo>
                    <a:pt x="115" y="56"/>
                  </a:moveTo>
                  <a:cubicBezTo>
                    <a:pt x="108" y="56"/>
                    <a:pt x="110" y="58"/>
                    <a:pt x="116" y="63"/>
                  </a:cubicBezTo>
                  <a:lnTo>
                    <a:pt x="116" y="63"/>
                  </a:lnTo>
                  <a:cubicBezTo>
                    <a:pt x="115" y="61"/>
                    <a:pt x="115" y="58"/>
                    <a:pt x="115" y="56"/>
                  </a:cubicBezTo>
                  <a:close/>
                  <a:moveTo>
                    <a:pt x="116" y="63"/>
                  </a:moveTo>
                  <a:cubicBezTo>
                    <a:pt x="119" y="76"/>
                    <a:pt x="132" y="78"/>
                    <a:pt x="136" y="79"/>
                  </a:cubicBezTo>
                  <a:lnTo>
                    <a:pt x="136" y="79"/>
                  </a:lnTo>
                  <a:cubicBezTo>
                    <a:pt x="130" y="72"/>
                    <a:pt x="122" y="67"/>
                    <a:pt x="116" y="63"/>
                  </a:cubicBezTo>
                  <a:close/>
                  <a:moveTo>
                    <a:pt x="157" y="1"/>
                  </a:moveTo>
                  <a:cubicBezTo>
                    <a:pt x="140" y="1"/>
                    <a:pt x="144" y="22"/>
                    <a:pt x="161" y="56"/>
                  </a:cubicBezTo>
                  <a:cubicBezTo>
                    <a:pt x="161" y="56"/>
                    <a:pt x="138" y="56"/>
                    <a:pt x="138" y="79"/>
                  </a:cubicBezTo>
                  <a:cubicBezTo>
                    <a:pt x="138" y="79"/>
                    <a:pt x="137" y="79"/>
                    <a:pt x="136" y="79"/>
                  </a:cubicBezTo>
                  <a:lnTo>
                    <a:pt x="136" y="79"/>
                  </a:lnTo>
                  <a:cubicBezTo>
                    <a:pt x="143" y="86"/>
                    <a:pt x="146" y="94"/>
                    <a:pt x="138" y="102"/>
                  </a:cubicBezTo>
                  <a:cubicBezTo>
                    <a:pt x="115" y="79"/>
                    <a:pt x="115" y="79"/>
                    <a:pt x="92" y="56"/>
                  </a:cubicBezTo>
                  <a:lnTo>
                    <a:pt x="92" y="56"/>
                  </a:lnTo>
                  <a:cubicBezTo>
                    <a:pt x="92" y="79"/>
                    <a:pt x="138" y="102"/>
                    <a:pt x="138" y="102"/>
                  </a:cubicBezTo>
                  <a:cubicBezTo>
                    <a:pt x="120" y="102"/>
                    <a:pt x="101" y="72"/>
                    <a:pt x="95" y="72"/>
                  </a:cubicBezTo>
                  <a:cubicBezTo>
                    <a:pt x="93" y="72"/>
                    <a:pt x="92" y="74"/>
                    <a:pt x="92" y="79"/>
                  </a:cubicBezTo>
                  <a:cubicBezTo>
                    <a:pt x="92" y="79"/>
                    <a:pt x="92" y="79"/>
                    <a:pt x="115" y="102"/>
                  </a:cubicBezTo>
                  <a:cubicBezTo>
                    <a:pt x="92" y="79"/>
                    <a:pt x="69" y="67"/>
                    <a:pt x="55" y="67"/>
                  </a:cubicBezTo>
                  <a:cubicBezTo>
                    <a:pt x="46" y="67"/>
                    <a:pt x="41" y="72"/>
                    <a:pt x="40" y="81"/>
                  </a:cubicBezTo>
                  <a:lnTo>
                    <a:pt x="40" y="81"/>
                  </a:lnTo>
                  <a:cubicBezTo>
                    <a:pt x="32" y="67"/>
                    <a:pt x="16" y="56"/>
                    <a:pt x="1" y="56"/>
                  </a:cubicBezTo>
                  <a:lnTo>
                    <a:pt x="1" y="56"/>
                  </a:lnTo>
                  <a:cubicBezTo>
                    <a:pt x="24" y="56"/>
                    <a:pt x="24" y="79"/>
                    <a:pt x="24" y="79"/>
                  </a:cubicBezTo>
                  <a:lnTo>
                    <a:pt x="1" y="79"/>
                  </a:lnTo>
                  <a:cubicBezTo>
                    <a:pt x="1" y="79"/>
                    <a:pt x="24" y="79"/>
                    <a:pt x="24" y="102"/>
                  </a:cubicBezTo>
                  <a:cubicBezTo>
                    <a:pt x="24" y="125"/>
                    <a:pt x="46" y="147"/>
                    <a:pt x="46" y="147"/>
                  </a:cubicBezTo>
                  <a:cubicBezTo>
                    <a:pt x="138" y="239"/>
                    <a:pt x="207" y="308"/>
                    <a:pt x="298" y="377"/>
                  </a:cubicBezTo>
                  <a:lnTo>
                    <a:pt x="321" y="377"/>
                  </a:lnTo>
                  <a:cubicBezTo>
                    <a:pt x="344" y="377"/>
                    <a:pt x="344" y="422"/>
                    <a:pt x="367" y="422"/>
                  </a:cubicBezTo>
                  <a:cubicBezTo>
                    <a:pt x="390" y="445"/>
                    <a:pt x="413" y="468"/>
                    <a:pt x="413" y="468"/>
                  </a:cubicBezTo>
                  <a:cubicBezTo>
                    <a:pt x="459" y="491"/>
                    <a:pt x="482" y="514"/>
                    <a:pt x="528" y="560"/>
                  </a:cubicBezTo>
                  <a:cubicBezTo>
                    <a:pt x="551" y="560"/>
                    <a:pt x="573" y="583"/>
                    <a:pt x="596" y="606"/>
                  </a:cubicBezTo>
                  <a:lnTo>
                    <a:pt x="619" y="606"/>
                  </a:lnTo>
                  <a:cubicBezTo>
                    <a:pt x="619" y="606"/>
                    <a:pt x="619" y="606"/>
                    <a:pt x="642" y="629"/>
                  </a:cubicBezTo>
                  <a:cubicBezTo>
                    <a:pt x="757" y="697"/>
                    <a:pt x="871" y="743"/>
                    <a:pt x="986" y="812"/>
                  </a:cubicBezTo>
                  <a:cubicBezTo>
                    <a:pt x="1032" y="835"/>
                    <a:pt x="1055" y="835"/>
                    <a:pt x="1077" y="858"/>
                  </a:cubicBezTo>
                  <a:cubicBezTo>
                    <a:pt x="1123" y="881"/>
                    <a:pt x="1146" y="904"/>
                    <a:pt x="1192" y="926"/>
                  </a:cubicBezTo>
                  <a:cubicBezTo>
                    <a:pt x="1192" y="921"/>
                    <a:pt x="1198" y="920"/>
                    <a:pt x="1207" y="920"/>
                  </a:cubicBezTo>
                  <a:cubicBezTo>
                    <a:pt x="1223" y="920"/>
                    <a:pt x="1250" y="925"/>
                    <a:pt x="1271" y="925"/>
                  </a:cubicBezTo>
                  <a:cubicBezTo>
                    <a:pt x="1291" y="925"/>
                    <a:pt x="1307" y="920"/>
                    <a:pt x="1307" y="904"/>
                  </a:cubicBezTo>
                  <a:cubicBezTo>
                    <a:pt x="1329" y="926"/>
                    <a:pt x="1352" y="949"/>
                    <a:pt x="1352" y="949"/>
                  </a:cubicBezTo>
                  <a:cubicBezTo>
                    <a:pt x="1369" y="933"/>
                    <a:pt x="1396" y="917"/>
                    <a:pt x="1435" y="917"/>
                  </a:cubicBezTo>
                  <a:cubicBezTo>
                    <a:pt x="1452" y="917"/>
                    <a:pt x="1470" y="920"/>
                    <a:pt x="1490" y="926"/>
                  </a:cubicBezTo>
                  <a:cubicBezTo>
                    <a:pt x="1513" y="949"/>
                    <a:pt x="1536" y="972"/>
                    <a:pt x="1559" y="972"/>
                  </a:cubicBezTo>
                  <a:cubicBezTo>
                    <a:pt x="1582" y="972"/>
                    <a:pt x="1536" y="926"/>
                    <a:pt x="1559" y="926"/>
                  </a:cubicBezTo>
                  <a:cubicBezTo>
                    <a:pt x="1375" y="835"/>
                    <a:pt x="1192" y="720"/>
                    <a:pt x="1032" y="606"/>
                  </a:cubicBezTo>
                  <a:cubicBezTo>
                    <a:pt x="963" y="560"/>
                    <a:pt x="573" y="262"/>
                    <a:pt x="482" y="170"/>
                  </a:cubicBezTo>
                  <a:cubicBezTo>
                    <a:pt x="413" y="125"/>
                    <a:pt x="344" y="79"/>
                    <a:pt x="298" y="56"/>
                  </a:cubicBezTo>
                  <a:cubicBezTo>
                    <a:pt x="276" y="33"/>
                    <a:pt x="253" y="33"/>
                    <a:pt x="230" y="10"/>
                  </a:cubicBezTo>
                  <a:lnTo>
                    <a:pt x="230" y="56"/>
                  </a:lnTo>
                  <a:cubicBezTo>
                    <a:pt x="230" y="33"/>
                    <a:pt x="207" y="10"/>
                    <a:pt x="184" y="10"/>
                  </a:cubicBezTo>
                  <a:cubicBezTo>
                    <a:pt x="172" y="4"/>
                    <a:pt x="163" y="1"/>
                    <a:pt x="1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37"/>
            <p:cNvSpPr/>
            <p:nvPr/>
          </p:nvSpPr>
          <p:spPr>
            <a:xfrm>
              <a:off x="5266000" y="4135775"/>
              <a:ext cx="40000" cy="27100"/>
            </a:xfrm>
            <a:custGeom>
              <a:avLst/>
              <a:gdLst/>
              <a:ahLst/>
              <a:cxnLst/>
              <a:rect l="l" t="t" r="r" b="b"/>
              <a:pathLst>
                <a:path w="1600" h="1084" extrusionOk="0">
                  <a:moveTo>
                    <a:pt x="137" y="92"/>
                  </a:moveTo>
                  <a:cubicBezTo>
                    <a:pt x="143" y="96"/>
                    <a:pt x="146" y="99"/>
                    <a:pt x="138" y="99"/>
                  </a:cubicBezTo>
                  <a:cubicBezTo>
                    <a:pt x="138" y="96"/>
                    <a:pt x="138" y="94"/>
                    <a:pt x="137" y="92"/>
                  </a:cubicBezTo>
                  <a:close/>
                  <a:moveTo>
                    <a:pt x="92" y="76"/>
                  </a:moveTo>
                  <a:cubicBezTo>
                    <a:pt x="92" y="76"/>
                    <a:pt x="138" y="99"/>
                    <a:pt x="138" y="121"/>
                  </a:cubicBezTo>
                  <a:cubicBezTo>
                    <a:pt x="126" y="121"/>
                    <a:pt x="114" y="109"/>
                    <a:pt x="106" y="97"/>
                  </a:cubicBezTo>
                  <a:lnTo>
                    <a:pt x="106" y="97"/>
                  </a:lnTo>
                  <a:cubicBezTo>
                    <a:pt x="109" y="98"/>
                    <a:pt x="112" y="99"/>
                    <a:pt x="115" y="99"/>
                  </a:cubicBezTo>
                  <a:cubicBezTo>
                    <a:pt x="111" y="97"/>
                    <a:pt x="107" y="96"/>
                    <a:pt x="104" y="95"/>
                  </a:cubicBezTo>
                  <a:lnTo>
                    <a:pt x="104" y="95"/>
                  </a:lnTo>
                  <a:cubicBezTo>
                    <a:pt x="97" y="85"/>
                    <a:pt x="92" y="76"/>
                    <a:pt x="92" y="76"/>
                  </a:cubicBezTo>
                  <a:close/>
                  <a:moveTo>
                    <a:pt x="154" y="1"/>
                  </a:moveTo>
                  <a:cubicBezTo>
                    <a:pt x="123" y="1"/>
                    <a:pt x="138" y="34"/>
                    <a:pt x="138" y="53"/>
                  </a:cubicBezTo>
                  <a:cubicBezTo>
                    <a:pt x="154" y="68"/>
                    <a:pt x="137" y="73"/>
                    <a:pt x="133" y="82"/>
                  </a:cubicBezTo>
                  <a:lnTo>
                    <a:pt x="133" y="82"/>
                  </a:lnTo>
                  <a:cubicBezTo>
                    <a:pt x="126" y="73"/>
                    <a:pt x="115" y="68"/>
                    <a:pt x="115" y="53"/>
                  </a:cubicBezTo>
                  <a:lnTo>
                    <a:pt x="115" y="53"/>
                  </a:lnTo>
                  <a:cubicBezTo>
                    <a:pt x="102" y="66"/>
                    <a:pt x="119" y="79"/>
                    <a:pt x="132" y="88"/>
                  </a:cubicBezTo>
                  <a:lnTo>
                    <a:pt x="132" y="88"/>
                  </a:lnTo>
                  <a:cubicBezTo>
                    <a:pt x="132" y="91"/>
                    <a:pt x="134" y="94"/>
                    <a:pt x="138" y="99"/>
                  </a:cubicBezTo>
                  <a:cubicBezTo>
                    <a:pt x="115" y="76"/>
                    <a:pt x="92" y="76"/>
                    <a:pt x="92" y="76"/>
                  </a:cubicBezTo>
                  <a:lnTo>
                    <a:pt x="92" y="76"/>
                  </a:lnTo>
                  <a:cubicBezTo>
                    <a:pt x="92" y="76"/>
                    <a:pt x="92" y="76"/>
                    <a:pt x="92" y="76"/>
                  </a:cubicBezTo>
                  <a:cubicBezTo>
                    <a:pt x="80" y="76"/>
                    <a:pt x="81" y="83"/>
                    <a:pt x="89" y="89"/>
                  </a:cubicBezTo>
                  <a:lnTo>
                    <a:pt x="89" y="89"/>
                  </a:lnTo>
                  <a:cubicBezTo>
                    <a:pt x="64" y="80"/>
                    <a:pt x="49" y="72"/>
                    <a:pt x="42" y="72"/>
                  </a:cubicBezTo>
                  <a:cubicBezTo>
                    <a:pt x="35" y="72"/>
                    <a:pt x="37" y="79"/>
                    <a:pt x="46" y="99"/>
                  </a:cubicBezTo>
                  <a:cubicBezTo>
                    <a:pt x="46" y="99"/>
                    <a:pt x="23" y="76"/>
                    <a:pt x="1" y="76"/>
                  </a:cubicBezTo>
                  <a:cubicBezTo>
                    <a:pt x="1" y="99"/>
                    <a:pt x="1" y="99"/>
                    <a:pt x="1" y="99"/>
                  </a:cubicBezTo>
                  <a:cubicBezTo>
                    <a:pt x="23" y="121"/>
                    <a:pt x="46" y="167"/>
                    <a:pt x="46" y="167"/>
                  </a:cubicBezTo>
                  <a:cubicBezTo>
                    <a:pt x="138" y="236"/>
                    <a:pt x="230" y="305"/>
                    <a:pt x="344" y="373"/>
                  </a:cubicBezTo>
                  <a:cubicBezTo>
                    <a:pt x="344" y="373"/>
                    <a:pt x="344" y="351"/>
                    <a:pt x="344" y="351"/>
                  </a:cubicBezTo>
                  <a:cubicBezTo>
                    <a:pt x="367" y="373"/>
                    <a:pt x="390" y="396"/>
                    <a:pt x="413" y="419"/>
                  </a:cubicBezTo>
                  <a:lnTo>
                    <a:pt x="413" y="396"/>
                  </a:lnTo>
                  <a:cubicBezTo>
                    <a:pt x="436" y="419"/>
                    <a:pt x="459" y="442"/>
                    <a:pt x="482" y="465"/>
                  </a:cubicBezTo>
                  <a:cubicBezTo>
                    <a:pt x="505" y="488"/>
                    <a:pt x="550" y="488"/>
                    <a:pt x="596" y="534"/>
                  </a:cubicBezTo>
                  <a:cubicBezTo>
                    <a:pt x="596" y="534"/>
                    <a:pt x="596" y="511"/>
                    <a:pt x="596" y="511"/>
                  </a:cubicBezTo>
                  <a:cubicBezTo>
                    <a:pt x="619" y="534"/>
                    <a:pt x="619" y="557"/>
                    <a:pt x="642" y="557"/>
                  </a:cubicBezTo>
                  <a:lnTo>
                    <a:pt x="665" y="580"/>
                  </a:lnTo>
                  <a:cubicBezTo>
                    <a:pt x="665" y="580"/>
                    <a:pt x="665" y="557"/>
                    <a:pt x="665" y="557"/>
                  </a:cubicBezTo>
                  <a:cubicBezTo>
                    <a:pt x="665" y="580"/>
                    <a:pt x="688" y="580"/>
                    <a:pt x="688" y="580"/>
                  </a:cubicBezTo>
                  <a:cubicBezTo>
                    <a:pt x="802" y="648"/>
                    <a:pt x="940" y="694"/>
                    <a:pt x="1055" y="786"/>
                  </a:cubicBezTo>
                  <a:cubicBezTo>
                    <a:pt x="1077" y="786"/>
                    <a:pt x="1100" y="809"/>
                    <a:pt x="1123" y="832"/>
                  </a:cubicBezTo>
                  <a:cubicBezTo>
                    <a:pt x="1169" y="855"/>
                    <a:pt x="1192" y="900"/>
                    <a:pt x="1238" y="923"/>
                  </a:cubicBezTo>
                  <a:cubicBezTo>
                    <a:pt x="1238" y="920"/>
                    <a:pt x="1240" y="919"/>
                    <a:pt x="1243" y="919"/>
                  </a:cubicBezTo>
                  <a:cubicBezTo>
                    <a:pt x="1258" y="919"/>
                    <a:pt x="1295" y="939"/>
                    <a:pt x="1323" y="939"/>
                  </a:cubicBezTo>
                  <a:cubicBezTo>
                    <a:pt x="1336" y="939"/>
                    <a:pt x="1346" y="935"/>
                    <a:pt x="1352" y="923"/>
                  </a:cubicBezTo>
                  <a:cubicBezTo>
                    <a:pt x="1352" y="946"/>
                    <a:pt x="1398" y="969"/>
                    <a:pt x="1398" y="969"/>
                  </a:cubicBezTo>
                  <a:cubicBezTo>
                    <a:pt x="1421" y="969"/>
                    <a:pt x="1467" y="969"/>
                    <a:pt x="1513" y="1015"/>
                  </a:cubicBezTo>
                  <a:cubicBezTo>
                    <a:pt x="1536" y="1038"/>
                    <a:pt x="1559" y="1084"/>
                    <a:pt x="1581" y="1084"/>
                  </a:cubicBezTo>
                  <a:cubicBezTo>
                    <a:pt x="1600" y="1084"/>
                    <a:pt x="1574" y="1054"/>
                    <a:pt x="1575" y="1054"/>
                  </a:cubicBezTo>
                  <a:lnTo>
                    <a:pt x="1575" y="1054"/>
                  </a:lnTo>
                  <a:cubicBezTo>
                    <a:pt x="1575" y="1054"/>
                    <a:pt x="1577" y="1056"/>
                    <a:pt x="1581" y="1061"/>
                  </a:cubicBezTo>
                  <a:cubicBezTo>
                    <a:pt x="1444" y="855"/>
                    <a:pt x="1284" y="694"/>
                    <a:pt x="1100" y="557"/>
                  </a:cubicBezTo>
                  <a:cubicBezTo>
                    <a:pt x="894" y="419"/>
                    <a:pt x="619" y="236"/>
                    <a:pt x="505" y="144"/>
                  </a:cubicBezTo>
                  <a:lnTo>
                    <a:pt x="482" y="144"/>
                  </a:lnTo>
                  <a:cubicBezTo>
                    <a:pt x="436" y="99"/>
                    <a:pt x="344" y="53"/>
                    <a:pt x="298" y="30"/>
                  </a:cubicBezTo>
                  <a:cubicBezTo>
                    <a:pt x="276" y="30"/>
                    <a:pt x="253" y="30"/>
                    <a:pt x="207" y="7"/>
                  </a:cubicBezTo>
                  <a:lnTo>
                    <a:pt x="207" y="7"/>
                  </a:lnTo>
                  <a:lnTo>
                    <a:pt x="230" y="53"/>
                  </a:lnTo>
                  <a:cubicBezTo>
                    <a:pt x="207" y="30"/>
                    <a:pt x="184" y="7"/>
                    <a:pt x="184" y="7"/>
                  </a:cubicBezTo>
                  <a:cubicBezTo>
                    <a:pt x="171" y="3"/>
                    <a:pt x="161" y="1"/>
                    <a:pt x="1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37"/>
            <p:cNvSpPr/>
            <p:nvPr/>
          </p:nvSpPr>
          <p:spPr>
            <a:xfrm>
              <a:off x="5556975" y="4143950"/>
              <a:ext cx="29800" cy="13200"/>
            </a:xfrm>
            <a:custGeom>
              <a:avLst/>
              <a:gdLst/>
              <a:ahLst/>
              <a:cxnLst/>
              <a:rect l="l" t="t" r="r" b="b"/>
              <a:pathLst>
                <a:path w="1192" h="528" extrusionOk="0">
                  <a:moveTo>
                    <a:pt x="1" y="92"/>
                  </a:moveTo>
                  <a:cubicBezTo>
                    <a:pt x="1" y="115"/>
                    <a:pt x="23" y="115"/>
                    <a:pt x="23" y="115"/>
                  </a:cubicBezTo>
                  <a:lnTo>
                    <a:pt x="23" y="115"/>
                  </a:lnTo>
                  <a:cubicBezTo>
                    <a:pt x="18" y="109"/>
                    <a:pt x="12" y="104"/>
                    <a:pt x="1" y="92"/>
                  </a:cubicBezTo>
                  <a:close/>
                  <a:moveTo>
                    <a:pt x="161" y="1"/>
                  </a:moveTo>
                  <a:lnTo>
                    <a:pt x="184" y="24"/>
                  </a:lnTo>
                  <a:cubicBezTo>
                    <a:pt x="169" y="24"/>
                    <a:pt x="153" y="13"/>
                    <a:pt x="145" y="13"/>
                  </a:cubicBezTo>
                  <a:cubicBezTo>
                    <a:pt x="141" y="13"/>
                    <a:pt x="138" y="16"/>
                    <a:pt x="138" y="24"/>
                  </a:cubicBezTo>
                  <a:cubicBezTo>
                    <a:pt x="125" y="17"/>
                    <a:pt x="117" y="14"/>
                    <a:pt x="113" y="14"/>
                  </a:cubicBezTo>
                  <a:cubicBezTo>
                    <a:pt x="104" y="14"/>
                    <a:pt x="115" y="30"/>
                    <a:pt x="115" y="46"/>
                  </a:cubicBezTo>
                  <a:cubicBezTo>
                    <a:pt x="115" y="69"/>
                    <a:pt x="92" y="69"/>
                    <a:pt x="115" y="92"/>
                  </a:cubicBezTo>
                  <a:cubicBezTo>
                    <a:pt x="92" y="92"/>
                    <a:pt x="92" y="92"/>
                    <a:pt x="69" y="69"/>
                  </a:cubicBezTo>
                  <a:lnTo>
                    <a:pt x="69" y="69"/>
                  </a:lnTo>
                  <a:cubicBezTo>
                    <a:pt x="69" y="92"/>
                    <a:pt x="115" y="92"/>
                    <a:pt x="92" y="92"/>
                  </a:cubicBezTo>
                  <a:lnTo>
                    <a:pt x="69" y="92"/>
                  </a:lnTo>
                  <a:cubicBezTo>
                    <a:pt x="69" y="92"/>
                    <a:pt x="69" y="115"/>
                    <a:pt x="69" y="115"/>
                  </a:cubicBezTo>
                  <a:cubicBezTo>
                    <a:pt x="60" y="106"/>
                    <a:pt x="50" y="100"/>
                    <a:pt x="44" y="100"/>
                  </a:cubicBezTo>
                  <a:cubicBezTo>
                    <a:pt x="35" y="100"/>
                    <a:pt x="33" y="111"/>
                    <a:pt x="46" y="138"/>
                  </a:cubicBezTo>
                  <a:cubicBezTo>
                    <a:pt x="35" y="127"/>
                    <a:pt x="29" y="121"/>
                    <a:pt x="23" y="115"/>
                  </a:cubicBezTo>
                  <a:lnTo>
                    <a:pt x="1" y="115"/>
                  </a:lnTo>
                  <a:cubicBezTo>
                    <a:pt x="1" y="115"/>
                    <a:pt x="1" y="138"/>
                    <a:pt x="1" y="138"/>
                  </a:cubicBezTo>
                  <a:cubicBezTo>
                    <a:pt x="23" y="161"/>
                    <a:pt x="23" y="184"/>
                    <a:pt x="23" y="184"/>
                  </a:cubicBezTo>
                  <a:cubicBezTo>
                    <a:pt x="92" y="230"/>
                    <a:pt x="161" y="276"/>
                    <a:pt x="230" y="299"/>
                  </a:cubicBezTo>
                  <a:cubicBezTo>
                    <a:pt x="253" y="299"/>
                    <a:pt x="275" y="321"/>
                    <a:pt x="275" y="321"/>
                  </a:cubicBezTo>
                  <a:lnTo>
                    <a:pt x="298" y="321"/>
                  </a:lnTo>
                  <a:cubicBezTo>
                    <a:pt x="298" y="321"/>
                    <a:pt x="321" y="344"/>
                    <a:pt x="321" y="344"/>
                  </a:cubicBezTo>
                  <a:cubicBezTo>
                    <a:pt x="344" y="367"/>
                    <a:pt x="367" y="367"/>
                    <a:pt x="413" y="390"/>
                  </a:cubicBezTo>
                  <a:cubicBezTo>
                    <a:pt x="436" y="390"/>
                    <a:pt x="436" y="390"/>
                    <a:pt x="459" y="413"/>
                  </a:cubicBezTo>
                  <a:cubicBezTo>
                    <a:pt x="459" y="413"/>
                    <a:pt x="482" y="413"/>
                    <a:pt x="482" y="390"/>
                  </a:cubicBezTo>
                  <a:cubicBezTo>
                    <a:pt x="482" y="413"/>
                    <a:pt x="482" y="413"/>
                    <a:pt x="482" y="413"/>
                  </a:cubicBezTo>
                  <a:cubicBezTo>
                    <a:pt x="573" y="436"/>
                    <a:pt x="665" y="459"/>
                    <a:pt x="757" y="482"/>
                  </a:cubicBezTo>
                  <a:lnTo>
                    <a:pt x="825" y="482"/>
                  </a:lnTo>
                  <a:cubicBezTo>
                    <a:pt x="848" y="505"/>
                    <a:pt x="871" y="528"/>
                    <a:pt x="894" y="528"/>
                  </a:cubicBezTo>
                  <a:cubicBezTo>
                    <a:pt x="917" y="505"/>
                    <a:pt x="986" y="528"/>
                    <a:pt x="986" y="482"/>
                  </a:cubicBezTo>
                  <a:cubicBezTo>
                    <a:pt x="1002" y="498"/>
                    <a:pt x="1018" y="514"/>
                    <a:pt x="1026" y="514"/>
                  </a:cubicBezTo>
                  <a:cubicBezTo>
                    <a:pt x="1030" y="514"/>
                    <a:pt x="1032" y="511"/>
                    <a:pt x="1032" y="505"/>
                  </a:cubicBezTo>
                  <a:cubicBezTo>
                    <a:pt x="1048" y="489"/>
                    <a:pt x="1064" y="472"/>
                    <a:pt x="1088" y="472"/>
                  </a:cubicBezTo>
                  <a:cubicBezTo>
                    <a:pt x="1098" y="472"/>
                    <a:pt x="1110" y="475"/>
                    <a:pt x="1123" y="482"/>
                  </a:cubicBezTo>
                  <a:cubicBezTo>
                    <a:pt x="1146" y="482"/>
                    <a:pt x="1169" y="505"/>
                    <a:pt x="1169" y="505"/>
                  </a:cubicBezTo>
                  <a:cubicBezTo>
                    <a:pt x="1192" y="505"/>
                    <a:pt x="1169" y="482"/>
                    <a:pt x="1169" y="482"/>
                  </a:cubicBezTo>
                  <a:cubicBezTo>
                    <a:pt x="1054" y="390"/>
                    <a:pt x="917" y="344"/>
                    <a:pt x="802" y="276"/>
                  </a:cubicBezTo>
                  <a:cubicBezTo>
                    <a:pt x="734" y="253"/>
                    <a:pt x="436" y="115"/>
                    <a:pt x="367" y="69"/>
                  </a:cubicBezTo>
                  <a:cubicBezTo>
                    <a:pt x="321" y="46"/>
                    <a:pt x="275" y="24"/>
                    <a:pt x="2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37"/>
            <p:cNvSpPr/>
            <p:nvPr/>
          </p:nvSpPr>
          <p:spPr>
            <a:xfrm>
              <a:off x="5560425" y="4134300"/>
              <a:ext cx="45825" cy="20550"/>
            </a:xfrm>
            <a:custGeom>
              <a:avLst/>
              <a:gdLst/>
              <a:ahLst/>
              <a:cxnLst/>
              <a:rect l="l" t="t" r="r" b="b"/>
              <a:pathLst>
                <a:path w="1833" h="822" extrusionOk="0">
                  <a:moveTo>
                    <a:pt x="115" y="66"/>
                  </a:moveTo>
                  <a:cubicBezTo>
                    <a:pt x="99" y="66"/>
                    <a:pt x="125" y="76"/>
                    <a:pt x="137" y="83"/>
                  </a:cubicBezTo>
                  <a:lnTo>
                    <a:pt x="137" y="83"/>
                  </a:lnTo>
                  <a:cubicBezTo>
                    <a:pt x="133" y="66"/>
                    <a:pt x="115" y="66"/>
                    <a:pt x="115" y="66"/>
                  </a:cubicBezTo>
                  <a:close/>
                  <a:moveTo>
                    <a:pt x="138" y="84"/>
                  </a:moveTo>
                  <a:cubicBezTo>
                    <a:pt x="143" y="87"/>
                    <a:pt x="145" y="89"/>
                    <a:pt x="137" y="89"/>
                  </a:cubicBezTo>
                  <a:lnTo>
                    <a:pt x="137" y="89"/>
                  </a:lnTo>
                  <a:cubicBezTo>
                    <a:pt x="137" y="87"/>
                    <a:pt x="138" y="85"/>
                    <a:pt x="138" y="84"/>
                  </a:cubicBezTo>
                  <a:close/>
                  <a:moveTo>
                    <a:pt x="105" y="87"/>
                  </a:moveTo>
                  <a:cubicBezTo>
                    <a:pt x="107" y="88"/>
                    <a:pt x="111" y="89"/>
                    <a:pt x="115" y="89"/>
                  </a:cubicBezTo>
                  <a:lnTo>
                    <a:pt x="115" y="89"/>
                  </a:lnTo>
                  <a:cubicBezTo>
                    <a:pt x="126" y="100"/>
                    <a:pt x="137" y="112"/>
                    <a:pt x="137" y="112"/>
                  </a:cubicBezTo>
                  <a:cubicBezTo>
                    <a:pt x="125" y="112"/>
                    <a:pt x="113" y="99"/>
                    <a:pt x="105" y="87"/>
                  </a:cubicBezTo>
                  <a:close/>
                  <a:moveTo>
                    <a:pt x="142" y="0"/>
                  </a:moveTo>
                  <a:cubicBezTo>
                    <a:pt x="127" y="0"/>
                    <a:pt x="137" y="27"/>
                    <a:pt x="137" y="43"/>
                  </a:cubicBezTo>
                  <a:cubicBezTo>
                    <a:pt x="159" y="64"/>
                    <a:pt x="141" y="66"/>
                    <a:pt x="138" y="84"/>
                  </a:cubicBezTo>
                  <a:lnTo>
                    <a:pt x="138" y="84"/>
                  </a:lnTo>
                  <a:cubicBezTo>
                    <a:pt x="138" y="83"/>
                    <a:pt x="137" y="83"/>
                    <a:pt x="137" y="83"/>
                  </a:cubicBezTo>
                  <a:lnTo>
                    <a:pt x="137" y="83"/>
                  </a:lnTo>
                  <a:cubicBezTo>
                    <a:pt x="137" y="85"/>
                    <a:pt x="137" y="87"/>
                    <a:pt x="137" y="89"/>
                  </a:cubicBezTo>
                  <a:lnTo>
                    <a:pt x="137" y="89"/>
                  </a:lnTo>
                  <a:cubicBezTo>
                    <a:pt x="115" y="89"/>
                    <a:pt x="115" y="66"/>
                    <a:pt x="92" y="66"/>
                  </a:cubicBezTo>
                  <a:cubicBezTo>
                    <a:pt x="92" y="66"/>
                    <a:pt x="103" y="77"/>
                    <a:pt x="115" y="89"/>
                  </a:cubicBezTo>
                  <a:cubicBezTo>
                    <a:pt x="111" y="87"/>
                    <a:pt x="107" y="86"/>
                    <a:pt x="103" y="85"/>
                  </a:cubicBezTo>
                  <a:lnTo>
                    <a:pt x="103" y="85"/>
                  </a:lnTo>
                  <a:cubicBezTo>
                    <a:pt x="96" y="75"/>
                    <a:pt x="92" y="66"/>
                    <a:pt x="92" y="66"/>
                  </a:cubicBezTo>
                  <a:lnTo>
                    <a:pt x="92" y="66"/>
                  </a:lnTo>
                  <a:cubicBezTo>
                    <a:pt x="92" y="66"/>
                    <a:pt x="92" y="77"/>
                    <a:pt x="99" y="83"/>
                  </a:cubicBezTo>
                  <a:lnTo>
                    <a:pt x="99" y="83"/>
                  </a:lnTo>
                  <a:cubicBezTo>
                    <a:pt x="68" y="72"/>
                    <a:pt x="49" y="62"/>
                    <a:pt x="41" y="62"/>
                  </a:cubicBezTo>
                  <a:cubicBezTo>
                    <a:pt x="35" y="62"/>
                    <a:pt x="36" y="69"/>
                    <a:pt x="46" y="89"/>
                  </a:cubicBezTo>
                  <a:cubicBezTo>
                    <a:pt x="46" y="89"/>
                    <a:pt x="23" y="66"/>
                    <a:pt x="0" y="43"/>
                  </a:cubicBezTo>
                  <a:lnTo>
                    <a:pt x="0" y="43"/>
                  </a:lnTo>
                  <a:cubicBezTo>
                    <a:pt x="0" y="66"/>
                    <a:pt x="23" y="66"/>
                    <a:pt x="23" y="89"/>
                  </a:cubicBezTo>
                  <a:lnTo>
                    <a:pt x="0" y="66"/>
                  </a:lnTo>
                  <a:cubicBezTo>
                    <a:pt x="0" y="66"/>
                    <a:pt x="0" y="89"/>
                    <a:pt x="0" y="89"/>
                  </a:cubicBezTo>
                  <a:cubicBezTo>
                    <a:pt x="23" y="112"/>
                    <a:pt x="46" y="158"/>
                    <a:pt x="46" y="158"/>
                  </a:cubicBezTo>
                  <a:cubicBezTo>
                    <a:pt x="137" y="249"/>
                    <a:pt x="252" y="318"/>
                    <a:pt x="344" y="387"/>
                  </a:cubicBezTo>
                  <a:cubicBezTo>
                    <a:pt x="359" y="387"/>
                    <a:pt x="354" y="376"/>
                    <a:pt x="356" y="376"/>
                  </a:cubicBezTo>
                  <a:lnTo>
                    <a:pt x="356" y="376"/>
                  </a:lnTo>
                  <a:cubicBezTo>
                    <a:pt x="356" y="376"/>
                    <a:pt x="359" y="379"/>
                    <a:pt x="367" y="387"/>
                  </a:cubicBezTo>
                  <a:cubicBezTo>
                    <a:pt x="389" y="387"/>
                    <a:pt x="412" y="410"/>
                    <a:pt x="435" y="432"/>
                  </a:cubicBezTo>
                  <a:cubicBezTo>
                    <a:pt x="458" y="432"/>
                    <a:pt x="481" y="455"/>
                    <a:pt x="504" y="478"/>
                  </a:cubicBezTo>
                  <a:cubicBezTo>
                    <a:pt x="550" y="501"/>
                    <a:pt x="596" y="524"/>
                    <a:pt x="642" y="547"/>
                  </a:cubicBezTo>
                  <a:cubicBezTo>
                    <a:pt x="664" y="547"/>
                    <a:pt x="687" y="570"/>
                    <a:pt x="710" y="570"/>
                  </a:cubicBezTo>
                  <a:lnTo>
                    <a:pt x="733" y="593"/>
                  </a:lnTo>
                  <a:cubicBezTo>
                    <a:pt x="733" y="593"/>
                    <a:pt x="733" y="570"/>
                    <a:pt x="733" y="570"/>
                  </a:cubicBezTo>
                  <a:cubicBezTo>
                    <a:pt x="733" y="593"/>
                    <a:pt x="756" y="593"/>
                    <a:pt x="756" y="593"/>
                  </a:cubicBezTo>
                  <a:cubicBezTo>
                    <a:pt x="894" y="639"/>
                    <a:pt x="1031" y="685"/>
                    <a:pt x="1191" y="753"/>
                  </a:cubicBezTo>
                  <a:cubicBezTo>
                    <a:pt x="1214" y="753"/>
                    <a:pt x="1260" y="753"/>
                    <a:pt x="1283" y="776"/>
                  </a:cubicBezTo>
                  <a:cubicBezTo>
                    <a:pt x="1329" y="776"/>
                    <a:pt x="1375" y="822"/>
                    <a:pt x="1421" y="822"/>
                  </a:cubicBezTo>
                  <a:cubicBezTo>
                    <a:pt x="1421" y="811"/>
                    <a:pt x="1449" y="811"/>
                    <a:pt x="1478" y="811"/>
                  </a:cubicBezTo>
                  <a:cubicBezTo>
                    <a:pt x="1506" y="811"/>
                    <a:pt x="1535" y="811"/>
                    <a:pt x="1535" y="799"/>
                  </a:cubicBezTo>
                  <a:cubicBezTo>
                    <a:pt x="1558" y="799"/>
                    <a:pt x="1604" y="822"/>
                    <a:pt x="1604" y="822"/>
                  </a:cubicBezTo>
                  <a:cubicBezTo>
                    <a:pt x="1627" y="799"/>
                    <a:pt x="1650" y="776"/>
                    <a:pt x="1718" y="776"/>
                  </a:cubicBezTo>
                  <a:cubicBezTo>
                    <a:pt x="1764" y="799"/>
                    <a:pt x="1810" y="822"/>
                    <a:pt x="1810" y="822"/>
                  </a:cubicBezTo>
                  <a:cubicBezTo>
                    <a:pt x="1833" y="822"/>
                    <a:pt x="1787" y="776"/>
                    <a:pt x="1810" y="776"/>
                  </a:cubicBezTo>
                  <a:cubicBezTo>
                    <a:pt x="1581" y="685"/>
                    <a:pt x="1375" y="616"/>
                    <a:pt x="1168" y="501"/>
                  </a:cubicBezTo>
                  <a:cubicBezTo>
                    <a:pt x="1100" y="501"/>
                    <a:pt x="619" y="249"/>
                    <a:pt x="504" y="158"/>
                  </a:cubicBezTo>
                  <a:cubicBezTo>
                    <a:pt x="435" y="112"/>
                    <a:pt x="367" y="66"/>
                    <a:pt x="298" y="43"/>
                  </a:cubicBezTo>
                  <a:cubicBezTo>
                    <a:pt x="275" y="43"/>
                    <a:pt x="252" y="20"/>
                    <a:pt x="229" y="20"/>
                  </a:cubicBezTo>
                  <a:lnTo>
                    <a:pt x="252" y="43"/>
                  </a:lnTo>
                  <a:cubicBezTo>
                    <a:pt x="229" y="20"/>
                    <a:pt x="206" y="20"/>
                    <a:pt x="183" y="20"/>
                  </a:cubicBezTo>
                  <a:cubicBezTo>
                    <a:pt x="162" y="6"/>
                    <a:pt x="149" y="0"/>
                    <a:pt x="1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37"/>
            <p:cNvSpPr/>
            <p:nvPr/>
          </p:nvSpPr>
          <p:spPr>
            <a:xfrm>
              <a:off x="5571300" y="4130625"/>
              <a:ext cx="60725" cy="29975"/>
            </a:xfrm>
            <a:custGeom>
              <a:avLst/>
              <a:gdLst/>
              <a:ahLst/>
              <a:cxnLst/>
              <a:rect l="l" t="t" r="r" b="b"/>
              <a:pathLst>
                <a:path w="2429" h="1199" extrusionOk="0">
                  <a:moveTo>
                    <a:pt x="138" y="75"/>
                  </a:moveTo>
                  <a:cubicBezTo>
                    <a:pt x="138" y="75"/>
                    <a:pt x="145" y="78"/>
                    <a:pt x="155" y="81"/>
                  </a:cubicBezTo>
                  <a:lnTo>
                    <a:pt x="155" y="81"/>
                  </a:lnTo>
                  <a:cubicBezTo>
                    <a:pt x="151" y="78"/>
                    <a:pt x="145" y="75"/>
                    <a:pt x="138" y="75"/>
                  </a:cubicBezTo>
                  <a:close/>
                  <a:moveTo>
                    <a:pt x="0" y="75"/>
                  </a:moveTo>
                  <a:lnTo>
                    <a:pt x="23" y="87"/>
                  </a:lnTo>
                  <a:lnTo>
                    <a:pt x="23" y="87"/>
                  </a:lnTo>
                  <a:cubicBezTo>
                    <a:pt x="18" y="81"/>
                    <a:pt x="12" y="75"/>
                    <a:pt x="0" y="75"/>
                  </a:cubicBezTo>
                  <a:close/>
                  <a:moveTo>
                    <a:pt x="178" y="91"/>
                  </a:moveTo>
                  <a:lnTo>
                    <a:pt x="178" y="91"/>
                  </a:lnTo>
                  <a:cubicBezTo>
                    <a:pt x="187" y="95"/>
                    <a:pt x="193" y="98"/>
                    <a:pt x="184" y="98"/>
                  </a:cubicBezTo>
                  <a:cubicBezTo>
                    <a:pt x="181" y="95"/>
                    <a:pt x="179" y="93"/>
                    <a:pt x="178" y="91"/>
                  </a:cubicBezTo>
                  <a:close/>
                  <a:moveTo>
                    <a:pt x="115" y="75"/>
                  </a:moveTo>
                  <a:lnTo>
                    <a:pt x="115" y="75"/>
                  </a:lnTo>
                  <a:cubicBezTo>
                    <a:pt x="115" y="75"/>
                    <a:pt x="184" y="121"/>
                    <a:pt x="184" y="121"/>
                  </a:cubicBezTo>
                  <a:cubicBezTo>
                    <a:pt x="161" y="121"/>
                    <a:pt x="115" y="75"/>
                    <a:pt x="115" y="75"/>
                  </a:cubicBezTo>
                  <a:close/>
                  <a:moveTo>
                    <a:pt x="177" y="0"/>
                  </a:moveTo>
                  <a:cubicBezTo>
                    <a:pt x="147" y="0"/>
                    <a:pt x="165" y="34"/>
                    <a:pt x="184" y="53"/>
                  </a:cubicBezTo>
                  <a:cubicBezTo>
                    <a:pt x="204" y="72"/>
                    <a:pt x="171" y="75"/>
                    <a:pt x="178" y="91"/>
                  </a:cubicBezTo>
                  <a:lnTo>
                    <a:pt x="178" y="91"/>
                  </a:lnTo>
                  <a:cubicBezTo>
                    <a:pt x="171" y="88"/>
                    <a:pt x="162" y="84"/>
                    <a:pt x="155" y="81"/>
                  </a:cubicBezTo>
                  <a:lnTo>
                    <a:pt x="155" y="81"/>
                  </a:lnTo>
                  <a:cubicBezTo>
                    <a:pt x="163" y="88"/>
                    <a:pt x="168" y="98"/>
                    <a:pt x="184" y="98"/>
                  </a:cubicBezTo>
                  <a:cubicBezTo>
                    <a:pt x="161" y="98"/>
                    <a:pt x="138" y="75"/>
                    <a:pt x="115" y="75"/>
                  </a:cubicBezTo>
                  <a:cubicBezTo>
                    <a:pt x="115" y="75"/>
                    <a:pt x="115" y="75"/>
                    <a:pt x="115" y="75"/>
                  </a:cubicBezTo>
                  <a:lnTo>
                    <a:pt x="115" y="75"/>
                  </a:lnTo>
                  <a:cubicBezTo>
                    <a:pt x="115" y="84"/>
                    <a:pt x="118" y="90"/>
                    <a:pt x="123" y="93"/>
                  </a:cubicBezTo>
                  <a:lnTo>
                    <a:pt x="123" y="93"/>
                  </a:lnTo>
                  <a:cubicBezTo>
                    <a:pt x="95" y="84"/>
                    <a:pt x="73" y="75"/>
                    <a:pt x="63" y="75"/>
                  </a:cubicBezTo>
                  <a:cubicBezTo>
                    <a:pt x="52" y="75"/>
                    <a:pt x="58" y="87"/>
                    <a:pt x="92" y="121"/>
                  </a:cubicBezTo>
                  <a:cubicBezTo>
                    <a:pt x="69" y="98"/>
                    <a:pt x="23" y="75"/>
                    <a:pt x="0" y="53"/>
                  </a:cubicBezTo>
                  <a:lnTo>
                    <a:pt x="0" y="53"/>
                  </a:lnTo>
                  <a:cubicBezTo>
                    <a:pt x="8" y="61"/>
                    <a:pt x="16" y="68"/>
                    <a:pt x="23" y="75"/>
                  </a:cubicBezTo>
                  <a:lnTo>
                    <a:pt x="23" y="75"/>
                  </a:lnTo>
                  <a:cubicBezTo>
                    <a:pt x="23" y="80"/>
                    <a:pt x="23" y="84"/>
                    <a:pt x="23" y="87"/>
                  </a:cubicBezTo>
                  <a:lnTo>
                    <a:pt x="23" y="87"/>
                  </a:lnTo>
                  <a:lnTo>
                    <a:pt x="23" y="87"/>
                  </a:lnTo>
                  <a:cubicBezTo>
                    <a:pt x="23" y="98"/>
                    <a:pt x="23" y="98"/>
                    <a:pt x="23" y="98"/>
                  </a:cubicBezTo>
                  <a:cubicBezTo>
                    <a:pt x="46" y="144"/>
                    <a:pt x="92" y="167"/>
                    <a:pt x="92" y="167"/>
                  </a:cubicBezTo>
                  <a:cubicBezTo>
                    <a:pt x="229" y="259"/>
                    <a:pt x="390" y="350"/>
                    <a:pt x="527" y="419"/>
                  </a:cubicBezTo>
                  <a:lnTo>
                    <a:pt x="550" y="419"/>
                  </a:lnTo>
                  <a:cubicBezTo>
                    <a:pt x="573" y="442"/>
                    <a:pt x="596" y="465"/>
                    <a:pt x="642" y="488"/>
                  </a:cubicBezTo>
                  <a:lnTo>
                    <a:pt x="642" y="465"/>
                  </a:lnTo>
                  <a:cubicBezTo>
                    <a:pt x="665" y="488"/>
                    <a:pt x="711" y="511"/>
                    <a:pt x="733" y="534"/>
                  </a:cubicBezTo>
                  <a:cubicBezTo>
                    <a:pt x="779" y="557"/>
                    <a:pt x="848" y="579"/>
                    <a:pt x="917" y="625"/>
                  </a:cubicBezTo>
                  <a:cubicBezTo>
                    <a:pt x="917" y="602"/>
                    <a:pt x="917" y="602"/>
                    <a:pt x="917" y="602"/>
                  </a:cubicBezTo>
                  <a:cubicBezTo>
                    <a:pt x="940" y="625"/>
                    <a:pt x="963" y="648"/>
                    <a:pt x="1008" y="671"/>
                  </a:cubicBezTo>
                  <a:lnTo>
                    <a:pt x="1031" y="671"/>
                  </a:lnTo>
                  <a:cubicBezTo>
                    <a:pt x="1031" y="671"/>
                    <a:pt x="1054" y="671"/>
                    <a:pt x="1077" y="694"/>
                  </a:cubicBezTo>
                  <a:cubicBezTo>
                    <a:pt x="1238" y="763"/>
                    <a:pt x="1421" y="832"/>
                    <a:pt x="1604" y="900"/>
                  </a:cubicBezTo>
                  <a:cubicBezTo>
                    <a:pt x="1650" y="923"/>
                    <a:pt x="1696" y="946"/>
                    <a:pt x="1742" y="946"/>
                  </a:cubicBezTo>
                  <a:cubicBezTo>
                    <a:pt x="1787" y="992"/>
                    <a:pt x="1856" y="1038"/>
                    <a:pt x="1902" y="1061"/>
                  </a:cubicBezTo>
                  <a:cubicBezTo>
                    <a:pt x="1907" y="1056"/>
                    <a:pt x="1917" y="1054"/>
                    <a:pt x="1929" y="1054"/>
                  </a:cubicBezTo>
                  <a:cubicBezTo>
                    <a:pt x="1963" y="1054"/>
                    <a:pt x="2016" y="1067"/>
                    <a:pt x="2035" y="1067"/>
                  </a:cubicBezTo>
                  <a:cubicBezTo>
                    <a:pt x="2042" y="1067"/>
                    <a:pt x="2044" y="1065"/>
                    <a:pt x="2039" y="1061"/>
                  </a:cubicBezTo>
                  <a:lnTo>
                    <a:pt x="2039" y="1061"/>
                  </a:lnTo>
                  <a:cubicBezTo>
                    <a:pt x="2085" y="1084"/>
                    <a:pt x="2131" y="1106"/>
                    <a:pt x="2131" y="1106"/>
                  </a:cubicBezTo>
                  <a:cubicBezTo>
                    <a:pt x="2141" y="1097"/>
                    <a:pt x="2154" y="1091"/>
                    <a:pt x="2175" y="1091"/>
                  </a:cubicBezTo>
                  <a:cubicBezTo>
                    <a:pt x="2204" y="1091"/>
                    <a:pt x="2247" y="1103"/>
                    <a:pt x="2314" y="1129"/>
                  </a:cubicBezTo>
                  <a:cubicBezTo>
                    <a:pt x="2337" y="1152"/>
                    <a:pt x="2383" y="1198"/>
                    <a:pt x="2406" y="1198"/>
                  </a:cubicBezTo>
                  <a:cubicBezTo>
                    <a:pt x="2429" y="1198"/>
                    <a:pt x="2383" y="1152"/>
                    <a:pt x="2406" y="1152"/>
                  </a:cubicBezTo>
                  <a:cubicBezTo>
                    <a:pt x="2131" y="969"/>
                    <a:pt x="1856" y="809"/>
                    <a:pt x="1581" y="671"/>
                  </a:cubicBezTo>
                  <a:cubicBezTo>
                    <a:pt x="1490" y="625"/>
                    <a:pt x="825" y="282"/>
                    <a:pt x="665" y="190"/>
                  </a:cubicBezTo>
                  <a:cubicBezTo>
                    <a:pt x="573" y="144"/>
                    <a:pt x="459" y="75"/>
                    <a:pt x="390" y="53"/>
                  </a:cubicBezTo>
                  <a:cubicBezTo>
                    <a:pt x="344" y="53"/>
                    <a:pt x="298" y="30"/>
                    <a:pt x="275" y="30"/>
                  </a:cubicBezTo>
                  <a:lnTo>
                    <a:pt x="298" y="53"/>
                  </a:lnTo>
                  <a:cubicBezTo>
                    <a:pt x="275" y="30"/>
                    <a:pt x="229" y="7"/>
                    <a:pt x="207" y="7"/>
                  </a:cubicBezTo>
                  <a:cubicBezTo>
                    <a:pt x="193" y="2"/>
                    <a:pt x="184" y="0"/>
                    <a:pt x="1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37"/>
            <p:cNvSpPr/>
            <p:nvPr/>
          </p:nvSpPr>
          <p:spPr>
            <a:xfrm>
              <a:off x="5577600" y="4118750"/>
              <a:ext cx="54325" cy="25225"/>
            </a:xfrm>
            <a:custGeom>
              <a:avLst/>
              <a:gdLst/>
              <a:ahLst/>
              <a:cxnLst/>
              <a:rect l="l" t="t" r="r" b="b"/>
              <a:pathLst>
                <a:path w="2173" h="1009" extrusionOk="0">
                  <a:moveTo>
                    <a:pt x="92" y="69"/>
                  </a:moveTo>
                  <a:cubicBezTo>
                    <a:pt x="92" y="81"/>
                    <a:pt x="115" y="86"/>
                    <a:pt x="135" y="89"/>
                  </a:cubicBezTo>
                  <a:lnTo>
                    <a:pt x="135" y="89"/>
                  </a:lnTo>
                  <a:cubicBezTo>
                    <a:pt x="126" y="86"/>
                    <a:pt x="115" y="81"/>
                    <a:pt x="92" y="69"/>
                  </a:cubicBezTo>
                  <a:close/>
                  <a:moveTo>
                    <a:pt x="92" y="92"/>
                  </a:moveTo>
                  <a:lnTo>
                    <a:pt x="92" y="92"/>
                  </a:lnTo>
                  <a:cubicBezTo>
                    <a:pt x="92" y="92"/>
                    <a:pt x="161" y="115"/>
                    <a:pt x="161" y="115"/>
                  </a:cubicBezTo>
                  <a:cubicBezTo>
                    <a:pt x="138" y="115"/>
                    <a:pt x="92" y="92"/>
                    <a:pt x="92" y="92"/>
                  </a:cubicBezTo>
                  <a:close/>
                  <a:moveTo>
                    <a:pt x="0" y="115"/>
                  </a:moveTo>
                  <a:cubicBezTo>
                    <a:pt x="0" y="138"/>
                    <a:pt x="23" y="138"/>
                    <a:pt x="23" y="138"/>
                  </a:cubicBezTo>
                  <a:lnTo>
                    <a:pt x="0" y="115"/>
                  </a:lnTo>
                  <a:close/>
                  <a:moveTo>
                    <a:pt x="161" y="1"/>
                  </a:moveTo>
                  <a:cubicBezTo>
                    <a:pt x="92" y="1"/>
                    <a:pt x="115" y="23"/>
                    <a:pt x="138" y="46"/>
                  </a:cubicBezTo>
                  <a:cubicBezTo>
                    <a:pt x="161" y="69"/>
                    <a:pt x="138" y="69"/>
                    <a:pt x="160" y="92"/>
                  </a:cubicBezTo>
                  <a:lnTo>
                    <a:pt x="160" y="92"/>
                  </a:lnTo>
                  <a:cubicBezTo>
                    <a:pt x="155" y="92"/>
                    <a:pt x="145" y="91"/>
                    <a:pt x="135" y="89"/>
                  </a:cubicBezTo>
                  <a:lnTo>
                    <a:pt x="135" y="89"/>
                  </a:lnTo>
                  <a:cubicBezTo>
                    <a:pt x="144" y="92"/>
                    <a:pt x="149" y="92"/>
                    <a:pt x="161" y="92"/>
                  </a:cubicBezTo>
                  <a:cubicBezTo>
                    <a:pt x="161" y="92"/>
                    <a:pt x="161" y="92"/>
                    <a:pt x="160" y="92"/>
                  </a:cubicBezTo>
                  <a:lnTo>
                    <a:pt x="160" y="92"/>
                  </a:lnTo>
                  <a:cubicBezTo>
                    <a:pt x="165" y="92"/>
                    <a:pt x="166" y="92"/>
                    <a:pt x="161" y="92"/>
                  </a:cubicBezTo>
                  <a:lnTo>
                    <a:pt x="92" y="92"/>
                  </a:lnTo>
                  <a:cubicBezTo>
                    <a:pt x="92" y="92"/>
                    <a:pt x="92" y="92"/>
                    <a:pt x="92" y="92"/>
                  </a:cubicBezTo>
                  <a:lnTo>
                    <a:pt x="92" y="92"/>
                  </a:lnTo>
                  <a:cubicBezTo>
                    <a:pt x="92" y="102"/>
                    <a:pt x="96" y="108"/>
                    <a:pt x="101" y="111"/>
                  </a:cubicBezTo>
                  <a:lnTo>
                    <a:pt x="101" y="111"/>
                  </a:lnTo>
                  <a:cubicBezTo>
                    <a:pt x="87" y="107"/>
                    <a:pt x="73" y="106"/>
                    <a:pt x="63" y="106"/>
                  </a:cubicBezTo>
                  <a:cubicBezTo>
                    <a:pt x="29" y="106"/>
                    <a:pt x="20" y="122"/>
                    <a:pt x="69" y="138"/>
                  </a:cubicBezTo>
                  <a:cubicBezTo>
                    <a:pt x="46" y="138"/>
                    <a:pt x="23" y="115"/>
                    <a:pt x="0" y="115"/>
                  </a:cubicBezTo>
                  <a:cubicBezTo>
                    <a:pt x="0" y="115"/>
                    <a:pt x="23" y="115"/>
                    <a:pt x="23" y="138"/>
                  </a:cubicBezTo>
                  <a:cubicBezTo>
                    <a:pt x="46" y="161"/>
                    <a:pt x="69" y="184"/>
                    <a:pt x="92" y="184"/>
                  </a:cubicBezTo>
                  <a:cubicBezTo>
                    <a:pt x="229" y="230"/>
                    <a:pt x="344" y="298"/>
                    <a:pt x="481" y="344"/>
                  </a:cubicBezTo>
                  <a:cubicBezTo>
                    <a:pt x="481" y="344"/>
                    <a:pt x="481" y="334"/>
                    <a:pt x="488" y="334"/>
                  </a:cubicBezTo>
                  <a:cubicBezTo>
                    <a:pt x="492" y="334"/>
                    <a:pt x="497" y="337"/>
                    <a:pt x="504" y="344"/>
                  </a:cubicBezTo>
                  <a:cubicBezTo>
                    <a:pt x="527" y="344"/>
                    <a:pt x="550" y="367"/>
                    <a:pt x="573" y="390"/>
                  </a:cubicBezTo>
                  <a:lnTo>
                    <a:pt x="596" y="367"/>
                  </a:lnTo>
                  <a:cubicBezTo>
                    <a:pt x="619" y="390"/>
                    <a:pt x="642" y="413"/>
                    <a:pt x="665" y="436"/>
                  </a:cubicBezTo>
                  <a:cubicBezTo>
                    <a:pt x="711" y="459"/>
                    <a:pt x="756" y="482"/>
                    <a:pt x="825" y="505"/>
                  </a:cubicBezTo>
                  <a:cubicBezTo>
                    <a:pt x="848" y="505"/>
                    <a:pt x="871" y="528"/>
                    <a:pt x="894" y="550"/>
                  </a:cubicBezTo>
                  <a:lnTo>
                    <a:pt x="917" y="550"/>
                  </a:lnTo>
                  <a:cubicBezTo>
                    <a:pt x="940" y="550"/>
                    <a:pt x="940" y="550"/>
                    <a:pt x="963" y="573"/>
                  </a:cubicBezTo>
                  <a:cubicBezTo>
                    <a:pt x="1100" y="642"/>
                    <a:pt x="1260" y="711"/>
                    <a:pt x="1421" y="780"/>
                  </a:cubicBezTo>
                  <a:cubicBezTo>
                    <a:pt x="1467" y="802"/>
                    <a:pt x="1512" y="825"/>
                    <a:pt x="1535" y="825"/>
                  </a:cubicBezTo>
                  <a:cubicBezTo>
                    <a:pt x="1581" y="848"/>
                    <a:pt x="1650" y="894"/>
                    <a:pt x="1696" y="940"/>
                  </a:cubicBezTo>
                  <a:cubicBezTo>
                    <a:pt x="1696" y="927"/>
                    <a:pt x="1706" y="923"/>
                    <a:pt x="1721" y="923"/>
                  </a:cubicBezTo>
                  <a:cubicBezTo>
                    <a:pt x="1745" y="923"/>
                    <a:pt x="1780" y="934"/>
                    <a:pt x="1799" y="934"/>
                  </a:cubicBezTo>
                  <a:cubicBezTo>
                    <a:pt x="1811" y="934"/>
                    <a:pt x="1817" y="930"/>
                    <a:pt x="1810" y="917"/>
                  </a:cubicBezTo>
                  <a:lnTo>
                    <a:pt x="1810" y="917"/>
                  </a:lnTo>
                  <a:cubicBezTo>
                    <a:pt x="1856" y="940"/>
                    <a:pt x="1902" y="963"/>
                    <a:pt x="1902" y="963"/>
                  </a:cubicBezTo>
                  <a:cubicBezTo>
                    <a:pt x="1915" y="950"/>
                    <a:pt x="1936" y="936"/>
                    <a:pt x="1969" y="936"/>
                  </a:cubicBezTo>
                  <a:cubicBezTo>
                    <a:pt x="1993" y="936"/>
                    <a:pt x="2024" y="943"/>
                    <a:pt x="2062" y="963"/>
                  </a:cubicBezTo>
                  <a:cubicBezTo>
                    <a:pt x="2085" y="963"/>
                    <a:pt x="2131" y="1009"/>
                    <a:pt x="2154" y="1009"/>
                  </a:cubicBezTo>
                  <a:cubicBezTo>
                    <a:pt x="2172" y="1009"/>
                    <a:pt x="2132" y="979"/>
                    <a:pt x="2127" y="979"/>
                  </a:cubicBezTo>
                  <a:lnTo>
                    <a:pt x="2127" y="979"/>
                  </a:lnTo>
                  <a:cubicBezTo>
                    <a:pt x="2126" y="979"/>
                    <a:pt x="2127" y="981"/>
                    <a:pt x="2131" y="986"/>
                  </a:cubicBezTo>
                  <a:cubicBezTo>
                    <a:pt x="1856" y="802"/>
                    <a:pt x="1673" y="688"/>
                    <a:pt x="1421" y="550"/>
                  </a:cubicBezTo>
                  <a:cubicBezTo>
                    <a:pt x="1352" y="505"/>
                    <a:pt x="779" y="184"/>
                    <a:pt x="619" y="115"/>
                  </a:cubicBezTo>
                  <a:lnTo>
                    <a:pt x="596" y="92"/>
                  </a:lnTo>
                  <a:cubicBezTo>
                    <a:pt x="504" y="69"/>
                    <a:pt x="413" y="23"/>
                    <a:pt x="321" y="1"/>
                  </a:cubicBezTo>
                  <a:lnTo>
                    <a:pt x="207" y="1"/>
                  </a:lnTo>
                  <a:lnTo>
                    <a:pt x="252" y="23"/>
                  </a:lnTo>
                  <a:cubicBezTo>
                    <a:pt x="207" y="23"/>
                    <a:pt x="184" y="1"/>
                    <a:pt x="16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37"/>
            <p:cNvSpPr/>
            <p:nvPr/>
          </p:nvSpPr>
          <p:spPr>
            <a:xfrm>
              <a:off x="5546100" y="4147975"/>
              <a:ext cx="30375" cy="12625"/>
            </a:xfrm>
            <a:custGeom>
              <a:avLst/>
              <a:gdLst/>
              <a:ahLst/>
              <a:cxnLst/>
              <a:rect l="l" t="t" r="r" b="b"/>
              <a:pathLst>
                <a:path w="1215" h="505" extrusionOk="0">
                  <a:moveTo>
                    <a:pt x="138" y="0"/>
                  </a:moveTo>
                  <a:cubicBezTo>
                    <a:pt x="115" y="0"/>
                    <a:pt x="115" y="23"/>
                    <a:pt x="115" y="46"/>
                  </a:cubicBezTo>
                  <a:cubicBezTo>
                    <a:pt x="115" y="69"/>
                    <a:pt x="92" y="69"/>
                    <a:pt x="115" y="92"/>
                  </a:cubicBezTo>
                  <a:cubicBezTo>
                    <a:pt x="92" y="69"/>
                    <a:pt x="92" y="69"/>
                    <a:pt x="92" y="69"/>
                  </a:cubicBezTo>
                  <a:cubicBezTo>
                    <a:pt x="69" y="69"/>
                    <a:pt x="115" y="69"/>
                    <a:pt x="92" y="92"/>
                  </a:cubicBezTo>
                  <a:cubicBezTo>
                    <a:pt x="92" y="69"/>
                    <a:pt x="69" y="69"/>
                    <a:pt x="69" y="69"/>
                  </a:cubicBezTo>
                  <a:lnTo>
                    <a:pt x="69" y="69"/>
                  </a:lnTo>
                  <a:cubicBezTo>
                    <a:pt x="69" y="92"/>
                    <a:pt x="92" y="92"/>
                    <a:pt x="92" y="115"/>
                  </a:cubicBezTo>
                  <a:cubicBezTo>
                    <a:pt x="92" y="115"/>
                    <a:pt x="77" y="85"/>
                    <a:pt x="71" y="85"/>
                  </a:cubicBezTo>
                  <a:cubicBezTo>
                    <a:pt x="70" y="85"/>
                    <a:pt x="69" y="87"/>
                    <a:pt x="69" y="92"/>
                  </a:cubicBezTo>
                  <a:cubicBezTo>
                    <a:pt x="59" y="82"/>
                    <a:pt x="50" y="77"/>
                    <a:pt x="44" y="77"/>
                  </a:cubicBezTo>
                  <a:cubicBezTo>
                    <a:pt x="35" y="77"/>
                    <a:pt x="33" y="88"/>
                    <a:pt x="46" y="115"/>
                  </a:cubicBezTo>
                  <a:cubicBezTo>
                    <a:pt x="23" y="92"/>
                    <a:pt x="23" y="92"/>
                    <a:pt x="0" y="92"/>
                  </a:cubicBezTo>
                  <a:cubicBezTo>
                    <a:pt x="0" y="92"/>
                    <a:pt x="0" y="115"/>
                    <a:pt x="0" y="115"/>
                  </a:cubicBezTo>
                  <a:cubicBezTo>
                    <a:pt x="23" y="138"/>
                    <a:pt x="23" y="160"/>
                    <a:pt x="23" y="160"/>
                  </a:cubicBezTo>
                  <a:cubicBezTo>
                    <a:pt x="92" y="206"/>
                    <a:pt x="161" y="252"/>
                    <a:pt x="229" y="298"/>
                  </a:cubicBezTo>
                  <a:cubicBezTo>
                    <a:pt x="252" y="298"/>
                    <a:pt x="229" y="275"/>
                    <a:pt x="252" y="275"/>
                  </a:cubicBezTo>
                  <a:cubicBezTo>
                    <a:pt x="275" y="275"/>
                    <a:pt x="275" y="321"/>
                    <a:pt x="298" y="321"/>
                  </a:cubicBezTo>
                  <a:lnTo>
                    <a:pt x="298" y="298"/>
                  </a:lnTo>
                  <a:cubicBezTo>
                    <a:pt x="321" y="321"/>
                    <a:pt x="321" y="321"/>
                    <a:pt x="344" y="344"/>
                  </a:cubicBezTo>
                  <a:cubicBezTo>
                    <a:pt x="367" y="344"/>
                    <a:pt x="390" y="344"/>
                    <a:pt x="436" y="367"/>
                  </a:cubicBezTo>
                  <a:cubicBezTo>
                    <a:pt x="436" y="367"/>
                    <a:pt x="458" y="367"/>
                    <a:pt x="481" y="390"/>
                  </a:cubicBezTo>
                  <a:lnTo>
                    <a:pt x="504" y="390"/>
                  </a:lnTo>
                  <a:cubicBezTo>
                    <a:pt x="596" y="412"/>
                    <a:pt x="688" y="412"/>
                    <a:pt x="779" y="435"/>
                  </a:cubicBezTo>
                  <a:cubicBezTo>
                    <a:pt x="802" y="458"/>
                    <a:pt x="825" y="458"/>
                    <a:pt x="848" y="458"/>
                  </a:cubicBezTo>
                  <a:cubicBezTo>
                    <a:pt x="871" y="458"/>
                    <a:pt x="894" y="481"/>
                    <a:pt x="917" y="504"/>
                  </a:cubicBezTo>
                  <a:cubicBezTo>
                    <a:pt x="917" y="481"/>
                    <a:pt x="985" y="504"/>
                    <a:pt x="1008" y="458"/>
                  </a:cubicBezTo>
                  <a:cubicBezTo>
                    <a:pt x="1008" y="481"/>
                    <a:pt x="1031" y="481"/>
                    <a:pt x="1054" y="481"/>
                  </a:cubicBezTo>
                  <a:cubicBezTo>
                    <a:pt x="1054" y="465"/>
                    <a:pt x="1077" y="449"/>
                    <a:pt x="1107" y="449"/>
                  </a:cubicBezTo>
                  <a:cubicBezTo>
                    <a:pt x="1119" y="449"/>
                    <a:pt x="1132" y="452"/>
                    <a:pt x="1146" y="458"/>
                  </a:cubicBezTo>
                  <a:cubicBezTo>
                    <a:pt x="1169" y="481"/>
                    <a:pt x="1192" y="504"/>
                    <a:pt x="1192" y="504"/>
                  </a:cubicBezTo>
                  <a:cubicBezTo>
                    <a:pt x="1215" y="504"/>
                    <a:pt x="1192" y="481"/>
                    <a:pt x="1192" y="481"/>
                  </a:cubicBezTo>
                  <a:cubicBezTo>
                    <a:pt x="1077" y="367"/>
                    <a:pt x="940" y="298"/>
                    <a:pt x="802" y="229"/>
                  </a:cubicBezTo>
                  <a:cubicBezTo>
                    <a:pt x="756" y="229"/>
                    <a:pt x="436" y="92"/>
                    <a:pt x="367" y="46"/>
                  </a:cubicBezTo>
                  <a:cubicBezTo>
                    <a:pt x="321" y="23"/>
                    <a:pt x="275" y="0"/>
                    <a:pt x="229" y="0"/>
                  </a:cubicBezTo>
                  <a:lnTo>
                    <a:pt x="184" y="0"/>
                  </a:lnTo>
                  <a:lnTo>
                    <a:pt x="184" y="23"/>
                  </a:lnTo>
                  <a:cubicBezTo>
                    <a:pt x="161" y="0"/>
                    <a:pt x="161" y="0"/>
                    <a:pt x="1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37"/>
            <p:cNvSpPr/>
            <p:nvPr/>
          </p:nvSpPr>
          <p:spPr>
            <a:xfrm>
              <a:off x="5538650" y="4152875"/>
              <a:ext cx="17775" cy="8850"/>
            </a:xfrm>
            <a:custGeom>
              <a:avLst/>
              <a:gdLst/>
              <a:ahLst/>
              <a:cxnLst/>
              <a:rect l="l" t="t" r="r" b="b"/>
              <a:pathLst>
                <a:path w="711" h="354" extrusionOk="0">
                  <a:moveTo>
                    <a:pt x="22" y="138"/>
                  </a:moveTo>
                  <a:cubicBezTo>
                    <a:pt x="21" y="138"/>
                    <a:pt x="16" y="148"/>
                    <a:pt x="0" y="148"/>
                  </a:cubicBezTo>
                  <a:lnTo>
                    <a:pt x="23" y="148"/>
                  </a:lnTo>
                  <a:cubicBezTo>
                    <a:pt x="23" y="140"/>
                    <a:pt x="23" y="138"/>
                    <a:pt x="22" y="138"/>
                  </a:cubicBezTo>
                  <a:close/>
                  <a:moveTo>
                    <a:pt x="121" y="0"/>
                  </a:moveTo>
                  <a:cubicBezTo>
                    <a:pt x="110" y="0"/>
                    <a:pt x="100" y="3"/>
                    <a:pt x="92" y="10"/>
                  </a:cubicBezTo>
                  <a:cubicBezTo>
                    <a:pt x="69" y="10"/>
                    <a:pt x="69" y="10"/>
                    <a:pt x="46" y="33"/>
                  </a:cubicBezTo>
                  <a:cubicBezTo>
                    <a:pt x="0" y="56"/>
                    <a:pt x="23" y="79"/>
                    <a:pt x="23" y="102"/>
                  </a:cubicBezTo>
                  <a:cubicBezTo>
                    <a:pt x="46" y="102"/>
                    <a:pt x="23" y="125"/>
                    <a:pt x="23" y="125"/>
                  </a:cubicBezTo>
                  <a:cubicBezTo>
                    <a:pt x="23" y="125"/>
                    <a:pt x="46" y="125"/>
                    <a:pt x="23" y="148"/>
                  </a:cubicBezTo>
                  <a:cubicBezTo>
                    <a:pt x="0" y="171"/>
                    <a:pt x="0" y="171"/>
                    <a:pt x="0" y="194"/>
                  </a:cubicBezTo>
                  <a:lnTo>
                    <a:pt x="0" y="216"/>
                  </a:lnTo>
                  <a:cubicBezTo>
                    <a:pt x="0" y="216"/>
                    <a:pt x="0" y="239"/>
                    <a:pt x="23" y="239"/>
                  </a:cubicBezTo>
                  <a:cubicBezTo>
                    <a:pt x="69" y="262"/>
                    <a:pt x="92" y="262"/>
                    <a:pt x="115" y="262"/>
                  </a:cubicBezTo>
                  <a:cubicBezTo>
                    <a:pt x="138" y="262"/>
                    <a:pt x="138" y="285"/>
                    <a:pt x="138" y="285"/>
                  </a:cubicBezTo>
                  <a:lnTo>
                    <a:pt x="138" y="262"/>
                  </a:lnTo>
                  <a:cubicBezTo>
                    <a:pt x="161" y="262"/>
                    <a:pt x="161" y="285"/>
                    <a:pt x="161" y="285"/>
                  </a:cubicBezTo>
                  <a:cubicBezTo>
                    <a:pt x="184" y="285"/>
                    <a:pt x="184" y="285"/>
                    <a:pt x="207" y="308"/>
                  </a:cubicBezTo>
                  <a:cubicBezTo>
                    <a:pt x="207" y="285"/>
                    <a:pt x="207" y="285"/>
                    <a:pt x="207" y="285"/>
                  </a:cubicBezTo>
                  <a:cubicBezTo>
                    <a:pt x="229" y="285"/>
                    <a:pt x="229" y="308"/>
                    <a:pt x="229" y="308"/>
                  </a:cubicBezTo>
                  <a:lnTo>
                    <a:pt x="252" y="308"/>
                  </a:lnTo>
                  <a:cubicBezTo>
                    <a:pt x="298" y="308"/>
                    <a:pt x="344" y="308"/>
                    <a:pt x="413" y="331"/>
                  </a:cubicBezTo>
                  <a:lnTo>
                    <a:pt x="459" y="331"/>
                  </a:lnTo>
                  <a:cubicBezTo>
                    <a:pt x="459" y="331"/>
                    <a:pt x="482" y="354"/>
                    <a:pt x="504" y="354"/>
                  </a:cubicBezTo>
                  <a:cubicBezTo>
                    <a:pt x="504" y="331"/>
                    <a:pt x="550" y="331"/>
                    <a:pt x="573" y="308"/>
                  </a:cubicBezTo>
                  <a:cubicBezTo>
                    <a:pt x="573" y="308"/>
                    <a:pt x="596" y="331"/>
                    <a:pt x="596" y="331"/>
                  </a:cubicBezTo>
                  <a:cubicBezTo>
                    <a:pt x="619" y="308"/>
                    <a:pt x="642" y="285"/>
                    <a:pt x="665" y="285"/>
                  </a:cubicBezTo>
                  <a:cubicBezTo>
                    <a:pt x="688" y="285"/>
                    <a:pt x="688" y="308"/>
                    <a:pt x="688" y="308"/>
                  </a:cubicBezTo>
                  <a:cubicBezTo>
                    <a:pt x="711" y="308"/>
                    <a:pt x="688" y="285"/>
                    <a:pt x="711" y="262"/>
                  </a:cubicBezTo>
                  <a:cubicBezTo>
                    <a:pt x="642" y="216"/>
                    <a:pt x="573" y="171"/>
                    <a:pt x="482" y="125"/>
                  </a:cubicBezTo>
                  <a:cubicBezTo>
                    <a:pt x="459" y="125"/>
                    <a:pt x="252" y="33"/>
                    <a:pt x="207" y="10"/>
                  </a:cubicBezTo>
                  <a:lnTo>
                    <a:pt x="184" y="10"/>
                  </a:lnTo>
                  <a:cubicBezTo>
                    <a:pt x="168" y="10"/>
                    <a:pt x="143" y="0"/>
                    <a:pt x="1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37"/>
            <p:cNvSpPr/>
            <p:nvPr/>
          </p:nvSpPr>
          <p:spPr>
            <a:xfrm>
              <a:off x="5526050" y="4156900"/>
              <a:ext cx="20650" cy="12275"/>
            </a:xfrm>
            <a:custGeom>
              <a:avLst/>
              <a:gdLst/>
              <a:ahLst/>
              <a:cxnLst/>
              <a:rect l="l" t="t" r="r" b="b"/>
              <a:pathLst>
                <a:path w="826" h="491" extrusionOk="0">
                  <a:moveTo>
                    <a:pt x="57" y="72"/>
                  </a:moveTo>
                  <a:cubicBezTo>
                    <a:pt x="54" y="72"/>
                    <a:pt x="51" y="74"/>
                    <a:pt x="46" y="78"/>
                  </a:cubicBezTo>
                  <a:lnTo>
                    <a:pt x="65" y="78"/>
                  </a:lnTo>
                  <a:cubicBezTo>
                    <a:pt x="63" y="75"/>
                    <a:pt x="61" y="72"/>
                    <a:pt x="57" y="72"/>
                  </a:cubicBezTo>
                  <a:close/>
                  <a:moveTo>
                    <a:pt x="69" y="55"/>
                  </a:moveTo>
                  <a:lnTo>
                    <a:pt x="69" y="55"/>
                  </a:lnTo>
                  <a:cubicBezTo>
                    <a:pt x="69" y="55"/>
                    <a:pt x="92" y="78"/>
                    <a:pt x="92" y="78"/>
                  </a:cubicBezTo>
                  <a:cubicBezTo>
                    <a:pt x="69" y="78"/>
                    <a:pt x="69" y="78"/>
                    <a:pt x="69" y="55"/>
                  </a:cubicBezTo>
                  <a:close/>
                  <a:moveTo>
                    <a:pt x="65" y="78"/>
                  </a:moveTo>
                  <a:cubicBezTo>
                    <a:pt x="65" y="78"/>
                    <a:pt x="65" y="78"/>
                    <a:pt x="65" y="78"/>
                  </a:cubicBezTo>
                  <a:lnTo>
                    <a:pt x="65" y="78"/>
                  </a:lnTo>
                  <a:cubicBezTo>
                    <a:pt x="66" y="78"/>
                    <a:pt x="68" y="78"/>
                    <a:pt x="69" y="78"/>
                  </a:cubicBezTo>
                  <a:close/>
                  <a:moveTo>
                    <a:pt x="124" y="1"/>
                  </a:moveTo>
                  <a:cubicBezTo>
                    <a:pt x="115" y="1"/>
                    <a:pt x="115" y="22"/>
                    <a:pt x="115" y="55"/>
                  </a:cubicBezTo>
                  <a:cubicBezTo>
                    <a:pt x="115" y="55"/>
                    <a:pt x="92" y="55"/>
                    <a:pt x="92" y="78"/>
                  </a:cubicBezTo>
                  <a:cubicBezTo>
                    <a:pt x="92" y="78"/>
                    <a:pt x="92" y="55"/>
                    <a:pt x="69" y="55"/>
                  </a:cubicBezTo>
                  <a:cubicBezTo>
                    <a:pt x="46" y="78"/>
                    <a:pt x="92" y="78"/>
                    <a:pt x="69" y="101"/>
                  </a:cubicBezTo>
                  <a:cubicBezTo>
                    <a:pt x="69" y="101"/>
                    <a:pt x="69" y="87"/>
                    <a:pt x="65" y="78"/>
                  </a:cubicBezTo>
                  <a:lnTo>
                    <a:pt x="65" y="78"/>
                  </a:lnTo>
                  <a:cubicBezTo>
                    <a:pt x="44" y="78"/>
                    <a:pt x="23" y="80"/>
                    <a:pt x="23" y="101"/>
                  </a:cubicBezTo>
                  <a:cubicBezTo>
                    <a:pt x="23" y="101"/>
                    <a:pt x="23" y="78"/>
                    <a:pt x="0" y="78"/>
                  </a:cubicBezTo>
                  <a:cubicBezTo>
                    <a:pt x="0" y="78"/>
                    <a:pt x="0" y="101"/>
                    <a:pt x="0" y="101"/>
                  </a:cubicBezTo>
                  <a:cubicBezTo>
                    <a:pt x="0" y="124"/>
                    <a:pt x="0" y="147"/>
                    <a:pt x="0" y="147"/>
                  </a:cubicBezTo>
                  <a:cubicBezTo>
                    <a:pt x="46" y="193"/>
                    <a:pt x="69" y="239"/>
                    <a:pt x="115" y="262"/>
                  </a:cubicBezTo>
                  <a:lnTo>
                    <a:pt x="138" y="262"/>
                  </a:lnTo>
                  <a:cubicBezTo>
                    <a:pt x="138" y="262"/>
                    <a:pt x="138" y="285"/>
                    <a:pt x="161" y="285"/>
                  </a:cubicBezTo>
                  <a:cubicBezTo>
                    <a:pt x="161" y="307"/>
                    <a:pt x="184" y="307"/>
                    <a:pt x="184" y="330"/>
                  </a:cubicBezTo>
                  <a:cubicBezTo>
                    <a:pt x="207" y="330"/>
                    <a:pt x="229" y="353"/>
                    <a:pt x="229" y="353"/>
                  </a:cubicBezTo>
                  <a:lnTo>
                    <a:pt x="252" y="353"/>
                  </a:lnTo>
                  <a:cubicBezTo>
                    <a:pt x="252" y="353"/>
                    <a:pt x="252" y="376"/>
                    <a:pt x="275" y="376"/>
                  </a:cubicBezTo>
                  <a:lnTo>
                    <a:pt x="298" y="399"/>
                  </a:lnTo>
                  <a:cubicBezTo>
                    <a:pt x="367" y="422"/>
                    <a:pt x="436" y="445"/>
                    <a:pt x="504" y="445"/>
                  </a:cubicBezTo>
                  <a:cubicBezTo>
                    <a:pt x="504" y="445"/>
                    <a:pt x="527" y="445"/>
                    <a:pt x="550" y="468"/>
                  </a:cubicBezTo>
                  <a:cubicBezTo>
                    <a:pt x="573" y="468"/>
                    <a:pt x="596" y="491"/>
                    <a:pt x="596" y="491"/>
                  </a:cubicBezTo>
                  <a:cubicBezTo>
                    <a:pt x="619" y="468"/>
                    <a:pt x="665" y="468"/>
                    <a:pt x="665" y="445"/>
                  </a:cubicBezTo>
                  <a:cubicBezTo>
                    <a:pt x="680" y="445"/>
                    <a:pt x="695" y="455"/>
                    <a:pt x="704" y="455"/>
                  </a:cubicBezTo>
                  <a:cubicBezTo>
                    <a:pt x="708" y="455"/>
                    <a:pt x="711" y="453"/>
                    <a:pt x="711" y="445"/>
                  </a:cubicBezTo>
                  <a:cubicBezTo>
                    <a:pt x="733" y="422"/>
                    <a:pt x="756" y="399"/>
                    <a:pt x="779" y="399"/>
                  </a:cubicBezTo>
                  <a:cubicBezTo>
                    <a:pt x="802" y="399"/>
                    <a:pt x="802" y="422"/>
                    <a:pt x="802" y="422"/>
                  </a:cubicBezTo>
                  <a:cubicBezTo>
                    <a:pt x="825" y="399"/>
                    <a:pt x="802" y="399"/>
                    <a:pt x="825" y="376"/>
                  </a:cubicBezTo>
                  <a:cubicBezTo>
                    <a:pt x="733" y="353"/>
                    <a:pt x="642" y="307"/>
                    <a:pt x="573" y="262"/>
                  </a:cubicBezTo>
                  <a:cubicBezTo>
                    <a:pt x="527" y="262"/>
                    <a:pt x="344" y="124"/>
                    <a:pt x="298" y="78"/>
                  </a:cubicBezTo>
                  <a:cubicBezTo>
                    <a:pt x="275" y="55"/>
                    <a:pt x="252" y="33"/>
                    <a:pt x="207" y="10"/>
                  </a:cubicBezTo>
                  <a:lnTo>
                    <a:pt x="161" y="10"/>
                  </a:lnTo>
                  <a:lnTo>
                    <a:pt x="161" y="33"/>
                  </a:lnTo>
                  <a:cubicBezTo>
                    <a:pt x="161" y="10"/>
                    <a:pt x="161" y="10"/>
                    <a:pt x="138" y="10"/>
                  </a:cubicBezTo>
                  <a:cubicBezTo>
                    <a:pt x="132" y="3"/>
                    <a:pt x="127"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38"/>
          <p:cNvSpPr txBox="1">
            <a:spLocks noGrp="1"/>
          </p:cNvSpPr>
          <p:nvPr>
            <p:ph type="title"/>
          </p:nvPr>
        </p:nvSpPr>
        <p:spPr>
          <a:xfrm>
            <a:off x="712324" y="2330800"/>
            <a:ext cx="5655600" cy="14571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3600"/>
              <a:buNone/>
            </a:pPr>
            <a:r>
              <a:rPr lang="zh-TW"/>
              <a:t>網路節點的定義與邊的權重</a:t>
            </a:r>
            <a:endParaRPr>
              <a:latin typeface="Microsoft JhengHei"/>
              <a:ea typeface="Microsoft JhengHei"/>
              <a:cs typeface="Microsoft JhengHei"/>
              <a:sym typeface="Microsoft JhengHei"/>
            </a:endParaRPr>
          </a:p>
        </p:txBody>
      </p:sp>
      <p:sp>
        <p:nvSpPr>
          <p:cNvPr id="825" name="Google Shape;825;p38"/>
          <p:cNvSpPr txBox="1">
            <a:spLocks noGrp="1"/>
          </p:cNvSpPr>
          <p:nvPr>
            <p:ph type="title" idx="2"/>
          </p:nvPr>
        </p:nvSpPr>
        <p:spPr>
          <a:xfrm>
            <a:off x="728525" y="976350"/>
            <a:ext cx="1377000" cy="1196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12000"/>
              <a:buNone/>
            </a:pPr>
            <a:r>
              <a:rPr lang="zh-TW"/>
              <a:t>02</a:t>
            </a:r>
            <a:endParaRPr/>
          </a:p>
        </p:txBody>
      </p:sp>
      <p:grpSp>
        <p:nvGrpSpPr>
          <p:cNvPr id="826" name="Google Shape;826;p38"/>
          <p:cNvGrpSpPr/>
          <p:nvPr/>
        </p:nvGrpSpPr>
        <p:grpSpPr>
          <a:xfrm>
            <a:off x="5885045" y="882720"/>
            <a:ext cx="3620857" cy="4497606"/>
            <a:chOff x="5885045" y="882720"/>
            <a:chExt cx="3620857" cy="4497606"/>
          </a:xfrm>
        </p:grpSpPr>
        <p:sp>
          <p:nvSpPr>
            <p:cNvPr id="827" name="Google Shape;827;p38"/>
            <p:cNvSpPr/>
            <p:nvPr/>
          </p:nvSpPr>
          <p:spPr>
            <a:xfrm flipH="1">
              <a:off x="7758595" y="2547269"/>
              <a:ext cx="253439" cy="57704"/>
            </a:xfrm>
            <a:custGeom>
              <a:avLst/>
              <a:gdLst/>
              <a:ahLst/>
              <a:cxnLst/>
              <a:rect l="l" t="t" r="r" b="b"/>
              <a:pathLst>
                <a:path w="10642" h="2423" extrusionOk="0">
                  <a:moveTo>
                    <a:pt x="3010" y="1"/>
                  </a:moveTo>
                  <a:cubicBezTo>
                    <a:pt x="2072" y="1"/>
                    <a:pt x="1146" y="69"/>
                    <a:pt x="261" y="191"/>
                  </a:cubicBezTo>
                  <a:cubicBezTo>
                    <a:pt x="0" y="256"/>
                    <a:pt x="65" y="680"/>
                    <a:pt x="326" y="680"/>
                  </a:cubicBezTo>
                  <a:cubicBezTo>
                    <a:pt x="501" y="675"/>
                    <a:pt x="675" y="673"/>
                    <a:pt x="847" y="673"/>
                  </a:cubicBezTo>
                  <a:cubicBezTo>
                    <a:pt x="4148" y="673"/>
                    <a:pt x="7015" y="1541"/>
                    <a:pt x="10177" y="2409"/>
                  </a:cubicBezTo>
                  <a:cubicBezTo>
                    <a:pt x="10209" y="2418"/>
                    <a:pt x="10238" y="2422"/>
                    <a:pt x="10266" y="2422"/>
                  </a:cubicBezTo>
                  <a:cubicBezTo>
                    <a:pt x="10531" y="2422"/>
                    <a:pt x="10642" y="2034"/>
                    <a:pt x="10406" y="1887"/>
                  </a:cubicBezTo>
                  <a:cubicBezTo>
                    <a:pt x="8275" y="522"/>
                    <a:pt x="5599" y="1"/>
                    <a:pt x="30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38"/>
            <p:cNvSpPr/>
            <p:nvPr/>
          </p:nvSpPr>
          <p:spPr>
            <a:xfrm flipH="1">
              <a:off x="7799176" y="2663939"/>
              <a:ext cx="232482" cy="71802"/>
            </a:xfrm>
            <a:custGeom>
              <a:avLst/>
              <a:gdLst/>
              <a:ahLst/>
              <a:cxnLst/>
              <a:rect l="l" t="t" r="r" b="b"/>
              <a:pathLst>
                <a:path w="9762" h="3015" extrusionOk="0">
                  <a:moveTo>
                    <a:pt x="279" y="0"/>
                  </a:moveTo>
                  <a:cubicBezTo>
                    <a:pt x="120" y="0"/>
                    <a:pt x="1" y="204"/>
                    <a:pt x="139" y="315"/>
                  </a:cubicBezTo>
                  <a:cubicBezTo>
                    <a:pt x="2026" y="1975"/>
                    <a:pt x="4649" y="3015"/>
                    <a:pt x="7202" y="3015"/>
                  </a:cubicBezTo>
                  <a:cubicBezTo>
                    <a:pt x="7960" y="3015"/>
                    <a:pt x="8711" y="2923"/>
                    <a:pt x="9436" y="2729"/>
                  </a:cubicBezTo>
                  <a:cubicBezTo>
                    <a:pt x="9762" y="2664"/>
                    <a:pt x="9697" y="2207"/>
                    <a:pt x="9370" y="2174"/>
                  </a:cubicBezTo>
                  <a:cubicBezTo>
                    <a:pt x="6043" y="2142"/>
                    <a:pt x="3336" y="1652"/>
                    <a:pt x="367" y="21"/>
                  </a:cubicBezTo>
                  <a:cubicBezTo>
                    <a:pt x="338" y="7"/>
                    <a:pt x="308" y="0"/>
                    <a:pt x="2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38"/>
            <p:cNvSpPr/>
            <p:nvPr/>
          </p:nvSpPr>
          <p:spPr>
            <a:xfrm flipH="1">
              <a:off x="7818585" y="2620857"/>
              <a:ext cx="176064" cy="34222"/>
            </a:xfrm>
            <a:custGeom>
              <a:avLst/>
              <a:gdLst/>
              <a:ahLst/>
              <a:cxnLst/>
              <a:rect l="l" t="t" r="r" b="b"/>
              <a:pathLst>
                <a:path w="7393" h="1437" extrusionOk="0">
                  <a:moveTo>
                    <a:pt x="219" y="0"/>
                  </a:moveTo>
                  <a:cubicBezTo>
                    <a:pt x="100" y="0"/>
                    <a:pt x="0" y="172"/>
                    <a:pt x="151" y="232"/>
                  </a:cubicBezTo>
                  <a:cubicBezTo>
                    <a:pt x="1710" y="1024"/>
                    <a:pt x="3649" y="1436"/>
                    <a:pt x="5483" y="1436"/>
                  </a:cubicBezTo>
                  <a:cubicBezTo>
                    <a:pt x="5989" y="1436"/>
                    <a:pt x="6488" y="1405"/>
                    <a:pt x="6968" y="1341"/>
                  </a:cubicBezTo>
                  <a:cubicBezTo>
                    <a:pt x="7360" y="1309"/>
                    <a:pt x="7392" y="754"/>
                    <a:pt x="6968" y="721"/>
                  </a:cubicBezTo>
                  <a:cubicBezTo>
                    <a:pt x="4652" y="624"/>
                    <a:pt x="2499" y="363"/>
                    <a:pt x="249" y="4"/>
                  </a:cubicBezTo>
                  <a:cubicBezTo>
                    <a:pt x="239" y="1"/>
                    <a:pt x="229" y="0"/>
                    <a:pt x="2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38"/>
            <p:cNvSpPr/>
            <p:nvPr/>
          </p:nvSpPr>
          <p:spPr>
            <a:xfrm flipH="1">
              <a:off x="7664002" y="2043177"/>
              <a:ext cx="295758" cy="288423"/>
            </a:xfrm>
            <a:custGeom>
              <a:avLst/>
              <a:gdLst/>
              <a:ahLst/>
              <a:cxnLst/>
              <a:rect l="l" t="t" r="r" b="b"/>
              <a:pathLst>
                <a:path w="12419" h="12111" extrusionOk="0">
                  <a:moveTo>
                    <a:pt x="5732" y="9549"/>
                  </a:moveTo>
                  <a:lnTo>
                    <a:pt x="5732" y="9549"/>
                  </a:lnTo>
                  <a:cubicBezTo>
                    <a:pt x="6808" y="9582"/>
                    <a:pt x="7852" y="9778"/>
                    <a:pt x="8863" y="10332"/>
                  </a:cubicBezTo>
                  <a:cubicBezTo>
                    <a:pt x="7852" y="10006"/>
                    <a:pt x="6808" y="9712"/>
                    <a:pt x="5732" y="9549"/>
                  </a:cubicBezTo>
                  <a:close/>
                  <a:moveTo>
                    <a:pt x="7032" y="0"/>
                  </a:moveTo>
                  <a:cubicBezTo>
                    <a:pt x="6205" y="0"/>
                    <a:pt x="5372" y="182"/>
                    <a:pt x="4623" y="546"/>
                  </a:cubicBezTo>
                  <a:cubicBezTo>
                    <a:pt x="1263" y="2177"/>
                    <a:pt x="904" y="6418"/>
                    <a:pt x="447" y="9712"/>
                  </a:cubicBezTo>
                  <a:cubicBezTo>
                    <a:pt x="382" y="9745"/>
                    <a:pt x="317" y="9745"/>
                    <a:pt x="252" y="9778"/>
                  </a:cubicBezTo>
                  <a:cubicBezTo>
                    <a:pt x="252" y="9778"/>
                    <a:pt x="252" y="9810"/>
                    <a:pt x="219" y="9810"/>
                  </a:cubicBezTo>
                  <a:cubicBezTo>
                    <a:pt x="219" y="9810"/>
                    <a:pt x="186" y="9810"/>
                    <a:pt x="154" y="9843"/>
                  </a:cubicBezTo>
                  <a:cubicBezTo>
                    <a:pt x="0" y="9874"/>
                    <a:pt x="20" y="10107"/>
                    <a:pt x="159" y="10107"/>
                  </a:cubicBezTo>
                  <a:cubicBezTo>
                    <a:pt x="168" y="10107"/>
                    <a:pt x="177" y="10106"/>
                    <a:pt x="186" y="10104"/>
                  </a:cubicBezTo>
                  <a:cubicBezTo>
                    <a:pt x="240" y="10157"/>
                    <a:pt x="315" y="10210"/>
                    <a:pt x="394" y="10210"/>
                  </a:cubicBezTo>
                  <a:cubicBezTo>
                    <a:pt x="411" y="10210"/>
                    <a:pt x="429" y="10208"/>
                    <a:pt x="447" y="10202"/>
                  </a:cubicBezTo>
                  <a:cubicBezTo>
                    <a:pt x="545" y="10202"/>
                    <a:pt x="643" y="10169"/>
                    <a:pt x="741" y="10169"/>
                  </a:cubicBezTo>
                  <a:cubicBezTo>
                    <a:pt x="767" y="10178"/>
                    <a:pt x="796" y="10182"/>
                    <a:pt x="825" y="10182"/>
                  </a:cubicBezTo>
                  <a:cubicBezTo>
                    <a:pt x="906" y="10182"/>
                    <a:pt x="995" y="10152"/>
                    <a:pt x="1067" y="10104"/>
                  </a:cubicBezTo>
                  <a:cubicBezTo>
                    <a:pt x="1132" y="10071"/>
                    <a:pt x="1230" y="10071"/>
                    <a:pt x="1295" y="10039"/>
                  </a:cubicBezTo>
                  <a:cubicBezTo>
                    <a:pt x="1411" y="10036"/>
                    <a:pt x="1526" y="10035"/>
                    <a:pt x="1641" y="10035"/>
                  </a:cubicBezTo>
                  <a:cubicBezTo>
                    <a:pt x="5150" y="10035"/>
                    <a:pt x="8225" y="10988"/>
                    <a:pt x="11636" y="12094"/>
                  </a:cubicBezTo>
                  <a:cubicBezTo>
                    <a:pt x="11677" y="12105"/>
                    <a:pt x="11715" y="12111"/>
                    <a:pt x="11751" y="12111"/>
                  </a:cubicBezTo>
                  <a:cubicBezTo>
                    <a:pt x="12112" y="12111"/>
                    <a:pt x="12188" y="11557"/>
                    <a:pt x="11832" y="11409"/>
                  </a:cubicBezTo>
                  <a:cubicBezTo>
                    <a:pt x="11538" y="11311"/>
                    <a:pt x="11277" y="11180"/>
                    <a:pt x="10983" y="11082"/>
                  </a:cubicBezTo>
                  <a:cubicBezTo>
                    <a:pt x="12093" y="8832"/>
                    <a:pt x="12419" y="5831"/>
                    <a:pt x="11962" y="3384"/>
                  </a:cubicBezTo>
                  <a:cubicBezTo>
                    <a:pt x="11933" y="3237"/>
                    <a:pt x="11811" y="3170"/>
                    <a:pt x="11685" y="3170"/>
                  </a:cubicBezTo>
                  <a:cubicBezTo>
                    <a:pt x="11533" y="3170"/>
                    <a:pt x="11375" y="3270"/>
                    <a:pt x="11375" y="3449"/>
                  </a:cubicBezTo>
                  <a:cubicBezTo>
                    <a:pt x="11375" y="4689"/>
                    <a:pt x="11473" y="5896"/>
                    <a:pt x="11342" y="7135"/>
                  </a:cubicBezTo>
                  <a:cubicBezTo>
                    <a:pt x="11212" y="8440"/>
                    <a:pt x="10886" y="9680"/>
                    <a:pt x="10657" y="10952"/>
                  </a:cubicBezTo>
                  <a:cubicBezTo>
                    <a:pt x="10527" y="10919"/>
                    <a:pt x="10429" y="10854"/>
                    <a:pt x="10331" y="10821"/>
                  </a:cubicBezTo>
                  <a:cubicBezTo>
                    <a:pt x="8996" y="9327"/>
                    <a:pt x="7028" y="8721"/>
                    <a:pt x="5008" y="8721"/>
                  </a:cubicBezTo>
                  <a:cubicBezTo>
                    <a:pt x="3720" y="8721"/>
                    <a:pt x="2411" y="8967"/>
                    <a:pt x="1230" y="9386"/>
                  </a:cubicBezTo>
                  <a:cubicBezTo>
                    <a:pt x="1556" y="7233"/>
                    <a:pt x="1785" y="4689"/>
                    <a:pt x="2992" y="2895"/>
                  </a:cubicBezTo>
                  <a:cubicBezTo>
                    <a:pt x="3998" y="1424"/>
                    <a:pt x="5343" y="835"/>
                    <a:pt x="6746" y="835"/>
                  </a:cubicBezTo>
                  <a:cubicBezTo>
                    <a:pt x="8300" y="835"/>
                    <a:pt x="9925" y="1556"/>
                    <a:pt x="11244" y="2601"/>
                  </a:cubicBezTo>
                  <a:cubicBezTo>
                    <a:pt x="11272" y="2629"/>
                    <a:pt x="11303" y="2641"/>
                    <a:pt x="11330" y="2641"/>
                  </a:cubicBezTo>
                  <a:cubicBezTo>
                    <a:pt x="11401" y="2641"/>
                    <a:pt x="11454" y="2564"/>
                    <a:pt x="11408" y="2471"/>
                  </a:cubicBezTo>
                  <a:cubicBezTo>
                    <a:pt x="10541" y="827"/>
                    <a:pt x="8798" y="0"/>
                    <a:pt x="70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38"/>
            <p:cNvSpPr/>
            <p:nvPr/>
          </p:nvSpPr>
          <p:spPr>
            <a:xfrm flipH="1">
              <a:off x="8256877" y="3192727"/>
              <a:ext cx="47249" cy="217145"/>
            </a:xfrm>
            <a:custGeom>
              <a:avLst/>
              <a:gdLst/>
              <a:ahLst/>
              <a:cxnLst/>
              <a:rect l="l" t="t" r="r" b="b"/>
              <a:pathLst>
                <a:path w="1984" h="9118" extrusionOk="0">
                  <a:moveTo>
                    <a:pt x="229" y="1"/>
                  </a:moveTo>
                  <a:cubicBezTo>
                    <a:pt x="134" y="1"/>
                    <a:pt x="33" y="67"/>
                    <a:pt x="33" y="195"/>
                  </a:cubicBezTo>
                  <a:cubicBezTo>
                    <a:pt x="0" y="3098"/>
                    <a:pt x="359" y="6099"/>
                    <a:pt x="1272" y="8872"/>
                  </a:cubicBezTo>
                  <a:cubicBezTo>
                    <a:pt x="1325" y="9042"/>
                    <a:pt x="1456" y="9117"/>
                    <a:pt x="1588" y="9117"/>
                  </a:cubicBezTo>
                  <a:cubicBezTo>
                    <a:pt x="1785" y="9117"/>
                    <a:pt x="1983" y="8949"/>
                    <a:pt x="1925" y="8676"/>
                  </a:cubicBezTo>
                  <a:cubicBezTo>
                    <a:pt x="1403" y="5838"/>
                    <a:pt x="816" y="3000"/>
                    <a:pt x="391" y="129"/>
                  </a:cubicBezTo>
                  <a:cubicBezTo>
                    <a:pt x="377" y="43"/>
                    <a:pt x="305" y="1"/>
                    <a:pt x="2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38"/>
            <p:cNvSpPr/>
            <p:nvPr/>
          </p:nvSpPr>
          <p:spPr>
            <a:xfrm flipH="1">
              <a:off x="8261640" y="2151035"/>
              <a:ext cx="339245" cy="1406895"/>
            </a:xfrm>
            <a:custGeom>
              <a:avLst/>
              <a:gdLst/>
              <a:ahLst/>
              <a:cxnLst/>
              <a:rect l="l" t="t" r="r" b="b"/>
              <a:pathLst>
                <a:path w="14245" h="59076" extrusionOk="0">
                  <a:moveTo>
                    <a:pt x="14090" y="0"/>
                  </a:moveTo>
                  <a:cubicBezTo>
                    <a:pt x="14052" y="0"/>
                    <a:pt x="14016" y="19"/>
                    <a:pt x="13994" y="62"/>
                  </a:cubicBezTo>
                  <a:cubicBezTo>
                    <a:pt x="12820" y="2248"/>
                    <a:pt x="11874" y="4531"/>
                    <a:pt x="10602" y="6651"/>
                  </a:cubicBezTo>
                  <a:cubicBezTo>
                    <a:pt x="9297" y="8804"/>
                    <a:pt x="7796" y="10761"/>
                    <a:pt x="6361" y="12816"/>
                  </a:cubicBezTo>
                  <a:cubicBezTo>
                    <a:pt x="3654" y="16666"/>
                    <a:pt x="3752" y="21819"/>
                    <a:pt x="2447" y="26191"/>
                  </a:cubicBezTo>
                  <a:cubicBezTo>
                    <a:pt x="881" y="31377"/>
                    <a:pt x="0" y="36042"/>
                    <a:pt x="424" y="41457"/>
                  </a:cubicBezTo>
                  <a:cubicBezTo>
                    <a:pt x="653" y="44229"/>
                    <a:pt x="1011" y="47002"/>
                    <a:pt x="1011" y="49775"/>
                  </a:cubicBezTo>
                  <a:cubicBezTo>
                    <a:pt x="1011" y="52743"/>
                    <a:pt x="816" y="55711"/>
                    <a:pt x="848" y="58647"/>
                  </a:cubicBezTo>
                  <a:cubicBezTo>
                    <a:pt x="848" y="58937"/>
                    <a:pt x="1054" y="59076"/>
                    <a:pt x="1267" y="59076"/>
                  </a:cubicBezTo>
                  <a:cubicBezTo>
                    <a:pt x="1486" y="59076"/>
                    <a:pt x="1713" y="58929"/>
                    <a:pt x="1729" y="58647"/>
                  </a:cubicBezTo>
                  <a:cubicBezTo>
                    <a:pt x="1794" y="53298"/>
                    <a:pt x="1957" y="48111"/>
                    <a:pt x="1501" y="42761"/>
                  </a:cubicBezTo>
                  <a:cubicBezTo>
                    <a:pt x="1272" y="40119"/>
                    <a:pt x="1142" y="37477"/>
                    <a:pt x="1403" y="34835"/>
                  </a:cubicBezTo>
                  <a:cubicBezTo>
                    <a:pt x="1729" y="31801"/>
                    <a:pt x="2708" y="28931"/>
                    <a:pt x="3556" y="26060"/>
                  </a:cubicBezTo>
                  <a:cubicBezTo>
                    <a:pt x="4273" y="23711"/>
                    <a:pt x="4698" y="21363"/>
                    <a:pt x="5122" y="18949"/>
                  </a:cubicBezTo>
                  <a:cubicBezTo>
                    <a:pt x="5546" y="16405"/>
                    <a:pt x="6459" y="14447"/>
                    <a:pt x="7959" y="12360"/>
                  </a:cubicBezTo>
                  <a:cubicBezTo>
                    <a:pt x="9362" y="10468"/>
                    <a:pt x="10634" y="8478"/>
                    <a:pt x="11711" y="6423"/>
                  </a:cubicBezTo>
                  <a:cubicBezTo>
                    <a:pt x="12265" y="5379"/>
                    <a:pt x="12787" y="4303"/>
                    <a:pt x="13211" y="3226"/>
                  </a:cubicBezTo>
                  <a:cubicBezTo>
                    <a:pt x="13342" y="2965"/>
                    <a:pt x="13440" y="2704"/>
                    <a:pt x="13537" y="2411"/>
                  </a:cubicBezTo>
                  <a:cubicBezTo>
                    <a:pt x="13570" y="2378"/>
                    <a:pt x="13766" y="1497"/>
                    <a:pt x="13864" y="1138"/>
                  </a:cubicBezTo>
                  <a:cubicBezTo>
                    <a:pt x="13864" y="1149"/>
                    <a:pt x="13867" y="1153"/>
                    <a:pt x="13873" y="1153"/>
                  </a:cubicBezTo>
                  <a:cubicBezTo>
                    <a:pt x="13885" y="1153"/>
                    <a:pt x="13907" y="1138"/>
                    <a:pt x="13929" y="1138"/>
                  </a:cubicBezTo>
                  <a:cubicBezTo>
                    <a:pt x="14027" y="812"/>
                    <a:pt x="14125" y="486"/>
                    <a:pt x="14222" y="160"/>
                  </a:cubicBezTo>
                  <a:cubicBezTo>
                    <a:pt x="14244" y="73"/>
                    <a:pt x="14165" y="0"/>
                    <a:pt x="1409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38"/>
            <p:cNvSpPr/>
            <p:nvPr/>
          </p:nvSpPr>
          <p:spPr>
            <a:xfrm flipH="1">
              <a:off x="8563590" y="3605965"/>
              <a:ext cx="942312" cy="1386390"/>
            </a:xfrm>
            <a:custGeom>
              <a:avLst/>
              <a:gdLst/>
              <a:ahLst/>
              <a:cxnLst/>
              <a:rect l="l" t="t" r="r" b="b"/>
              <a:pathLst>
                <a:path w="39568" h="58215" extrusionOk="0">
                  <a:moveTo>
                    <a:pt x="39258" y="1"/>
                  </a:moveTo>
                  <a:cubicBezTo>
                    <a:pt x="39103" y="1"/>
                    <a:pt x="38948" y="99"/>
                    <a:pt x="38948" y="294"/>
                  </a:cubicBezTo>
                  <a:cubicBezTo>
                    <a:pt x="38916" y="2741"/>
                    <a:pt x="37774" y="4307"/>
                    <a:pt x="36404" y="6166"/>
                  </a:cubicBezTo>
                  <a:cubicBezTo>
                    <a:pt x="35164" y="7797"/>
                    <a:pt x="34251" y="9656"/>
                    <a:pt x="33664" y="11613"/>
                  </a:cubicBezTo>
                  <a:cubicBezTo>
                    <a:pt x="32229" y="16409"/>
                    <a:pt x="3817" y="53563"/>
                    <a:pt x="326" y="57346"/>
                  </a:cubicBezTo>
                  <a:cubicBezTo>
                    <a:pt x="0" y="57723"/>
                    <a:pt x="330" y="58214"/>
                    <a:pt x="707" y="58214"/>
                  </a:cubicBezTo>
                  <a:cubicBezTo>
                    <a:pt x="820" y="58214"/>
                    <a:pt x="938" y="58170"/>
                    <a:pt x="1044" y="58064"/>
                  </a:cubicBezTo>
                  <a:cubicBezTo>
                    <a:pt x="4534" y="54541"/>
                    <a:pt x="31315" y="17191"/>
                    <a:pt x="33827" y="12657"/>
                  </a:cubicBezTo>
                  <a:cubicBezTo>
                    <a:pt x="35295" y="10015"/>
                    <a:pt x="35784" y="7536"/>
                    <a:pt x="37578" y="5155"/>
                  </a:cubicBezTo>
                  <a:cubicBezTo>
                    <a:pt x="38687" y="3654"/>
                    <a:pt x="39568" y="2186"/>
                    <a:pt x="39568" y="294"/>
                  </a:cubicBezTo>
                  <a:cubicBezTo>
                    <a:pt x="39568" y="99"/>
                    <a:pt x="39413" y="1"/>
                    <a:pt x="392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38"/>
            <p:cNvSpPr/>
            <p:nvPr/>
          </p:nvSpPr>
          <p:spPr>
            <a:xfrm flipH="1">
              <a:off x="8058378" y="1967445"/>
              <a:ext cx="146319" cy="67039"/>
            </a:xfrm>
            <a:custGeom>
              <a:avLst/>
              <a:gdLst/>
              <a:ahLst/>
              <a:cxnLst/>
              <a:rect l="l" t="t" r="r" b="b"/>
              <a:pathLst>
                <a:path w="6144" h="2815" extrusionOk="0">
                  <a:moveTo>
                    <a:pt x="5591" y="1"/>
                  </a:moveTo>
                  <a:cubicBezTo>
                    <a:pt x="5505" y="1"/>
                    <a:pt x="5411" y="32"/>
                    <a:pt x="5317" y="105"/>
                  </a:cubicBezTo>
                  <a:cubicBezTo>
                    <a:pt x="3882" y="1247"/>
                    <a:pt x="2186" y="1997"/>
                    <a:pt x="359" y="2226"/>
                  </a:cubicBezTo>
                  <a:cubicBezTo>
                    <a:pt x="11" y="2289"/>
                    <a:pt x="1" y="2814"/>
                    <a:pt x="359" y="2814"/>
                  </a:cubicBezTo>
                  <a:cubicBezTo>
                    <a:pt x="370" y="2814"/>
                    <a:pt x="381" y="2814"/>
                    <a:pt x="392" y="2813"/>
                  </a:cubicBezTo>
                  <a:cubicBezTo>
                    <a:pt x="2382" y="2650"/>
                    <a:pt x="4208" y="1965"/>
                    <a:pt x="5807" y="725"/>
                  </a:cubicBezTo>
                  <a:cubicBezTo>
                    <a:pt x="6144" y="466"/>
                    <a:pt x="5924" y="1"/>
                    <a:pt x="55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38"/>
            <p:cNvSpPr/>
            <p:nvPr/>
          </p:nvSpPr>
          <p:spPr>
            <a:xfrm flipH="1">
              <a:off x="6748220" y="882720"/>
              <a:ext cx="1736542" cy="4497606"/>
            </a:xfrm>
            <a:custGeom>
              <a:avLst/>
              <a:gdLst/>
              <a:ahLst/>
              <a:cxnLst/>
              <a:rect l="l" t="t" r="r" b="b"/>
              <a:pathLst>
                <a:path w="72918" h="188856" extrusionOk="0">
                  <a:moveTo>
                    <a:pt x="30321" y="8956"/>
                  </a:moveTo>
                  <a:cubicBezTo>
                    <a:pt x="30321" y="9021"/>
                    <a:pt x="30321" y="9119"/>
                    <a:pt x="30321" y="9184"/>
                  </a:cubicBezTo>
                  <a:cubicBezTo>
                    <a:pt x="30321" y="9315"/>
                    <a:pt x="30386" y="9380"/>
                    <a:pt x="30484" y="9445"/>
                  </a:cubicBezTo>
                  <a:cubicBezTo>
                    <a:pt x="29832" y="13197"/>
                    <a:pt x="28657" y="16132"/>
                    <a:pt x="26113" y="19296"/>
                  </a:cubicBezTo>
                  <a:cubicBezTo>
                    <a:pt x="26015" y="19394"/>
                    <a:pt x="26015" y="19525"/>
                    <a:pt x="26048" y="19623"/>
                  </a:cubicBezTo>
                  <a:cubicBezTo>
                    <a:pt x="25993" y="19485"/>
                    <a:pt x="25868" y="19347"/>
                    <a:pt x="25692" y="19347"/>
                  </a:cubicBezTo>
                  <a:cubicBezTo>
                    <a:pt x="25660" y="19347"/>
                    <a:pt x="25627" y="19352"/>
                    <a:pt x="25591" y="19362"/>
                  </a:cubicBezTo>
                  <a:cubicBezTo>
                    <a:pt x="25428" y="19362"/>
                    <a:pt x="25265" y="19362"/>
                    <a:pt x="25134" y="19394"/>
                  </a:cubicBezTo>
                  <a:cubicBezTo>
                    <a:pt x="25983" y="17633"/>
                    <a:pt x="26831" y="15904"/>
                    <a:pt x="27679" y="14175"/>
                  </a:cubicBezTo>
                  <a:cubicBezTo>
                    <a:pt x="28233" y="13001"/>
                    <a:pt x="29081" y="10163"/>
                    <a:pt x="30321" y="8956"/>
                  </a:cubicBezTo>
                  <a:close/>
                  <a:moveTo>
                    <a:pt x="38606" y="24614"/>
                  </a:moveTo>
                  <a:lnTo>
                    <a:pt x="38606" y="24614"/>
                  </a:lnTo>
                  <a:cubicBezTo>
                    <a:pt x="39455" y="25984"/>
                    <a:pt x="40466" y="27288"/>
                    <a:pt x="41640" y="28463"/>
                  </a:cubicBezTo>
                  <a:cubicBezTo>
                    <a:pt x="41774" y="28574"/>
                    <a:pt x="41908" y="28625"/>
                    <a:pt x="42041" y="28625"/>
                  </a:cubicBezTo>
                  <a:cubicBezTo>
                    <a:pt x="42103" y="28625"/>
                    <a:pt x="42165" y="28614"/>
                    <a:pt x="42227" y="28593"/>
                  </a:cubicBezTo>
                  <a:lnTo>
                    <a:pt x="42227" y="28593"/>
                  </a:lnTo>
                  <a:cubicBezTo>
                    <a:pt x="39879" y="33878"/>
                    <a:pt x="44902" y="38314"/>
                    <a:pt x="45946" y="43272"/>
                  </a:cubicBezTo>
                  <a:cubicBezTo>
                    <a:pt x="45855" y="43270"/>
                    <a:pt x="45763" y="43269"/>
                    <a:pt x="45672" y="43269"/>
                  </a:cubicBezTo>
                  <a:cubicBezTo>
                    <a:pt x="44296" y="43269"/>
                    <a:pt x="42925" y="43500"/>
                    <a:pt x="41640" y="43990"/>
                  </a:cubicBezTo>
                  <a:cubicBezTo>
                    <a:pt x="41249" y="42065"/>
                    <a:pt x="40792" y="40141"/>
                    <a:pt x="40792" y="38151"/>
                  </a:cubicBezTo>
                  <a:cubicBezTo>
                    <a:pt x="40792" y="36422"/>
                    <a:pt x="41183" y="34693"/>
                    <a:pt x="40890" y="32997"/>
                  </a:cubicBezTo>
                  <a:cubicBezTo>
                    <a:pt x="40662" y="31659"/>
                    <a:pt x="40009" y="30452"/>
                    <a:pt x="39585" y="29180"/>
                  </a:cubicBezTo>
                  <a:cubicBezTo>
                    <a:pt x="39063" y="27680"/>
                    <a:pt x="38802" y="26147"/>
                    <a:pt x="38606" y="24614"/>
                  </a:cubicBezTo>
                  <a:close/>
                  <a:moveTo>
                    <a:pt x="36454" y="23602"/>
                  </a:moveTo>
                  <a:lnTo>
                    <a:pt x="36454" y="23602"/>
                  </a:lnTo>
                  <a:cubicBezTo>
                    <a:pt x="36780" y="25690"/>
                    <a:pt x="36715" y="27778"/>
                    <a:pt x="36258" y="29865"/>
                  </a:cubicBezTo>
                  <a:cubicBezTo>
                    <a:pt x="36193" y="30192"/>
                    <a:pt x="36095" y="30518"/>
                    <a:pt x="36030" y="30811"/>
                  </a:cubicBezTo>
                  <a:cubicBezTo>
                    <a:pt x="35997" y="30844"/>
                    <a:pt x="35964" y="30877"/>
                    <a:pt x="35964" y="30942"/>
                  </a:cubicBezTo>
                  <a:cubicBezTo>
                    <a:pt x="35964" y="30974"/>
                    <a:pt x="35964" y="31007"/>
                    <a:pt x="35964" y="31040"/>
                  </a:cubicBezTo>
                  <a:cubicBezTo>
                    <a:pt x="35671" y="32312"/>
                    <a:pt x="35410" y="33519"/>
                    <a:pt x="35508" y="34921"/>
                  </a:cubicBezTo>
                  <a:cubicBezTo>
                    <a:pt x="35801" y="39390"/>
                    <a:pt x="34757" y="43174"/>
                    <a:pt x="33289" y="47317"/>
                  </a:cubicBezTo>
                  <a:cubicBezTo>
                    <a:pt x="32316" y="46728"/>
                    <a:pt x="31162" y="46481"/>
                    <a:pt x="30000" y="46481"/>
                  </a:cubicBezTo>
                  <a:cubicBezTo>
                    <a:pt x="29682" y="46481"/>
                    <a:pt x="29364" y="46499"/>
                    <a:pt x="29049" y="46534"/>
                  </a:cubicBezTo>
                  <a:cubicBezTo>
                    <a:pt x="29147" y="43990"/>
                    <a:pt x="30549" y="42033"/>
                    <a:pt x="31724" y="39880"/>
                  </a:cubicBezTo>
                  <a:cubicBezTo>
                    <a:pt x="32702" y="38086"/>
                    <a:pt x="33387" y="36194"/>
                    <a:pt x="33616" y="34139"/>
                  </a:cubicBezTo>
                  <a:cubicBezTo>
                    <a:pt x="33746" y="33029"/>
                    <a:pt x="33681" y="31920"/>
                    <a:pt x="33714" y="30811"/>
                  </a:cubicBezTo>
                  <a:cubicBezTo>
                    <a:pt x="33779" y="29017"/>
                    <a:pt x="34301" y="27647"/>
                    <a:pt x="35214" y="26147"/>
                  </a:cubicBezTo>
                  <a:cubicBezTo>
                    <a:pt x="35703" y="25299"/>
                    <a:pt x="36127" y="24450"/>
                    <a:pt x="36454" y="23602"/>
                  </a:cubicBezTo>
                  <a:close/>
                  <a:moveTo>
                    <a:pt x="36519" y="63268"/>
                  </a:moveTo>
                  <a:cubicBezTo>
                    <a:pt x="37008" y="65584"/>
                    <a:pt x="37269" y="67867"/>
                    <a:pt x="37302" y="70086"/>
                  </a:cubicBezTo>
                  <a:cubicBezTo>
                    <a:pt x="36290" y="71325"/>
                    <a:pt x="35344" y="72956"/>
                    <a:pt x="34920" y="74555"/>
                  </a:cubicBezTo>
                  <a:cubicBezTo>
                    <a:pt x="34659" y="73935"/>
                    <a:pt x="34333" y="73348"/>
                    <a:pt x="33974" y="72858"/>
                  </a:cubicBezTo>
                  <a:cubicBezTo>
                    <a:pt x="33951" y="72811"/>
                    <a:pt x="33909" y="72780"/>
                    <a:pt x="33863" y="72780"/>
                  </a:cubicBezTo>
                  <a:cubicBezTo>
                    <a:pt x="33846" y="72780"/>
                    <a:pt x="33829" y="72784"/>
                    <a:pt x="33811" y="72793"/>
                  </a:cubicBezTo>
                  <a:cubicBezTo>
                    <a:pt x="34203" y="71554"/>
                    <a:pt x="34627" y="70379"/>
                    <a:pt x="34986" y="69172"/>
                  </a:cubicBezTo>
                  <a:cubicBezTo>
                    <a:pt x="35540" y="67280"/>
                    <a:pt x="36095" y="65290"/>
                    <a:pt x="36519" y="63268"/>
                  </a:cubicBezTo>
                  <a:close/>
                  <a:moveTo>
                    <a:pt x="37302" y="71293"/>
                  </a:moveTo>
                  <a:cubicBezTo>
                    <a:pt x="37269" y="74457"/>
                    <a:pt x="36845" y="77588"/>
                    <a:pt x="36127" y="80818"/>
                  </a:cubicBezTo>
                  <a:cubicBezTo>
                    <a:pt x="36225" y="79317"/>
                    <a:pt x="35964" y="77556"/>
                    <a:pt x="35442" y="75925"/>
                  </a:cubicBezTo>
                  <a:cubicBezTo>
                    <a:pt x="35866" y="74946"/>
                    <a:pt x="36095" y="73837"/>
                    <a:pt x="36519" y="72858"/>
                  </a:cubicBezTo>
                  <a:cubicBezTo>
                    <a:pt x="36780" y="72304"/>
                    <a:pt x="37041" y="71782"/>
                    <a:pt x="37302" y="71293"/>
                  </a:cubicBezTo>
                  <a:close/>
                  <a:moveTo>
                    <a:pt x="33648" y="73185"/>
                  </a:moveTo>
                  <a:cubicBezTo>
                    <a:pt x="33974" y="74489"/>
                    <a:pt x="34496" y="75761"/>
                    <a:pt x="34790" y="77066"/>
                  </a:cubicBezTo>
                  <a:cubicBezTo>
                    <a:pt x="35084" y="78436"/>
                    <a:pt x="35116" y="79872"/>
                    <a:pt x="35410" y="81242"/>
                  </a:cubicBezTo>
                  <a:cubicBezTo>
                    <a:pt x="35444" y="81415"/>
                    <a:pt x="35562" y="81487"/>
                    <a:pt x="35689" y="81487"/>
                  </a:cubicBezTo>
                  <a:cubicBezTo>
                    <a:pt x="35801" y="81487"/>
                    <a:pt x="35920" y="81431"/>
                    <a:pt x="35997" y="81339"/>
                  </a:cubicBezTo>
                  <a:lnTo>
                    <a:pt x="35997" y="81339"/>
                  </a:lnTo>
                  <a:cubicBezTo>
                    <a:pt x="35899" y="81829"/>
                    <a:pt x="35769" y="82351"/>
                    <a:pt x="35638" y="82873"/>
                  </a:cubicBezTo>
                  <a:cubicBezTo>
                    <a:pt x="35181" y="84667"/>
                    <a:pt x="34725" y="86461"/>
                    <a:pt x="34268" y="88255"/>
                  </a:cubicBezTo>
                  <a:cubicBezTo>
                    <a:pt x="33942" y="85417"/>
                    <a:pt x="32376" y="82905"/>
                    <a:pt x="32343" y="80035"/>
                  </a:cubicBezTo>
                  <a:cubicBezTo>
                    <a:pt x="32311" y="77719"/>
                    <a:pt x="32931" y="75435"/>
                    <a:pt x="33648" y="73185"/>
                  </a:cubicBezTo>
                  <a:close/>
                  <a:moveTo>
                    <a:pt x="39804" y="0"/>
                  </a:moveTo>
                  <a:cubicBezTo>
                    <a:pt x="37889" y="0"/>
                    <a:pt x="36021" y="1055"/>
                    <a:pt x="35181" y="2758"/>
                  </a:cubicBezTo>
                  <a:cubicBezTo>
                    <a:pt x="34132" y="1606"/>
                    <a:pt x="32705" y="1115"/>
                    <a:pt x="31238" y="1115"/>
                  </a:cubicBezTo>
                  <a:cubicBezTo>
                    <a:pt x="30380" y="1115"/>
                    <a:pt x="29509" y="1283"/>
                    <a:pt x="28690" y="1584"/>
                  </a:cubicBezTo>
                  <a:cubicBezTo>
                    <a:pt x="28385" y="1675"/>
                    <a:pt x="28479" y="2080"/>
                    <a:pt x="28758" y="2080"/>
                  </a:cubicBezTo>
                  <a:cubicBezTo>
                    <a:pt x="28778" y="2080"/>
                    <a:pt x="28799" y="2078"/>
                    <a:pt x="28821" y="2073"/>
                  </a:cubicBezTo>
                  <a:cubicBezTo>
                    <a:pt x="29385" y="1940"/>
                    <a:pt x="29985" y="1852"/>
                    <a:pt x="30591" y="1852"/>
                  </a:cubicBezTo>
                  <a:cubicBezTo>
                    <a:pt x="32363" y="1852"/>
                    <a:pt x="34177" y="2611"/>
                    <a:pt x="35247" y="5237"/>
                  </a:cubicBezTo>
                  <a:cubicBezTo>
                    <a:pt x="35769" y="6770"/>
                    <a:pt x="35899" y="8369"/>
                    <a:pt x="35964" y="9967"/>
                  </a:cubicBezTo>
                  <a:cubicBezTo>
                    <a:pt x="35142" y="8844"/>
                    <a:pt x="33330" y="8088"/>
                    <a:pt x="31882" y="8088"/>
                  </a:cubicBezTo>
                  <a:cubicBezTo>
                    <a:pt x="31606" y="8088"/>
                    <a:pt x="31344" y="8116"/>
                    <a:pt x="31104" y="8173"/>
                  </a:cubicBezTo>
                  <a:cubicBezTo>
                    <a:pt x="31137" y="5988"/>
                    <a:pt x="30256" y="3541"/>
                    <a:pt x="28690" y="2138"/>
                  </a:cubicBezTo>
                  <a:cubicBezTo>
                    <a:pt x="28657" y="2105"/>
                    <a:pt x="28617" y="2091"/>
                    <a:pt x="28578" y="2091"/>
                  </a:cubicBezTo>
                  <a:cubicBezTo>
                    <a:pt x="28464" y="2091"/>
                    <a:pt x="28356" y="2213"/>
                    <a:pt x="28429" y="2334"/>
                  </a:cubicBezTo>
                  <a:cubicBezTo>
                    <a:pt x="28984" y="3411"/>
                    <a:pt x="29571" y="4422"/>
                    <a:pt x="29930" y="5629"/>
                  </a:cubicBezTo>
                  <a:cubicBezTo>
                    <a:pt x="30191" y="6509"/>
                    <a:pt x="30256" y="7423"/>
                    <a:pt x="30288" y="8336"/>
                  </a:cubicBezTo>
                  <a:cubicBezTo>
                    <a:pt x="29147" y="8793"/>
                    <a:pt x="28690" y="10326"/>
                    <a:pt x="28136" y="11435"/>
                  </a:cubicBezTo>
                  <a:cubicBezTo>
                    <a:pt x="27972" y="11794"/>
                    <a:pt x="27777" y="12185"/>
                    <a:pt x="27581" y="12544"/>
                  </a:cubicBezTo>
                  <a:cubicBezTo>
                    <a:pt x="28331" y="9478"/>
                    <a:pt x="28527" y="6183"/>
                    <a:pt x="28233" y="3117"/>
                  </a:cubicBezTo>
                  <a:cubicBezTo>
                    <a:pt x="28217" y="2901"/>
                    <a:pt x="28039" y="2787"/>
                    <a:pt x="27874" y="2787"/>
                  </a:cubicBezTo>
                  <a:cubicBezTo>
                    <a:pt x="27714" y="2787"/>
                    <a:pt x="27565" y="2893"/>
                    <a:pt x="27581" y="3117"/>
                  </a:cubicBezTo>
                  <a:cubicBezTo>
                    <a:pt x="27646" y="6934"/>
                    <a:pt x="27287" y="10522"/>
                    <a:pt x="26733" y="14273"/>
                  </a:cubicBezTo>
                  <a:cubicBezTo>
                    <a:pt x="25852" y="16034"/>
                    <a:pt x="24971" y="17829"/>
                    <a:pt x="24091" y="19590"/>
                  </a:cubicBezTo>
                  <a:cubicBezTo>
                    <a:pt x="24058" y="19655"/>
                    <a:pt x="24058" y="19721"/>
                    <a:pt x="24058" y="19786"/>
                  </a:cubicBezTo>
                  <a:cubicBezTo>
                    <a:pt x="24025" y="19786"/>
                    <a:pt x="23993" y="19818"/>
                    <a:pt x="23960" y="19851"/>
                  </a:cubicBezTo>
                  <a:cubicBezTo>
                    <a:pt x="22460" y="22461"/>
                    <a:pt x="21253" y="25233"/>
                    <a:pt x="19687" y="27810"/>
                  </a:cubicBezTo>
                  <a:cubicBezTo>
                    <a:pt x="18219" y="30257"/>
                    <a:pt x="16555" y="32508"/>
                    <a:pt x="14924" y="34824"/>
                  </a:cubicBezTo>
                  <a:cubicBezTo>
                    <a:pt x="13391" y="37009"/>
                    <a:pt x="12706" y="39423"/>
                    <a:pt x="12054" y="42000"/>
                  </a:cubicBezTo>
                  <a:cubicBezTo>
                    <a:pt x="11826" y="42848"/>
                    <a:pt x="11597" y="43729"/>
                    <a:pt x="11369" y="44577"/>
                  </a:cubicBezTo>
                  <a:cubicBezTo>
                    <a:pt x="11271" y="44642"/>
                    <a:pt x="11238" y="44805"/>
                    <a:pt x="11271" y="44903"/>
                  </a:cubicBezTo>
                  <a:cubicBezTo>
                    <a:pt x="10651" y="47252"/>
                    <a:pt x="10032" y="49633"/>
                    <a:pt x="9444" y="51982"/>
                  </a:cubicBezTo>
                  <a:cubicBezTo>
                    <a:pt x="9327" y="52393"/>
                    <a:pt x="9656" y="52651"/>
                    <a:pt x="9973" y="52651"/>
                  </a:cubicBezTo>
                  <a:cubicBezTo>
                    <a:pt x="10184" y="52651"/>
                    <a:pt x="10390" y="52536"/>
                    <a:pt x="10456" y="52275"/>
                  </a:cubicBezTo>
                  <a:cubicBezTo>
                    <a:pt x="11075" y="49992"/>
                    <a:pt x="11565" y="47545"/>
                    <a:pt x="12152" y="45131"/>
                  </a:cubicBezTo>
                  <a:cubicBezTo>
                    <a:pt x="12482" y="45175"/>
                    <a:pt x="12811" y="45196"/>
                    <a:pt x="13138" y="45196"/>
                  </a:cubicBezTo>
                  <a:cubicBezTo>
                    <a:pt x="15010" y="45196"/>
                    <a:pt x="16813" y="44499"/>
                    <a:pt x="18284" y="43305"/>
                  </a:cubicBezTo>
                  <a:cubicBezTo>
                    <a:pt x="18554" y="43062"/>
                    <a:pt x="18289" y="42620"/>
                    <a:pt x="17987" y="42620"/>
                  </a:cubicBezTo>
                  <a:cubicBezTo>
                    <a:pt x="17923" y="42620"/>
                    <a:pt x="17858" y="42639"/>
                    <a:pt x="17795" y="42685"/>
                  </a:cubicBezTo>
                  <a:cubicBezTo>
                    <a:pt x="16131" y="43924"/>
                    <a:pt x="14305" y="44479"/>
                    <a:pt x="12315" y="44544"/>
                  </a:cubicBezTo>
                  <a:cubicBezTo>
                    <a:pt x="12576" y="43435"/>
                    <a:pt x="12902" y="42359"/>
                    <a:pt x="13228" y="41282"/>
                  </a:cubicBezTo>
                  <a:cubicBezTo>
                    <a:pt x="13735" y="41395"/>
                    <a:pt x="14242" y="41449"/>
                    <a:pt x="14746" y="41449"/>
                  </a:cubicBezTo>
                  <a:cubicBezTo>
                    <a:pt x="15702" y="41449"/>
                    <a:pt x="16648" y="41254"/>
                    <a:pt x="17567" y="40891"/>
                  </a:cubicBezTo>
                  <a:cubicBezTo>
                    <a:pt x="17893" y="40760"/>
                    <a:pt x="17991" y="40336"/>
                    <a:pt x="17665" y="40141"/>
                  </a:cubicBezTo>
                  <a:cubicBezTo>
                    <a:pt x="16719" y="39619"/>
                    <a:pt x="15740" y="39162"/>
                    <a:pt x="14696" y="38934"/>
                  </a:cubicBezTo>
                  <a:cubicBezTo>
                    <a:pt x="14654" y="38922"/>
                    <a:pt x="14615" y="38917"/>
                    <a:pt x="14578" y="38917"/>
                  </a:cubicBezTo>
                  <a:cubicBezTo>
                    <a:pt x="14188" y="38917"/>
                    <a:pt x="14113" y="39502"/>
                    <a:pt x="14500" y="39651"/>
                  </a:cubicBezTo>
                  <a:cubicBezTo>
                    <a:pt x="15153" y="39912"/>
                    <a:pt x="15805" y="40173"/>
                    <a:pt x="16458" y="40467"/>
                  </a:cubicBezTo>
                  <a:cubicBezTo>
                    <a:pt x="15446" y="40826"/>
                    <a:pt x="14403" y="40956"/>
                    <a:pt x="13326" y="40956"/>
                  </a:cubicBezTo>
                  <a:cubicBezTo>
                    <a:pt x="13848" y="39456"/>
                    <a:pt x="14435" y="37988"/>
                    <a:pt x="15185" y="36585"/>
                  </a:cubicBezTo>
                  <a:cubicBezTo>
                    <a:pt x="16327" y="36650"/>
                    <a:pt x="17404" y="37107"/>
                    <a:pt x="18284" y="37857"/>
                  </a:cubicBezTo>
                  <a:cubicBezTo>
                    <a:pt x="18377" y="37943"/>
                    <a:pt x="18479" y="37979"/>
                    <a:pt x="18578" y="37979"/>
                  </a:cubicBezTo>
                  <a:cubicBezTo>
                    <a:pt x="18928" y="37979"/>
                    <a:pt x="19228" y="37525"/>
                    <a:pt x="18871" y="37270"/>
                  </a:cubicBezTo>
                  <a:cubicBezTo>
                    <a:pt x="17893" y="36487"/>
                    <a:pt x="16751" y="36063"/>
                    <a:pt x="15512" y="35998"/>
                  </a:cubicBezTo>
                  <a:cubicBezTo>
                    <a:pt x="15838" y="35476"/>
                    <a:pt x="16164" y="34954"/>
                    <a:pt x="16523" y="34465"/>
                  </a:cubicBezTo>
                  <a:cubicBezTo>
                    <a:pt x="18089" y="32344"/>
                    <a:pt x="19622" y="30126"/>
                    <a:pt x="20959" y="27778"/>
                  </a:cubicBezTo>
                  <a:cubicBezTo>
                    <a:pt x="21448" y="27843"/>
                    <a:pt x="21905" y="27973"/>
                    <a:pt x="22362" y="28202"/>
                  </a:cubicBezTo>
                  <a:cubicBezTo>
                    <a:pt x="22818" y="28430"/>
                    <a:pt x="23210" y="28789"/>
                    <a:pt x="23667" y="28985"/>
                  </a:cubicBezTo>
                  <a:cubicBezTo>
                    <a:pt x="23714" y="29008"/>
                    <a:pt x="23765" y="29019"/>
                    <a:pt x="23816" y="29019"/>
                  </a:cubicBezTo>
                  <a:cubicBezTo>
                    <a:pt x="24050" y="29019"/>
                    <a:pt x="24284" y="28795"/>
                    <a:pt x="24123" y="28528"/>
                  </a:cubicBezTo>
                  <a:cubicBezTo>
                    <a:pt x="23536" y="27680"/>
                    <a:pt x="22329" y="27354"/>
                    <a:pt x="21285" y="27223"/>
                  </a:cubicBezTo>
                  <a:cubicBezTo>
                    <a:pt x="21644" y="26603"/>
                    <a:pt x="21970" y="25951"/>
                    <a:pt x="22297" y="25299"/>
                  </a:cubicBezTo>
                  <a:cubicBezTo>
                    <a:pt x="23275" y="25592"/>
                    <a:pt x="24058" y="26114"/>
                    <a:pt x="24939" y="26669"/>
                  </a:cubicBezTo>
                  <a:cubicBezTo>
                    <a:pt x="24988" y="26702"/>
                    <a:pt x="25040" y="26716"/>
                    <a:pt x="25089" y="26716"/>
                  </a:cubicBezTo>
                  <a:cubicBezTo>
                    <a:pt x="25336" y="26716"/>
                    <a:pt x="25547" y="26364"/>
                    <a:pt x="25330" y="26147"/>
                  </a:cubicBezTo>
                  <a:cubicBezTo>
                    <a:pt x="24580" y="25429"/>
                    <a:pt x="23569" y="25005"/>
                    <a:pt x="22558" y="24744"/>
                  </a:cubicBezTo>
                  <a:cubicBezTo>
                    <a:pt x="23243" y="23243"/>
                    <a:pt x="23830" y="21710"/>
                    <a:pt x="24221" y="20145"/>
                  </a:cubicBezTo>
                  <a:cubicBezTo>
                    <a:pt x="24254" y="20145"/>
                    <a:pt x="24319" y="20177"/>
                    <a:pt x="24352" y="20177"/>
                  </a:cubicBezTo>
                  <a:cubicBezTo>
                    <a:pt x="24715" y="20268"/>
                    <a:pt x="24882" y="20317"/>
                    <a:pt x="25034" y="20317"/>
                  </a:cubicBezTo>
                  <a:cubicBezTo>
                    <a:pt x="25210" y="20317"/>
                    <a:pt x="25367" y="20252"/>
                    <a:pt x="25787" y="20112"/>
                  </a:cubicBezTo>
                  <a:cubicBezTo>
                    <a:pt x="26015" y="20047"/>
                    <a:pt x="26080" y="19818"/>
                    <a:pt x="26048" y="19623"/>
                  </a:cubicBezTo>
                  <a:lnTo>
                    <a:pt x="26048" y="19623"/>
                  </a:lnTo>
                  <a:cubicBezTo>
                    <a:pt x="26090" y="19790"/>
                    <a:pt x="26225" y="19904"/>
                    <a:pt x="26377" y="19904"/>
                  </a:cubicBezTo>
                  <a:cubicBezTo>
                    <a:pt x="26463" y="19904"/>
                    <a:pt x="26553" y="19868"/>
                    <a:pt x="26635" y="19786"/>
                  </a:cubicBezTo>
                  <a:cubicBezTo>
                    <a:pt x="29408" y="17209"/>
                    <a:pt x="31300" y="12936"/>
                    <a:pt x="31137" y="9054"/>
                  </a:cubicBezTo>
                  <a:lnTo>
                    <a:pt x="31137" y="9054"/>
                  </a:lnTo>
                  <a:cubicBezTo>
                    <a:pt x="31985" y="9184"/>
                    <a:pt x="32800" y="9152"/>
                    <a:pt x="33648" y="9445"/>
                  </a:cubicBezTo>
                  <a:cubicBezTo>
                    <a:pt x="34529" y="9739"/>
                    <a:pt x="35214" y="10326"/>
                    <a:pt x="35997" y="10717"/>
                  </a:cubicBezTo>
                  <a:cubicBezTo>
                    <a:pt x="36030" y="10913"/>
                    <a:pt x="36030" y="11109"/>
                    <a:pt x="36030" y="11305"/>
                  </a:cubicBezTo>
                  <a:cubicBezTo>
                    <a:pt x="35638" y="12609"/>
                    <a:pt x="35703" y="14143"/>
                    <a:pt x="35769" y="15317"/>
                  </a:cubicBezTo>
                  <a:cubicBezTo>
                    <a:pt x="35834" y="17176"/>
                    <a:pt x="36193" y="18970"/>
                    <a:pt x="36747" y="20667"/>
                  </a:cubicBezTo>
                  <a:cubicBezTo>
                    <a:pt x="36290" y="22037"/>
                    <a:pt x="35801" y="23374"/>
                    <a:pt x="35051" y="24646"/>
                  </a:cubicBezTo>
                  <a:cubicBezTo>
                    <a:pt x="34431" y="25690"/>
                    <a:pt x="33616" y="26636"/>
                    <a:pt x="33192" y="27778"/>
                  </a:cubicBezTo>
                  <a:cubicBezTo>
                    <a:pt x="32507" y="29702"/>
                    <a:pt x="32898" y="31757"/>
                    <a:pt x="32702" y="33714"/>
                  </a:cubicBezTo>
                  <a:cubicBezTo>
                    <a:pt x="32246" y="38477"/>
                    <a:pt x="27875" y="41967"/>
                    <a:pt x="28005" y="46697"/>
                  </a:cubicBezTo>
                  <a:cubicBezTo>
                    <a:pt x="27711" y="46762"/>
                    <a:pt x="27450" y="46828"/>
                    <a:pt x="27190" y="46926"/>
                  </a:cubicBezTo>
                  <a:cubicBezTo>
                    <a:pt x="23569" y="48132"/>
                    <a:pt x="21448" y="51492"/>
                    <a:pt x="20144" y="54885"/>
                  </a:cubicBezTo>
                  <a:cubicBezTo>
                    <a:pt x="18284" y="59745"/>
                    <a:pt x="17599" y="64605"/>
                    <a:pt x="17208" y="69759"/>
                  </a:cubicBezTo>
                  <a:cubicBezTo>
                    <a:pt x="16947" y="72956"/>
                    <a:pt x="15479" y="75076"/>
                    <a:pt x="13881" y="77719"/>
                  </a:cubicBezTo>
                  <a:cubicBezTo>
                    <a:pt x="13228" y="78762"/>
                    <a:pt x="12674" y="79839"/>
                    <a:pt x="12445" y="80981"/>
                  </a:cubicBezTo>
                  <a:cubicBezTo>
                    <a:pt x="10488" y="83655"/>
                    <a:pt x="9151" y="86722"/>
                    <a:pt x="8401" y="89951"/>
                  </a:cubicBezTo>
                  <a:cubicBezTo>
                    <a:pt x="8342" y="90224"/>
                    <a:pt x="8552" y="90393"/>
                    <a:pt x="8758" y="90393"/>
                  </a:cubicBezTo>
                  <a:cubicBezTo>
                    <a:pt x="8897" y="90393"/>
                    <a:pt x="9033" y="90317"/>
                    <a:pt x="9086" y="90147"/>
                  </a:cubicBezTo>
                  <a:cubicBezTo>
                    <a:pt x="9803" y="87309"/>
                    <a:pt x="10912" y="84667"/>
                    <a:pt x="12315" y="82155"/>
                  </a:cubicBezTo>
                  <a:lnTo>
                    <a:pt x="12315" y="82155"/>
                  </a:lnTo>
                  <a:cubicBezTo>
                    <a:pt x="12282" y="82383"/>
                    <a:pt x="12315" y="82644"/>
                    <a:pt x="12348" y="82873"/>
                  </a:cubicBezTo>
                  <a:cubicBezTo>
                    <a:pt x="12364" y="83154"/>
                    <a:pt x="12582" y="83301"/>
                    <a:pt x="12793" y="83301"/>
                  </a:cubicBezTo>
                  <a:cubicBezTo>
                    <a:pt x="12998" y="83301"/>
                    <a:pt x="13196" y="83162"/>
                    <a:pt x="13196" y="82873"/>
                  </a:cubicBezTo>
                  <a:cubicBezTo>
                    <a:pt x="13163" y="79056"/>
                    <a:pt x="16327" y="76675"/>
                    <a:pt x="17501" y="73250"/>
                  </a:cubicBezTo>
                  <a:cubicBezTo>
                    <a:pt x="18089" y="71554"/>
                    <a:pt x="18121" y="69792"/>
                    <a:pt x="18219" y="67998"/>
                  </a:cubicBezTo>
                  <a:cubicBezTo>
                    <a:pt x="18317" y="65486"/>
                    <a:pt x="18708" y="63072"/>
                    <a:pt x="19328" y="60658"/>
                  </a:cubicBezTo>
                  <a:cubicBezTo>
                    <a:pt x="20307" y="56875"/>
                    <a:pt x="21383" y="52569"/>
                    <a:pt x="24254" y="49763"/>
                  </a:cubicBezTo>
                  <a:cubicBezTo>
                    <a:pt x="25835" y="48224"/>
                    <a:pt x="27907" y="47366"/>
                    <a:pt x="29959" y="47366"/>
                  </a:cubicBezTo>
                  <a:cubicBezTo>
                    <a:pt x="31082" y="47366"/>
                    <a:pt x="32198" y="47623"/>
                    <a:pt x="33224" y="48165"/>
                  </a:cubicBezTo>
                  <a:cubicBezTo>
                    <a:pt x="33257" y="48230"/>
                    <a:pt x="33355" y="48263"/>
                    <a:pt x="33420" y="48296"/>
                  </a:cubicBezTo>
                  <a:cubicBezTo>
                    <a:pt x="33877" y="48557"/>
                    <a:pt x="34333" y="48883"/>
                    <a:pt x="34757" y="49242"/>
                  </a:cubicBezTo>
                  <a:cubicBezTo>
                    <a:pt x="34800" y="49284"/>
                    <a:pt x="34849" y="49302"/>
                    <a:pt x="34897" y="49302"/>
                  </a:cubicBezTo>
                  <a:cubicBezTo>
                    <a:pt x="35030" y="49302"/>
                    <a:pt x="35147" y="49158"/>
                    <a:pt x="35051" y="49013"/>
                  </a:cubicBezTo>
                  <a:cubicBezTo>
                    <a:pt x="34757" y="48557"/>
                    <a:pt x="34431" y="48165"/>
                    <a:pt x="34040" y="47839"/>
                  </a:cubicBezTo>
                  <a:cubicBezTo>
                    <a:pt x="34888" y="45653"/>
                    <a:pt x="35573" y="43566"/>
                    <a:pt x="35997" y="41445"/>
                  </a:cubicBezTo>
                  <a:cubicBezTo>
                    <a:pt x="35997" y="43631"/>
                    <a:pt x="36160" y="45784"/>
                    <a:pt x="36975" y="47871"/>
                  </a:cubicBezTo>
                  <a:cubicBezTo>
                    <a:pt x="36975" y="47904"/>
                    <a:pt x="37008" y="47904"/>
                    <a:pt x="37008" y="47904"/>
                  </a:cubicBezTo>
                  <a:cubicBezTo>
                    <a:pt x="36649" y="48948"/>
                    <a:pt x="36421" y="50024"/>
                    <a:pt x="36258" y="51133"/>
                  </a:cubicBezTo>
                  <a:cubicBezTo>
                    <a:pt x="36193" y="50873"/>
                    <a:pt x="36095" y="50579"/>
                    <a:pt x="35997" y="50318"/>
                  </a:cubicBezTo>
                  <a:cubicBezTo>
                    <a:pt x="35966" y="50256"/>
                    <a:pt x="35899" y="50224"/>
                    <a:pt x="35840" y="50224"/>
                  </a:cubicBezTo>
                  <a:cubicBezTo>
                    <a:pt x="35774" y="50224"/>
                    <a:pt x="35719" y="50265"/>
                    <a:pt x="35736" y="50351"/>
                  </a:cubicBezTo>
                  <a:cubicBezTo>
                    <a:pt x="36715" y="57560"/>
                    <a:pt x="35475" y="64116"/>
                    <a:pt x="33322" y="70999"/>
                  </a:cubicBezTo>
                  <a:cubicBezTo>
                    <a:pt x="32409" y="73902"/>
                    <a:pt x="31267" y="76936"/>
                    <a:pt x="31332" y="80035"/>
                  </a:cubicBezTo>
                  <a:cubicBezTo>
                    <a:pt x="31397" y="83166"/>
                    <a:pt x="33192" y="85841"/>
                    <a:pt x="33518" y="88907"/>
                  </a:cubicBezTo>
                  <a:cubicBezTo>
                    <a:pt x="33518" y="89171"/>
                    <a:pt x="33756" y="89304"/>
                    <a:pt x="33946" y="89304"/>
                  </a:cubicBezTo>
                  <a:cubicBezTo>
                    <a:pt x="33967" y="89304"/>
                    <a:pt x="33988" y="89302"/>
                    <a:pt x="34007" y="89299"/>
                  </a:cubicBezTo>
                  <a:lnTo>
                    <a:pt x="34007" y="89299"/>
                  </a:lnTo>
                  <a:cubicBezTo>
                    <a:pt x="32931" y="93768"/>
                    <a:pt x="32050" y="98204"/>
                    <a:pt x="31887" y="102869"/>
                  </a:cubicBezTo>
                  <a:cubicBezTo>
                    <a:pt x="31724" y="107435"/>
                    <a:pt x="31985" y="112035"/>
                    <a:pt x="32604" y="116569"/>
                  </a:cubicBezTo>
                  <a:cubicBezTo>
                    <a:pt x="30517" y="121527"/>
                    <a:pt x="27418" y="126094"/>
                    <a:pt x="23503" y="129715"/>
                  </a:cubicBezTo>
                  <a:cubicBezTo>
                    <a:pt x="20470" y="132553"/>
                    <a:pt x="17045" y="135064"/>
                    <a:pt x="15838" y="139207"/>
                  </a:cubicBezTo>
                  <a:cubicBezTo>
                    <a:pt x="15699" y="139644"/>
                    <a:pt x="16067" y="139935"/>
                    <a:pt x="16421" y="139935"/>
                  </a:cubicBezTo>
                  <a:cubicBezTo>
                    <a:pt x="16648" y="139935"/>
                    <a:pt x="16870" y="139814"/>
                    <a:pt x="16947" y="139533"/>
                  </a:cubicBezTo>
                  <a:cubicBezTo>
                    <a:pt x="18415" y="134673"/>
                    <a:pt x="23210" y="131965"/>
                    <a:pt x="26439" y="128377"/>
                  </a:cubicBezTo>
                  <a:cubicBezTo>
                    <a:pt x="29245" y="125246"/>
                    <a:pt x="31300" y="121723"/>
                    <a:pt x="32768" y="117841"/>
                  </a:cubicBezTo>
                  <a:cubicBezTo>
                    <a:pt x="32800" y="118069"/>
                    <a:pt x="32833" y="118265"/>
                    <a:pt x="32865" y="118493"/>
                  </a:cubicBezTo>
                  <a:cubicBezTo>
                    <a:pt x="31495" y="125311"/>
                    <a:pt x="27744" y="130726"/>
                    <a:pt x="23764" y="136304"/>
                  </a:cubicBezTo>
                  <a:cubicBezTo>
                    <a:pt x="19459" y="142339"/>
                    <a:pt x="3214" y="181319"/>
                    <a:pt x="180" y="188137"/>
                  </a:cubicBezTo>
                  <a:cubicBezTo>
                    <a:pt x="0" y="188520"/>
                    <a:pt x="317" y="188856"/>
                    <a:pt x="628" y="188856"/>
                  </a:cubicBezTo>
                  <a:cubicBezTo>
                    <a:pt x="767" y="188856"/>
                    <a:pt x="905" y="188788"/>
                    <a:pt x="996" y="188626"/>
                  </a:cubicBezTo>
                  <a:cubicBezTo>
                    <a:pt x="4584" y="181580"/>
                    <a:pt x="20731" y="142306"/>
                    <a:pt x="25330" y="135847"/>
                  </a:cubicBezTo>
                  <a:cubicBezTo>
                    <a:pt x="28690" y="131117"/>
                    <a:pt x="32376" y="125833"/>
                    <a:pt x="33094" y="119929"/>
                  </a:cubicBezTo>
                  <a:cubicBezTo>
                    <a:pt x="33257" y="120907"/>
                    <a:pt x="33420" y="121853"/>
                    <a:pt x="33616" y="122799"/>
                  </a:cubicBezTo>
                  <a:cubicBezTo>
                    <a:pt x="34333" y="126648"/>
                    <a:pt x="36095" y="130987"/>
                    <a:pt x="39748" y="132487"/>
                  </a:cubicBezTo>
                  <a:cubicBezTo>
                    <a:pt x="39748" y="132520"/>
                    <a:pt x="39716" y="132585"/>
                    <a:pt x="39748" y="132618"/>
                  </a:cubicBezTo>
                  <a:cubicBezTo>
                    <a:pt x="41510" y="136076"/>
                    <a:pt x="43630" y="139338"/>
                    <a:pt x="45587" y="142697"/>
                  </a:cubicBezTo>
                  <a:cubicBezTo>
                    <a:pt x="47544" y="146025"/>
                    <a:pt x="69726" y="184940"/>
                    <a:pt x="71781" y="188202"/>
                  </a:cubicBezTo>
                  <a:cubicBezTo>
                    <a:pt x="71905" y="188388"/>
                    <a:pt x="72075" y="188466"/>
                    <a:pt x="72239" y="188466"/>
                  </a:cubicBezTo>
                  <a:cubicBezTo>
                    <a:pt x="72592" y="188466"/>
                    <a:pt x="72917" y="188104"/>
                    <a:pt x="72694" y="187680"/>
                  </a:cubicBezTo>
                  <a:cubicBezTo>
                    <a:pt x="69400" y="180928"/>
                    <a:pt x="44804" y="138489"/>
                    <a:pt x="40107" y="132618"/>
                  </a:cubicBezTo>
                  <a:lnTo>
                    <a:pt x="40107" y="132618"/>
                  </a:lnTo>
                  <a:cubicBezTo>
                    <a:pt x="40759" y="132846"/>
                    <a:pt x="41444" y="132977"/>
                    <a:pt x="42227" y="133009"/>
                  </a:cubicBezTo>
                  <a:cubicBezTo>
                    <a:pt x="42238" y="133010"/>
                    <a:pt x="42249" y="133010"/>
                    <a:pt x="42260" y="133010"/>
                  </a:cubicBezTo>
                  <a:cubicBezTo>
                    <a:pt x="42878" y="133010"/>
                    <a:pt x="42837" y="132094"/>
                    <a:pt x="42227" y="131998"/>
                  </a:cubicBezTo>
                  <a:cubicBezTo>
                    <a:pt x="34757" y="131117"/>
                    <a:pt x="34268" y="121103"/>
                    <a:pt x="33583" y="115362"/>
                  </a:cubicBezTo>
                  <a:cubicBezTo>
                    <a:pt x="32768" y="108773"/>
                    <a:pt x="32572" y="102020"/>
                    <a:pt x="33681" y="95464"/>
                  </a:cubicBezTo>
                  <a:cubicBezTo>
                    <a:pt x="35410" y="85189"/>
                    <a:pt x="41803" y="72532"/>
                    <a:pt x="36682" y="62289"/>
                  </a:cubicBezTo>
                  <a:cubicBezTo>
                    <a:pt x="37073" y="60104"/>
                    <a:pt x="37269" y="57886"/>
                    <a:pt x="37139" y="55733"/>
                  </a:cubicBezTo>
                  <a:cubicBezTo>
                    <a:pt x="37139" y="53189"/>
                    <a:pt x="37334" y="50709"/>
                    <a:pt x="37530" y="48132"/>
                  </a:cubicBezTo>
                  <a:cubicBezTo>
                    <a:pt x="37693" y="48067"/>
                    <a:pt x="37856" y="47904"/>
                    <a:pt x="37758" y="47643"/>
                  </a:cubicBezTo>
                  <a:cubicBezTo>
                    <a:pt x="36258" y="42685"/>
                    <a:pt x="37400" y="37531"/>
                    <a:pt x="36584" y="32540"/>
                  </a:cubicBezTo>
                  <a:cubicBezTo>
                    <a:pt x="36780" y="31301"/>
                    <a:pt x="37106" y="30061"/>
                    <a:pt x="37269" y="28789"/>
                  </a:cubicBezTo>
                  <a:cubicBezTo>
                    <a:pt x="37497" y="26734"/>
                    <a:pt x="37269" y="24744"/>
                    <a:pt x="36747" y="22754"/>
                  </a:cubicBezTo>
                  <a:cubicBezTo>
                    <a:pt x="36747" y="22722"/>
                    <a:pt x="36747" y="22722"/>
                    <a:pt x="36747" y="22722"/>
                  </a:cubicBezTo>
                  <a:cubicBezTo>
                    <a:pt x="36845" y="22265"/>
                    <a:pt x="36943" y="21841"/>
                    <a:pt x="37008" y="21384"/>
                  </a:cubicBezTo>
                  <a:cubicBezTo>
                    <a:pt x="37334" y="22232"/>
                    <a:pt x="37726" y="23048"/>
                    <a:pt x="38150" y="23831"/>
                  </a:cubicBezTo>
                  <a:cubicBezTo>
                    <a:pt x="38150" y="23831"/>
                    <a:pt x="38150" y="23831"/>
                    <a:pt x="38150" y="23863"/>
                  </a:cubicBezTo>
                  <a:cubicBezTo>
                    <a:pt x="37987" y="25494"/>
                    <a:pt x="38085" y="27093"/>
                    <a:pt x="38443" y="28691"/>
                  </a:cubicBezTo>
                  <a:cubicBezTo>
                    <a:pt x="38867" y="30583"/>
                    <a:pt x="39781" y="32312"/>
                    <a:pt x="39813" y="34269"/>
                  </a:cubicBezTo>
                  <a:cubicBezTo>
                    <a:pt x="39944" y="37825"/>
                    <a:pt x="39324" y="40956"/>
                    <a:pt x="40857" y="44316"/>
                  </a:cubicBezTo>
                  <a:cubicBezTo>
                    <a:pt x="39944" y="44740"/>
                    <a:pt x="39128" y="45262"/>
                    <a:pt x="38411" y="45914"/>
                  </a:cubicBezTo>
                  <a:cubicBezTo>
                    <a:pt x="38301" y="46024"/>
                    <a:pt x="38399" y="46157"/>
                    <a:pt x="38531" y="46157"/>
                  </a:cubicBezTo>
                  <a:cubicBezTo>
                    <a:pt x="38555" y="46157"/>
                    <a:pt x="38581" y="46153"/>
                    <a:pt x="38606" y="46143"/>
                  </a:cubicBezTo>
                  <a:cubicBezTo>
                    <a:pt x="40862" y="44929"/>
                    <a:pt x="42931" y="44377"/>
                    <a:pt x="45088" y="44377"/>
                  </a:cubicBezTo>
                  <a:cubicBezTo>
                    <a:pt x="46642" y="44377"/>
                    <a:pt x="48242" y="44664"/>
                    <a:pt x="49991" y="45197"/>
                  </a:cubicBezTo>
                  <a:cubicBezTo>
                    <a:pt x="50029" y="45208"/>
                    <a:pt x="50066" y="45214"/>
                    <a:pt x="50101" y="45214"/>
                  </a:cubicBezTo>
                  <a:cubicBezTo>
                    <a:pt x="50462" y="45214"/>
                    <a:pt x="50670" y="44654"/>
                    <a:pt x="50284" y="44446"/>
                  </a:cubicBezTo>
                  <a:cubicBezTo>
                    <a:pt x="49273" y="43892"/>
                    <a:pt x="48164" y="43533"/>
                    <a:pt x="46990" y="43370"/>
                  </a:cubicBezTo>
                  <a:cubicBezTo>
                    <a:pt x="47055" y="43272"/>
                    <a:pt x="47088" y="43109"/>
                    <a:pt x="47055" y="42979"/>
                  </a:cubicBezTo>
                  <a:cubicBezTo>
                    <a:pt x="46044" y="38118"/>
                    <a:pt x="40955" y="33747"/>
                    <a:pt x="42847" y="28528"/>
                  </a:cubicBezTo>
                  <a:cubicBezTo>
                    <a:pt x="42912" y="28365"/>
                    <a:pt x="42749" y="28202"/>
                    <a:pt x="42586" y="28202"/>
                  </a:cubicBezTo>
                  <a:cubicBezTo>
                    <a:pt x="42651" y="28006"/>
                    <a:pt x="42619" y="27810"/>
                    <a:pt x="42456" y="27647"/>
                  </a:cubicBezTo>
                  <a:cubicBezTo>
                    <a:pt x="39879" y="25135"/>
                    <a:pt x="38019" y="21971"/>
                    <a:pt x="37236" y="18448"/>
                  </a:cubicBezTo>
                  <a:cubicBezTo>
                    <a:pt x="36878" y="16817"/>
                    <a:pt x="36682" y="15154"/>
                    <a:pt x="36780" y="13490"/>
                  </a:cubicBezTo>
                  <a:cubicBezTo>
                    <a:pt x="36812" y="12936"/>
                    <a:pt x="36878" y="12381"/>
                    <a:pt x="37008" y="11859"/>
                  </a:cubicBezTo>
                  <a:cubicBezTo>
                    <a:pt x="37041" y="11827"/>
                    <a:pt x="37041" y="11794"/>
                    <a:pt x="37041" y="11761"/>
                  </a:cubicBezTo>
                  <a:cubicBezTo>
                    <a:pt x="37302" y="10946"/>
                    <a:pt x="37791" y="10261"/>
                    <a:pt x="38672" y="9837"/>
                  </a:cubicBezTo>
                  <a:cubicBezTo>
                    <a:pt x="39011" y="9667"/>
                    <a:pt x="39438" y="9612"/>
                    <a:pt x="39884" y="9612"/>
                  </a:cubicBezTo>
                  <a:cubicBezTo>
                    <a:pt x="40297" y="9612"/>
                    <a:pt x="40726" y="9659"/>
                    <a:pt x="41118" y="9706"/>
                  </a:cubicBezTo>
                  <a:cubicBezTo>
                    <a:pt x="40792" y="10000"/>
                    <a:pt x="40498" y="10293"/>
                    <a:pt x="40270" y="10554"/>
                  </a:cubicBezTo>
                  <a:cubicBezTo>
                    <a:pt x="40045" y="10855"/>
                    <a:pt x="40261" y="11174"/>
                    <a:pt x="40536" y="11174"/>
                  </a:cubicBezTo>
                  <a:cubicBezTo>
                    <a:pt x="40620" y="11174"/>
                    <a:pt x="40708" y="11145"/>
                    <a:pt x="40792" y="11076"/>
                  </a:cubicBezTo>
                  <a:cubicBezTo>
                    <a:pt x="41166" y="10780"/>
                    <a:pt x="41481" y="10372"/>
                    <a:pt x="41945" y="10372"/>
                  </a:cubicBezTo>
                  <a:cubicBezTo>
                    <a:pt x="42453" y="10372"/>
                    <a:pt x="43141" y="10859"/>
                    <a:pt x="44282" y="12512"/>
                  </a:cubicBezTo>
                  <a:cubicBezTo>
                    <a:pt x="45163" y="13816"/>
                    <a:pt x="45718" y="15349"/>
                    <a:pt x="46827" y="16459"/>
                  </a:cubicBezTo>
                  <a:cubicBezTo>
                    <a:pt x="46860" y="16492"/>
                    <a:pt x="46899" y="16506"/>
                    <a:pt x="46938" y="16506"/>
                  </a:cubicBezTo>
                  <a:cubicBezTo>
                    <a:pt x="47052" y="16506"/>
                    <a:pt x="47161" y="16384"/>
                    <a:pt x="47088" y="16263"/>
                  </a:cubicBezTo>
                  <a:cubicBezTo>
                    <a:pt x="46500" y="15154"/>
                    <a:pt x="45848" y="14110"/>
                    <a:pt x="45326" y="12968"/>
                  </a:cubicBezTo>
                  <a:cubicBezTo>
                    <a:pt x="44873" y="12001"/>
                    <a:pt x="42768" y="9327"/>
                    <a:pt x="41838" y="9327"/>
                  </a:cubicBezTo>
                  <a:cubicBezTo>
                    <a:pt x="41764" y="9327"/>
                    <a:pt x="41698" y="9344"/>
                    <a:pt x="41640" y="9380"/>
                  </a:cubicBezTo>
                  <a:cubicBezTo>
                    <a:pt x="40907" y="9113"/>
                    <a:pt x="40097" y="8915"/>
                    <a:pt x="39311" y="8915"/>
                  </a:cubicBezTo>
                  <a:cubicBezTo>
                    <a:pt x="38558" y="8915"/>
                    <a:pt x="37826" y="9097"/>
                    <a:pt x="37204" y="9576"/>
                  </a:cubicBezTo>
                  <a:cubicBezTo>
                    <a:pt x="37171" y="7684"/>
                    <a:pt x="36845" y="5596"/>
                    <a:pt x="36030" y="3965"/>
                  </a:cubicBezTo>
                  <a:cubicBezTo>
                    <a:pt x="36788" y="1952"/>
                    <a:pt x="38406" y="651"/>
                    <a:pt x="40496" y="651"/>
                  </a:cubicBezTo>
                  <a:cubicBezTo>
                    <a:pt x="41014" y="651"/>
                    <a:pt x="41560" y="731"/>
                    <a:pt x="42129" y="899"/>
                  </a:cubicBezTo>
                  <a:cubicBezTo>
                    <a:pt x="42149" y="907"/>
                    <a:pt x="42168" y="910"/>
                    <a:pt x="42186" y="910"/>
                  </a:cubicBezTo>
                  <a:cubicBezTo>
                    <a:pt x="42313" y="910"/>
                    <a:pt x="42374" y="724"/>
                    <a:pt x="42260" y="638"/>
                  </a:cubicBezTo>
                  <a:cubicBezTo>
                    <a:pt x="41487" y="202"/>
                    <a:pt x="40641" y="0"/>
                    <a:pt x="398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38"/>
            <p:cNvSpPr/>
            <p:nvPr/>
          </p:nvSpPr>
          <p:spPr>
            <a:xfrm flipH="1">
              <a:off x="7272460" y="2011122"/>
              <a:ext cx="293687" cy="285804"/>
            </a:xfrm>
            <a:custGeom>
              <a:avLst/>
              <a:gdLst/>
              <a:ahLst/>
              <a:cxnLst/>
              <a:rect l="l" t="t" r="r" b="b"/>
              <a:pathLst>
                <a:path w="12332" h="12001" extrusionOk="0">
                  <a:moveTo>
                    <a:pt x="7144" y="10199"/>
                  </a:moveTo>
                  <a:cubicBezTo>
                    <a:pt x="8267" y="10199"/>
                    <a:pt x="9400" y="10307"/>
                    <a:pt x="10570" y="10504"/>
                  </a:cubicBezTo>
                  <a:cubicBezTo>
                    <a:pt x="8641" y="10903"/>
                    <a:pt x="6757" y="11031"/>
                    <a:pt x="4847" y="11031"/>
                  </a:cubicBezTo>
                  <a:cubicBezTo>
                    <a:pt x="3947" y="11031"/>
                    <a:pt x="3041" y="11002"/>
                    <a:pt x="2121" y="10960"/>
                  </a:cubicBezTo>
                  <a:cubicBezTo>
                    <a:pt x="3835" y="10435"/>
                    <a:pt x="5479" y="10199"/>
                    <a:pt x="7144" y="10199"/>
                  </a:cubicBezTo>
                  <a:close/>
                  <a:moveTo>
                    <a:pt x="1755" y="1"/>
                  </a:moveTo>
                  <a:cubicBezTo>
                    <a:pt x="1680" y="1"/>
                    <a:pt x="1605" y="40"/>
                    <a:pt x="1567" y="131"/>
                  </a:cubicBezTo>
                  <a:cubicBezTo>
                    <a:pt x="555" y="3458"/>
                    <a:pt x="1" y="7503"/>
                    <a:pt x="1012" y="10895"/>
                  </a:cubicBezTo>
                  <a:cubicBezTo>
                    <a:pt x="751" y="10895"/>
                    <a:pt x="523" y="10895"/>
                    <a:pt x="262" y="10863"/>
                  </a:cubicBezTo>
                  <a:cubicBezTo>
                    <a:pt x="131" y="10863"/>
                    <a:pt x="99" y="11058"/>
                    <a:pt x="229" y="11091"/>
                  </a:cubicBezTo>
                  <a:cubicBezTo>
                    <a:pt x="555" y="11221"/>
                    <a:pt x="849" y="11319"/>
                    <a:pt x="1175" y="11417"/>
                  </a:cubicBezTo>
                  <a:cubicBezTo>
                    <a:pt x="1175" y="11482"/>
                    <a:pt x="1208" y="11548"/>
                    <a:pt x="1240" y="11613"/>
                  </a:cubicBezTo>
                  <a:cubicBezTo>
                    <a:pt x="1288" y="11756"/>
                    <a:pt x="1421" y="11829"/>
                    <a:pt x="1548" y="11829"/>
                  </a:cubicBezTo>
                  <a:cubicBezTo>
                    <a:pt x="1682" y="11829"/>
                    <a:pt x="1811" y="11748"/>
                    <a:pt x="1828" y="11580"/>
                  </a:cubicBezTo>
                  <a:cubicBezTo>
                    <a:pt x="3069" y="11871"/>
                    <a:pt x="4343" y="12001"/>
                    <a:pt x="5618" y="12001"/>
                  </a:cubicBezTo>
                  <a:cubicBezTo>
                    <a:pt x="7493" y="12001"/>
                    <a:pt x="9371" y="11720"/>
                    <a:pt x="11157" y="11254"/>
                  </a:cubicBezTo>
                  <a:cubicBezTo>
                    <a:pt x="11237" y="11361"/>
                    <a:pt x="11366" y="11413"/>
                    <a:pt x="11490" y="11413"/>
                  </a:cubicBezTo>
                  <a:cubicBezTo>
                    <a:pt x="11671" y="11413"/>
                    <a:pt x="11842" y="11303"/>
                    <a:pt x="11842" y="11091"/>
                  </a:cubicBezTo>
                  <a:cubicBezTo>
                    <a:pt x="11874" y="11058"/>
                    <a:pt x="11874" y="11058"/>
                    <a:pt x="11907" y="11058"/>
                  </a:cubicBezTo>
                  <a:cubicBezTo>
                    <a:pt x="12331" y="10928"/>
                    <a:pt x="12266" y="10373"/>
                    <a:pt x="11940" y="10275"/>
                  </a:cubicBezTo>
                  <a:cubicBezTo>
                    <a:pt x="11907" y="10243"/>
                    <a:pt x="11874" y="10243"/>
                    <a:pt x="11842" y="10210"/>
                  </a:cubicBezTo>
                  <a:lnTo>
                    <a:pt x="11809" y="10210"/>
                  </a:lnTo>
                  <a:cubicBezTo>
                    <a:pt x="11711" y="7405"/>
                    <a:pt x="11614" y="4502"/>
                    <a:pt x="11026" y="1762"/>
                  </a:cubicBezTo>
                  <a:cubicBezTo>
                    <a:pt x="11013" y="1707"/>
                    <a:pt x="10965" y="1681"/>
                    <a:pt x="10914" y="1681"/>
                  </a:cubicBezTo>
                  <a:cubicBezTo>
                    <a:pt x="10843" y="1681"/>
                    <a:pt x="10765" y="1732"/>
                    <a:pt x="10765" y="1827"/>
                  </a:cubicBezTo>
                  <a:cubicBezTo>
                    <a:pt x="10537" y="4469"/>
                    <a:pt x="10733" y="7242"/>
                    <a:pt x="10994" y="9917"/>
                  </a:cubicBezTo>
                  <a:cubicBezTo>
                    <a:pt x="9887" y="9580"/>
                    <a:pt x="8732" y="9420"/>
                    <a:pt x="7572" y="9420"/>
                  </a:cubicBezTo>
                  <a:cubicBezTo>
                    <a:pt x="5586" y="9420"/>
                    <a:pt x="3587" y="9888"/>
                    <a:pt x="1795" y="10732"/>
                  </a:cubicBezTo>
                  <a:cubicBezTo>
                    <a:pt x="1599" y="7111"/>
                    <a:pt x="1273" y="3915"/>
                    <a:pt x="1958" y="229"/>
                  </a:cubicBezTo>
                  <a:cubicBezTo>
                    <a:pt x="1978" y="91"/>
                    <a:pt x="1867" y="1"/>
                    <a:pt x="17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38"/>
            <p:cNvSpPr/>
            <p:nvPr/>
          </p:nvSpPr>
          <p:spPr>
            <a:xfrm flipH="1">
              <a:off x="7290083" y="1985378"/>
              <a:ext cx="225266" cy="39890"/>
            </a:xfrm>
            <a:custGeom>
              <a:avLst/>
              <a:gdLst/>
              <a:ahLst/>
              <a:cxnLst/>
              <a:rect l="l" t="t" r="r" b="b"/>
              <a:pathLst>
                <a:path w="9459" h="1675" extrusionOk="0">
                  <a:moveTo>
                    <a:pt x="4637" y="1"/>
                  </a:moveTo>
                  <a:cubicBezTo>
                    <a:pt x="3028" y="1"/>
                    <a:pt x="1416" y="351"/>
                    <a:pt x="151" y="1016"/>
                  </a:cubicBezTo>
                  <a:cubicBezTo>
                    <a:pt x="1" y="1076"/>
                    <a:pt x="100" y="1248"/>
                    <a:pt x="219" y="1248"/>
                  </a:cubicBezTo>
                  <a:cubicBezTo>
                    <a:pt x="229" y="1248"/>
                    <a:pt x="239" y="1247"/>
                    <a:pt x="249" y="1244"/>
                  </a:cubicBezTo>
                  <a:cubicBezTo>
                    <a:pt x="1575" y="1068"/>
                    <a:pt x="2847" y="811"/>
                    <a:pt x="4187" y="811"/>
                  </a:cubicBezTo>
                  <a:cubicBezTo>
                    <a:pt x="4330" y="811"/>
                    <a:pt x="4475" y="814"/>
                    <a:pt x="4620" y="820"/>
                  </a:cubicBezTo>
                  <a:cubicBezTo>
                    <a:pt x="6153" y="918"/>
                    <a:pt x="7458" y="1375"/>
                    <a:pt x="8926" y="1668"/>
                  </a:cubicBezTo>
                  <a:cubicBezTo>
                    <a:pt x="8947" y="1673"/>
                    <a:pt x="8969" y="1675"/>
                    <a:pt x="8989" y="1675"/>
                  </a:cubicBezTo>
                  <a:cubicBezTo>
                    <a:pt x="9280" y="1675"/>
                    <a:pt x="9459" y="1266"/>
                    <a:pt x="9154" y="1114"/>
                  </a:cubicBezTo>
                  <a:cubicBezTo>
                    <a:pt x="7891" y="359"/>
                    <a:pt x="6265" y="1"/>
                    <a:pt x="46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38"/>
            <p:cNvSpPr/>
            <p:nvPr/>
          </p:nvSpPr>
          <p:spPr>
            <a:xfrm flipH="1">
              <a:off x="6941526" y="1980067"/>
              <a:ext cx="339745" cy="1472505"/>
            </a:xfrm>
            <a:custGeom>
              <a:avLst/>
              <a:gdLst/>
              <a:ahLst/>
              <a:cxnLst/>
              <a:rect l="l" t="t" r="r" b="b"/>
              <a:pathLst>
                <a:path w="14266" h="61831" extrusionOk="0">
                  <a:moveTo>
                    <a:pt x="219" y="0"/>
                  </a:moveTo>
                  <a:cubicBezTo>
                    <a:pt x="110" y="0"/>
                    <a:pt x="0" y="100"/>
                    <a:pt x="43" y="228"/>
                  </a:cubicBezTo>
                  <a:cubicBezTo>
                    <a:pt x="1707" y="5349"/>
                    <a:pt x="2979" y="10503"/>
                    <a:pt x="3011" y="15918"/>
                  </a:cubicBezTo>
                  <a:cubicBezTo>
                    <a:pt x="3044" y="20811"/>
                    <a:pt x="1968" y="25606"/>
                    <a:pt x="3044" y="30434"/>
                  </a:cubicBezTo>
                  <a:cubicBezTo>
                    <a:pt x="4120" y="35327"/>
                    <a:pt x="6502" y="39828"/>
                    <a:pt x="7970" y="44591"/>
                  </a:cubicBezTo>
                  <a:cubicBezTo>
                    <a:pt x="9633" y="50038"/>
                    <a:pt x="10514" y="55714"/>
                    <a:pt x="10775" y="61390"/>
                  </a:cubicBezTo>
                  <a:cubicBezTo>
                    <a:pt x="10775" y="61684"/>
                    <a:pt x="10995" y="61830"/>
                    <a:pt x="11215" y="61830"/>
                  </a:cubicBezTo>
                  <a:cubicBezTo>
                    <a:pt x="11435" y="61830"/>
                    <a:pt x="11656" y="61684"/>
                    <a:pt x="11656" y="61390"/>
                  </a:cubicBezTo>
                  <a:cubicBezTo>
                    <a:pt x="11590" y="58095"/>
                    <a:pt x="11297" y="54801"/>
                    <a:pt x="10742" y="51571"/>
                  </a:cubicBezTo>
                  <a:lnTo>
                    <a:pt x="10742" y="51571"/>
                  </a:lnTo>
                  <a:cubicBezTo>
                    <a:pt x="12178" y="54736"/>
                    <a:pt x="12895" y="57867"/>
                    <a:pt x="13613" y="61455"/>
                  </a:cubicBezTo>
                  <a:cubicBezTo>
                    <a:pt x="13627" y="61581"/>
                    <a:pt x="13713" y="61635"/>
                    <a:pt x="13809" y="61635"/>
                  </a:cubicBezTo>
                  <a:cubicBezTo>
                    <a:pt x="13937" y="61635"/>
                    <a:pt x="14083" y="61539"/>
                    <a:pt x="14102" y="61390"/>
                  </a:cubicBezTo>
                  <a:cubicBezTo>
                    <a:pt x="14265" y="57476"/>
                    <a:pt x="12699" y="53300"/>
                    <a:pt x="10449" y="50038"/>
                  </a:cubicBezTo>
                  <a:cubicBezTo>
                    <a:pt x="10188" y="48701"/>
                    <a:pt x="9862" y="47331"/>
                    <a:pt x="9503" y="46026"/>
                  </a:cubicBezTo>
                  <a:cubicBezTo>
                    <a:pt x="8035" y="40742"/>
                    <a:pt x="5425" y="35881"/>
                    <a:pt x="4153" y="30564"/>
                  </a:cubicBezTo>
                  <a:cubicBezTo>
                    <a:pt x="2848" y="25149"/>
                    <a:pt x="4284" y="19702"/>
                    <a:pt x="3990" y="14222"/>
                  </a:cubicBezTo>
                  <a:cubicBezTo>
                    <a:pt x="3729" y="9329"/>
                    <a:pt x="2620" y="4468"/>
                    <a:pt x="369" y="97"/>
                  </a:cubicBezTo>
                  <a:cubicBezTo>
                    <a:pt x="335" y="29"/>
                    <a:pt x="277" y="0"/>
                    <a:pt x="2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38"/>
            <p:cNvSpPr/>
            <p:nvPr/>
          </p:nvSpPr>
          <p:spPr>
            <a:xfrm flipH="1">
              <a:off x="7274746" y="2677132"/>
              <a:ext cx="243223" cy="48964"/>
            </a:xfrm>
            <a:custGeom>
              <a:avLst/>
              <a:gdLst/>
              <a:ahLst/>
              <a:cxnLst/>
              <a:rect l="l" t="t" r="r" b="b"/>
              <a:pathLst>
                <a:path w="10213" h="2056" extrusionOk="0">
                  <a:moveTo>
                    <a:pt x="9868" y="0"/>
                  </a:moveTo>
                  <a:cubicBezTo>
                    <a:pt x="9833" y="0"/>
                    <a:pt x="9795" y="7"/>
                    <a:pt x="9754" y="22"/>
                  </a:cubicBezTo>
                  <a:cubicBezTo>
                    <a:pt x="8123" y="577"/>
                    <a:pt x="6622" y="1066"/>
                    <a:pt x="4861" y="1164"/>
                  </a:cubicBezTo>
                  <a:cubicBezTo>
                    <a:pt x="4657" y="1172"/>
                    <a:pt x="4454" y="1176"/>
                    <a:pt x="4251" y="1176"/>
                  </a:cubicBezTo>
                  <a:cubicBezTo>
                    <a:pt x="3248" y="1176"/>
                    <a:pt x="2246" y="1090"/>
                    <a:pt x="1243" y="1090"/>
                  </a:cubicBezTo>
                  <a:cubicBezTo>
                    <a:pt x="883" y="1090"/>
                    <a:pt x="523" y="1101"/>
                    <a:pt x="163" y="1131"/>
                  </a:cubicBezTo>
                  <a:cubicBezTo>
                    <a:pt x="33" y="1164"/>
                    <a:pt x="0" y="1327"/>
                    <a:pt x="131" y="1359"/>
                  </a:cubicBezTo>
                  <a:cubicBezTo>
                    <a:pt x="1392" y="1790"/>
                    <a:pt x="2963" y="2056"/>
                    <a:pt x="4540" y="2056"/>
                  </a:cubicBezTo>
                  <a:cubicBezTo>
                    <a:pt x="6551" y="2056"/>
                    <a:pt x="8574" y="1623"/>
                    <a:pt x="9982" y="544"/>
                  </a:cubicBezTo>
                  <a:cubicBezTo>
                    <a:pt x="10213" y="400"/>
                    <a:pt x="10137" y="0"/>
                    <a:pt x="98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38"/>
            <p:cNvSpPr/>
            <p:nvPr/>
          </p:nvSpPr>
          <p:spPr>
            <a:xfrm flipH="1">
              <a:off x="7303538" y="2595304"/>
              <a:ext cx="212882" cy="37080"/>
            </a:xfrm>
            <a:custGeom>
              <a:avLst/>
              <a:gdLst/>
              <a:ahLst/>
              <a:cxnLst/>
              <a:rect l="l" t="t" r="r" b="b"/>
              <a:pathLst>
                <a:path w="8939" h="1557" extrusionOk="0">
                  <a:moveTo>
                    <a:pt x="8482" y="0"/>
                  </a:moveTo>
                  <a:cubicBezTo>
                    <a:pt x="5742" y="196"/>
                    <a:pt x="3067" y="946"/>
                    <a:pt x="294" y="1012"/>
                  </a:cubicBezTo>
                  <a:cubicBezTo>
                    <a:pt x="1" y="1012"/>
                    <a:pt x="1" y="1468"/>
                    <a:pt x="294" y="1501"/>
                  </a:cubicBezTo>
                  <a:cubicBezTo>
                    <a:pt x="1065" y="1529"/>
                    <a:pt x="1868" y="1557"/>
                    <a:pt x="2680" y="1557"/>
                  </a:cubicBezTo>
                  <a:cubicBezTo>
                    <a:pt x="4721" y="1557"/>
                    <a:pt x="6825" y="1381"/>
                    <a:pt x="8645" y="587"/>
                  </a:cubicBezTo>
                  <a:cubicBezTo>
                    <a:pt x="8938" y="490"/>
                    <a:pt x="8775" y="0"/>
                    <a:pt x="84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38"/>
            <p:cNvSpPr/>
            <p:nvPr/>
          </p:nvSpPr>
          <p:spPr>
            <a:xfrm flipH="1">
              <a:off x="7309754" y="2535266"/>
              <a:ext cx="226076" cy="20743"/>
            </a:xfrm>
            <a:custGeom>
              <a:avLst/>
              <a:gdLst/>
              <a:ahLst/>
              <a:cxnLst/>
              <a:rect l="l" t="t" r="r" b="b"/>
              <a:pathLst>
                <a:path w="9493" h="871" extrusionOk="0">
                  <a:moveTo>
                    <a:pt x="7533" y="1"/>
                  </a:moveTo>
                  <a:cubicBezTo>
                    <a:pt x="5129" y="1"/>
                    <a:pt x="2651" y="273"/>
                    <a:pt x="261" y="434"/>
                  </a:cubicBezTo>
                  <a:cubicBezTo>
                    <a:pt x="0" y="434"/>
                    <a:pt x="0" y="858"/>
                    <a:pt x="261" y="858"/>
                  </a:cubicBezTo>
                  <a:cubicBezTo>
                    <a:pt x="555" y="854"/>
                    <a:pt x="850" y="853"/>
                    <a:pt x="1147" y="853"/>
                  </a:cubicBezTo>
                  <a:cubicBezTo>
                    <a:pt x="2226" y="853"/>
                    <a:pt x="3320" y="870"/>
                    <a:pt x="4412" y="870"/>
                  </a:cubicBezTo>
                  <a:cubicBezTo>
                    <a:pt x="5981" y="870"/>
                    <a:pt x="7547" y="835"/>
                    <a:pt x="9068" y="662"/>
                  </a:cubicBezTo>
                  <a:cubicBezTo>
                    <a:pt x="9460" y="597"/>
                    <a:pt x="9492" y="42"/>
                    <a:pt x="9068" y="42"/>
                  </a:cubicBezTo>
                  <a:cubicBezTo>
                    <a:pt x="8561" y="13"/>
                    <a:pt x="8048" y="1"/>
                    <a:pt x="75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38"/>
            <p:cNvSpPr/>
            <p:nvPr/>
          </p:nvSpPr>
          <p:spPr>
            <a:xfrm flipH="1">
              <a:off x="7344714" y="2491018"/>
              <a:ext cx="156941" cy="20409"/>
            </a:xfrm>
            <a:custGeom>
              <a:avLst/>
              <a:gdLst/>
              <a:ahLst/>
              <a:cxnLst/>
              <a:rect l="l" t="t" r="r" b="b"/>
              <a:pathLst>
                <a:path w="6590" h="857" extrusionOk="0">
                  <a:moveTo>
                    <a:pt x="4211" y="1"/>
                  </a:moveTo>
                  <a:cubicBezTo>
                    <a:pt x="2867" y="1"/>
                    <a:pt x="1480" y="207"/>
                    <a:pt x="261" y="400"/>
                  </a:cubicBezTo>
                  <a:cubicBezTo>
                    <a:pt x="0" y="465"/>
                    <a:pt x="66" y="856"/>
                    <a:pt x="294" y="856"/>
                  </a:cubicBezTo>
                  <a:cubicBezTo>
                    <a:pt x="783" y="824"/>
                    <a:pt x="1277" y="814"/>
                    <a:pt x="1771" y="814"/>
                  </a:cubicBezTo>
                  <a:cubicBezTo>
                    <a:pt x="2595" y="814"/>
                    <a:pt x="3422" y="842"/>
                    <a:pt x="4237" y="842"/>
                  </a:cubicBezTo>
                  <a:cubicBezTo>
                    <a:pt x="4890" y="842"/>
                    <a:pt x="5535" y="824"/>
                    <a:pt x="6165" y="759"/>
                  </a:cubicBezTo>
                  <a:cubicBezTo>
                    <a:pt x="6492" y="726"/>
                    <a:pt x="6590" y="269"/>
                    <a:pt x="6263" y="204"/>
                  </a:cubicBezTo>
                  <a:cubicBezTo>
                    <a:pt x="5611" y="58"/>
                    <a:pt x="4917" y="1"/>
                    <a:pt x="42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38"/>
            <p:cNvSpPr/>
            <p:nvPr/>
          </p:nvSpPr>
          <p:spPr>
            <a:xfrm flipH="1">
              <a:off x="7051075" y="3664526"/>
              <a:ext cx="67039" cy="132602"/>
            </a:xfrm>
            <a:custGeom>
              <a:avLst/>
              <a:gdLst/>
              <a:ahLst/>
              <a:cxnLst/>
              <a:rect l="l" t="t" r="r" b="b"/>
              <a:pathLst>
                <a:path w="2815" h="5568" extrusionOk="0">
                  <a:moveTo>
                    <a:pt x="2385" y="0"/>
                  </a:moveTo>
                  <a:cubicBezTo>
                    <a:pt x="2244" y="0"/>
                    <a:pt x="2107" y="78"/>
                    <a:pt x="2065" y="249"/>
                  </a:cubicBezTo>
                  <a:cubicBezTo>
                    <a:pt x="1836" y="1097"/>
                    <a:pt x="1738" y="1978"/>
                    <a:pt x="1412" y="2826"/>
                  </a:cubicBezTo>
                  <a:cubicBezTo>
                    <a:pt x="1053" y="3707"/>
                    <a:pt x="564" y="4555"/>
                    <a:pt x="75" y="5371"/>
                  </a:cubicBezTo>
                  <a:cubicBezTo>
                    <a:pt x="1" y="5469"/>
                    <a:pt x="95" y="5568"/>
                    <a:pt x="187" y="5568"/>
                  </a:cubicBezTo>
                  <a:cubicBezTo>
                    <a:pt x="217" y="5568"/>
                    <a:pt x="247" y="5558"/>
                    <a:pt x="270" y="5534"/>
                  </a:cubicBezTo>
                  <a:cubicBezTo>
                    <a:pt x="1706" y="4359"/>
                    <a:pt x="2815" y="2239"/>
                    <a:pt x="2750" y="347"/>
                  </a:cubicBezTo>
                  <a:cubicBezTo>
                    <a:pt x="2750" y="127"/>
                    <a:pt x="2564" y="0"/>
                    <a:pt x="23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38"/>
            <p:cNvSpPr/>
            <p:nvPr/>
          </p:nvSpPr>
          <p:spPr>
            <a:xfrm flipH="1">
              <a:off x="5885045" y="901129"/>
              <a:ext cx="1685745" cy="4348000"/>
            </a:xfrm>
            <a:custGeom>
              <a:avLst/>
              <a:gdLst/>
              <a:ahLst/>
              <a:cxnLst/>
              <a:rect l="l" t="t" r="r" b="b"/>
              <a:pathLst>
                <a:path w="70785" h="182574" extrusionOk="0">
                  <a:moveTo>
                    <a:pt x="24400" y="43478"/>
                  </a:moveTo>
                  <a:lnTo>
                    <a:pt x="24400" y="43478"/>
                  </a:lnTo>
                  <a:cubicBezTo>
                    <a:pt x="26031" y="46609"/>
                    <a:pt x="28347" y="49349"/>
                    <a:pt x="29358" y="52807"/>
                  </a:cubicBezTo>
                  <a:cubicBezTo>
                    <a:pt x="29978" y="54960"/>
                    <a:pt x="30173" y="57211"/>
                    <a:pt x="30761" y="59331"/>
                  </a:cubicBezTo>
                  <a:cubicBezTo>
                    <a:pt x="30271" y="58581"/>
                    <a:pt x="29749" y="57863"/>
                    <a:pt x="29227" y="57145"/>
                  </a:cubicBezTo>
                  <a:cubicBezTo>
                    <a:pt x="29227" y="57113"/>
                    <a:pt x="29195" y="57113"/>
                    <a:pt x="29162" y="57113"/>
                  </a:cubicBezTo>
                  <a:cubicBezTo>
                    <a:pt x="29358" y="56950"/>
                    <a:pt x="29456" y="56689"/>
                    <a:pt x="29293" y="56395"/>
                  </a:cubicBezTo>
                  <a:cubicBezTo>
                    <a:pt x="27238" y="52742"/>
                    <a:pt x="25541" y="48958"/>
                    <a:pt x="24661" y="44848"/>
                  </a:cubicBezTo>
                  <a:cubicBezTo>
                    <a:pt x="24563" y="44391"/>
                    <a:pt x="24465" y="43934"/>
                    <a:pt x="24400" y="43478"/>
                  </a:cubicBezTo>
                  <a:close/>
                  <a:moveTo>
                    <a:pt x="4746" y="0"/>
                  </a:moveTo>
                  <a:cubicBezTo>
                    <a:pt x="4660" y="0"/>
                    <a:pt x="4577" y="81"/>
                    <a:pt x="4600" y="191"/>
                  </a:cubicBezTo>
                  <a:cubicBezTo>
                    <a:pt x="5546" y="3584"/>
                    <a:pt x="7144" y="6911"/>
                    <a:pt x="8612" y="10173"/>
                  </a:cubicBezTo>
                  <a:cubicBezTo>
                    <a:pt x="6296" y="8085"/>
                    <a:pt x="1501" y="3649"/>
                    <a:pt x="4404" y="778"/>
                  </a:cubicBezTo>
                  <a:cubicBezTo>
                    <a:pt x="4542" y="640"/>
                    <a:pt x="4399" y="431"/>
                    <a:pt x="4232" y="431"/>
                  </a:cubicBezTo>
                  <a:cubicBezTo>
                    <a:pt x="4203" y="431"/>
                    <a:pt x="4172" y="437"/>
                    <a:pt x="4143" y="452"/>
                  </a:cubicBezTo>
                  <a:cubicBezTo>
                    <a:pt x="0" y="2931"/>
                    <a:pt x="6035" y="9781"/>
                    <a:pt x="8579" y="11151"/>
                  </a:cubicBezTo>
                  <a:cubicBezTo>
                    <a:pt x="8637" y="11175"/>
                    <a:pt x="8695" y="11185"/>
                    <a:pt x="8750" y="11185"/>
                  </a:cubicBezTo>
                  <a:cubicBezTo>
                    <a:pt x="8850" y="11185"/>
                    <a:pt x="8940" y="11149"/>
                    <a:pt x="9003" y="11086"/>
                  </a:cubicBezTo>
                  <a:cubicBezTo>
                    <a:pt x="9036" y="11119"/>
                    <a:pt x="9068" y="11151"/>
                    <a:pt x="9101" y="11184"/>
                  </a:cubicBezTo>
                  <a:cubicBezTo>
                    <a:pt x="9068" y="11217"/>
                    <a:pt x="9068" y="11282"/>
                    <a:pt x="9068" y="11347"/>
                  </a:cubicBezTo>
                  <a:cubicBezTo>
                    <a:pt x="10960" y="16501"/>
                    <a:pt x="14288" y="21361"/>
                    <a:pt x="17517" y="25765"/>
                  </a:cubicBezTo>
                  <a:cubicBezTo>
                    <a:pt x="18463" y="27037"/>
                    <a:pt x="19572" y="28309"/>
                    <a:pt x="20583" y="29647"/>
                  </a:cubicBezTo>
                  <a:cubicBezTo>
                    <a:pt x="20224" y="29679"/>
                    <a:pt x="19898" y="29712"/>
                    <a:pt x="19572" y="29843"/>
                  </a:cubicBezTo>
                  <a:cubicBezTo>
                    <a:pt x="19344" y="29908"/>
                    <a:pt x="19278" y="30299"/>
                    <a:pt x="19572" y="30364"/>
                  </a:cubicBezTo>
                  <a:cubicBezTo>
                    <a:pt x="19692" y="30375"/>
                    <a:pt x="19815" y="30379"/>
                    <a:pt x="19941" y="30379"/>
                  </a:cubicBezTo>
                  <a:cubicBezTo>
                    <a:pt x="20192" y="30379"/>
                    <a:pt x="20453" y="30364"/>
                    <a:pt x="20714" y="30364"/>
                  </a:cubicBezTo>
                  <a:cubicBezTo>
                    <a:pt x="20812" y="30332"/>
                    <a:pt x="20942" y="30332"/>
                    <a:pt x="21073" y="30332"/>
                  </a:cubicBezTo>
                  <a:cubicBezTo>
                    <a:pt x="21594" y="31115"/>
                    <a:pt x="22084" y="31930"/>
                    <a:pt x="22410" y="32811"/>
                  </a:cubicBezTo>
                  <a:cubicBezTo>
                    <a:pt x="22964" y="34246"/>
                    <a:pt x="23128" y="35747"/>
                    <a:pt x="23128" y="37247"/>
                  </a:cubicBezTo>
                  <a:cubicBezTo>
                    <a:pt x="22834" y="36301"/>
                    <a:pt x="22443" y="35388"/>
                    <a:pt x="21888" y="34475"/>
                  </a:cubicBezTo>
                  <a:cubicBezTo>
                    <a:pt x="19800" y="31017"/>
                    <a:pt x="17126" y="27853"/>
                    <a:pt x="14744" y="24591"/>
                  </a:cubicBezTo>
                  <a:cubicBezTo>
                    <a:pt x="12689" y="21851"/>
                    <a:pt x="10699" y="19045"/>
                    <a:pt x="8449" y="16468"/>
                  </a:cubicBezTo>
                  <a:cubicBezTo>
                    <a:pt x="8547" y="16207"/>
                    <a:pt x="8416" y="15881"/>
                    <a:pt x="8057" y="15849"/>
                  </a:cubicBezTo>
                  <a:cubicBezTo>
                    <a:pt x="4958" y="15816"/>
                    <a:pt x="4078" y="13402"/>
                    <a:pt x="2544" y="11184"/>
                  </a:cubicBezTo>
                  <a:cubicBezTo>
                    <a:pt x="2512" y="11141"/>
                    <a:pt x="2472" y="11122"/>
                    <a:pt x="2433" y="11122"/>
                  </a:cubicBezTo>
                  <a:cubicBezTo>
                    <a:pt x="2356" y="11122"/>
                    <a:pt x="2284" y="11195"/>
                    <a:pt x="2284" y="11282"/>
                  </a:cubicBezTo>
                  <a:cubicBezTo>
                    <a:pt x="2755" y="13581"/>
                    <a:pt x="4585" y="16812"/>
                    <a:pt x="7220" y="16812"/>
                  </a:cubicBezTo>
                  <a:cubicBezTo>
                    <a:pt x="7501" y="16812"/>
                    <a:pt x="7791" y="16775"/>
                    <a:pt x="8090" y="16697"/>
                  </a:cubicBezTo>
                  <a:cubicBezTo>
                    <a:pt x="9493" y="19045"/>
                    <a:pt x="11091" y="21264"/>
                    <a:pt x="12754" y="23482"/>
                  </a:cubicBezTo>
                  <a:cubicBezTo>
                    <a:pt x="12623" y="23464"/>
                    <a:pt x="12491" y="23456"/>
                    <a:pt x="12357" y="23456"/>
                  </a:cubicBezTo>
                  <a:cubicBezTo>
                    <a:pt x="11492" y="23456"/>
                    <a:pt x="10590" y="23795"/>
                    <a:pt x="9884" y="24134"/>
                  </a:cubicBezTo>
                  <a:cubicBezTo>
                    <a:pt x="9650" y="24222"/>
                    <a:pt x="9783" y="24573"/>
                    <a:pt x="9978" y="24573"/>
                  </a:cubicBezTo>
                  <a:cubicBezTo>
                    <a:pt x="10001" y="24573"/>
                    <a:pt x="10024" y="24568"/>
                    <a:pt x="10047" y="24558"/>
                  </a:cubicBezTo>
                  <a:cubicBezTo>
                    <a:pt x="10536" y="24428"/>
                    <a:pt x="11026" y="24297"/>
                    <a:pt x="11548" y="24265"/>
                  </a:cubicBezTo>
                  <a:cubicBezTo>
                    <a:pt x="11716" y="24240"/>
                    <a:pt x="11885" y="24234"/>
                    <a:pt x="12054" y="24234"/>
                  </a:cubicBezTo>
                  <a:cubicBezTo>
                    <a:pt x="12238" y="24234"/>
                    <a:pt x="12423" y="24242"/>
                    <a:pt x="12607" y="24242"/>
                  </a:cubicBezTo>
                  <a:cubicBezTo>
                    <a:pt x="12711" y="24242"/>
                    <a:pt x="12814" y="24239"/>
                    <a:pt x="12918" y="24232"/>
                  </a:cubicBezTo>
                  <a:cubicBezTo>
                    <a:pt x="13015" y="24199"/>
                    <a:pt x="13113" y="24134"/>
                    <a:pt x="13179" y="24069"/>
                  </a:cubicBezTo>
                  <a:cubicBezTo>
                    <a:pt x="13407" y="24362"/>
                    <a:pt x="13635" y="24656"/>
                    <a:pt x="13864" y="24950"/>
                  </a:cubicBezTo>
                  <a:cubicBezTo>
                    <a:pt x="13113" y="24950"/>
                    <a:pt x="12396" y="25178"/>
                    <a:pt x="11743" y="25537"/>
                  </a:cubicBezTo>
                  <a:cubicBezTo>
                    <a:pt x="11540" y="25653"/>
                    <a:pt x="11647" y="25976"/>
                    <a:pt x="11857" y="25976"/>
                  </a:cubicBezTo>
                  <a:cubicBezTo>
                    <a:pt x="11883" y="25976"/>
                    <a:pt x="11911" y="25971"/>
                    <a:pt x="11939" y="25961"/>
                  </a:cubicBezTo>
                  <a:cubicBezTo>
                    <a:pt x="12722" y="25635"/>
                    <a:pt x="13537" y="25635"/>
                    <a:pt x="14353" y="25602"/>
                  </a:cubicBezTo>
                  <a:cubicBezTo>
                    <a:pt x="16343" y="28277"/>
                    <a:pt x="18365" y="30919"/>
                    <a:pt x="20127" y="33724"/>
                  </a:cubicBezTo>
                  <a:cubicBezTo>
                    <a:pt x="19861" y="33690"/>
                    <a:pt x="19590" y="33674"/>
                    <a:pt x="19318" y="33674"/>
                  </a:cubicBezTo>
                  <a:cubicBezTo>
                    <a:pt x="18556" y="33674"/>
                    <a:pt x="17782" y="33802"/>
                    <a:pt x="17060" y="34018"/>
                  </a:cubicBezTo>
                  <a:cubicBezTo>
                    <a:pt x="16724" y="34110"/>
                    <a:pt x="16846" y="34546"/>
                    <a:pt x="17159" y="34546"/>
                  </a:cubicBezTo>
                  <a:cubicBezTo>
                    <a:pt x="17180" y="34546"/>
                    <a:pt x="17201" y="34544"/>
                    <a:pt x="17223" y="34540"/>
                  </a:cubicBezTo>
                  <a:cubicBezTo>
                    <a:pt x="17530" y="34492"/>
                    <a:pt x="17828" y="34471"/>
                    <a:pt x="18121" y="34471"/>
                  </a:cubicBezTo>
                  <a:cubicBezTo>
                    <a:pt x="19017" y="34471"/>
                    <a:pt x="19870" y="34661"/>
                    <a:pt x="20779" y="34833"/>
                  </a:cubicBezTo>
                  <a:cubicBezTo>
                    <a:pt x="20909" y="35029"/>
                    <a:pt x="21007" y="35192"/>
                    <a:pt x="21105" y="35355"/>
                  </a:cubicBezTo>
                  <a:cubicBezTo>
                    <a:pt x="21431" y="35910"/>
                    <a:pt x="21660" y="36464"/>
                    <a:pt x="21888" y="37019"/>
                  </a:cubicBezTo>
                  <a:cubicBezTo>
                    <a:pt x="21293" y="36764"/>
                    <a:pt x="20548" y="36660"/>
                    <a:pt x="19813" y="36660"/>
                  </a:cubicBezTo>
                  <a:cubicBezTo>
                    <a:pt x="19138" y="36660"/>
                    <a:pt x="18472" y="36748"/>
                    <a:pt x="17941" y="36888"/>
                  </a:cubicBezTo>
                  <a:cubicBezTo>
                    <a:pt x="17745" y="36954"/>
                    <a:pt x="17811" y="37247"/>
                    <a:pt x="18006" y="37247"/>
                  </a:cubicBezTo>
                  <a:cubicBezTo>
                    <a:pt x="18789" y="37345"/>
                    <a:pt x="19572" y="37378"/>
                    <a:pt x="20322" y="37573"/>
                  </a:cubicBezTo>
                  <a:cubicBezTo>
                    <a:pt x="20975" y="37704"/>
                    <a:pt x="21562" y="37998"/>
                    <a:pt x="22214" y="38030"/>
                  </a:cubicBezTo>
                  <a:lnTo>
                    <a:pt x="22247" y="38030"/>
                  </a:lnTo>
                  <a:cubicBezTo>
                    <a:pt x="22540" y="38976"/>
                    <a:pt x="22736" y="39955"/>
                    <a:pt x="22899" y="40933"/>
                  </a:cubicBezTo>
                  <a:cubicBezTo>
                    <a:pt x="22867" y="41031"/>
                    <a:pt x="22867" y="41129"/>
                    <a:pt x="22867" y="41227"/>
                  </a:cubicBezTo>
                  <a:cubicBezTo>
                    <a:pt x="22279" y="41292"/>
                    <a:pt x="21692" y="41423"/>
                    <a:pt x="21073" y="41423"/>
                  </a:cubicBezTo>
                  <a:cubicBezTo>
                    <a:pt x="20192" y="41390"/>
                    <a:pt x="19344" y="41194"/>
                    <a:pt x="18496" y="41096"/>
                  </a:cubicBezTo>
                  <a:cubicBezTo>
                    <a:pt x="18483" y="41094"/>
                    <a:pt x="18471" y="41093"/>
                    <a:pt x="18460" y="41093"/>
                  </a:cubicBezTo>
                  <a:cubicBezTo>
                    <a:pt x="18319" y="41093"/>
                    <a:pt x="18244" y="41267"/>
                    <a:pt x="18365" y="41357"/>
                  </a:cubicBezTo>
                  <a:cubicBezTo>
                    <a:pt x="19246" y="41945"/>
                    <a:pt x="20549" y="42293"/>
                    <a:pt x="21778" y="42293"/>
                  </a:cubicBezTo>
                  <a:cubicBezTo>
                    <a:pt x="22188" y="42293"/>
                    <a:pt x="22589" y="42254"/>
                    <a:pt x="22964" y="42173"/>
                  </a:cubicBezTo>
                  <a:cubicBezTo>
                    <a:pt x="22997" y="42206"/>
                    <a:pt x="23030" y="42238"/>
                    <a:pt x="23095" y="42238"/>
                  </a:cubicBezTo>
                  <a:cubicBezTo>
                    <a:pt x="23323" y="43771"/>
                    <a:pt x="23552" y="45304"/>
                    <a:pt x="23943" y="46772"/>
                  </a:cubicBezTo>
                  <a:cubicBezTo>
                    <a:pt x="24889" y="50360"/>
                    <a:pt x="26324" y="53851"/>
                    <a:pt x="28314" y="56982"/>
                  </a:cubicBezTo>
                  <a:cubicBezTo>
                    <a:pt x="28412" y="57145"/>
                    <a:pt x="28575" y="57211"/>
                    <a:pt x="28706" y="57243"/>
                  </a:cubicBezTo>
                  <a:cubicBezTo>
                    <a:pt x="28706" y="57309"/>
                    <a:pt x="28706" y="57374"/>
                    <a:pt x="28738" y="57439"/>
                  </a:cubicBezTo>
                  <a:cubicBezTo>
                    <a:pt x="32489" y="63604"/>
                    <a:pt x="35751" y="70356"/>
                    <a:pt x="34545" y="77794"/>
                  </a:cubicBezTo>
                  <a:cubicBezTo>
                    <a:pt x="33599" y="83535"/>
                    <a:pt x="30304" y="89504"/>
                    <a:pt x="31543" y="95441"/>
                  </a:cubicBezTo>
                  <a:cubicBezTo>
                    <a:pt x="31572" y="95652"/>
                    <a:pt x="31715" y="95742"/>
                    <a:pt x="31871" y="95742"/>
                  </a:cubicBezTo>
                  <a:cubicBezTo>
                    <a:pt x="32078" y="95742"/>
                    <a:pt x="32308" y="95585"/>
                    <a:pt x="32326" y="95343"/>
                  </a:cubicBezTo>
                  <a:cubicBezTo>
                    <a:pt x="32522" y="91559"/>
                    <a:pt x="33142" y="88069"/>
                    <a:pt x="34186" y="84416"/>
                  </a:cubicBezTo>
                  <a:cubicBezTo>
                    <a:pt x="34805" y="82197"/>
                    <a:pt x="35458" y="79914"/>
                    <a:pt x="35817" y="77631"/>
                  </a:cubicBezTo>
                  <a:lnTo>
                    <a:pt x="35817" y="77631"/>
                  </a:lnTo>
                  <a:cubicBezTo>
                    <a:pt x="35849" y="83437"/>
                    <a:pt x="34871" y="89113"/>
                    <a:pt x="34120" y="94887"/>
                  </a:cubicBezTo>
                  <a:cubicBezTo>
                    <a:pt x="33338" y="100987"/>
                    <a:pt x="33403" y="107054"/>
                    <a:pt x="33794" y="113154"/>
                  </a:cubicBezTo>
                  <a:cubicBezTo>
                    <a:pt x="34153" y="118340"/>
                    <a:pt x="34186" y="123657"/>
                    <a:pt x="36795" y="128289"/>
                  </a:cubicBezTo>
                  <a:cubicBezTo>
                    <a:pt x="39437" y="132856"/>
                    <a:pt x="67621" y="177284"/>
                    <a:pt x="69643" y="182210"/>
                  </a:cubicBezTo>
                  <a:cubicBezTo>
                    <a:pt x="69750" y="182462"/>
                    <a:pt x="69969" y="182574"/>
                    <a:pt x="70181" y="182574"/>
                  </a:cubicBezTo>
                  <a:cubicBezTo>
                    <a:pt x="70490" y="182574"/>
                    <a:pt x="70784" y="182336"/>
                    <a:pt x="70687" y="181949"/>
                  </a:cubicBezTo>
                  <a:cubicBezTo>
                    <a:pt x="69448" y="177480"/>
                    <a:pt x="41493" y="133248"/>
                    <a:pt x="38948" y="129496"/>
                  </a:cubicBezTo>
                  <a:cubicBezTo>
                    <a:pt x="35327" y="124147"/>
                    <a:pt x="35230" y="118047"/>
                    <a:pt x="34838" y="111784"/>
                  </a:cubicBezTo>
                  <a:cubicBezTo>
                    <a:pt x="34447" y="105684"/>
                    <a:pt x="34577" y="99649"/>
                    <a:pt x="35327" y="93582"/>
                  </a:cubicBezTo>
                  <a:cubicBezTo>
                    <a:pt x="36045" y="87645"/>
                    <a:pt x="36958" y="81741"/>
                    <a:pt x="36045" y="75804"/>
                  </a:cubicBezTo>
                  <a:cubicBezTo>
                    <a:pt x="36045" y="75771"/>
                    <a:pt x="36012" y="75771"/>
                    <a:pt x="36012" y="75771"/>
                  </a:cubicBezTo>
                  <a:cubicBezTo>
                    <a:pt x="36012" y="75543"/>
                    <a:pt x="36045" y="75347"/>
                    <a:pt x="36045" y="75152"/>
                  </a:cubicBezTo>
                  <a:cubicBezTo>
                    <a:pt x="36241" y="70487"/>
                    <a:pt x="34708" y="66148"/>
                    <a:pt x="32489" y="62169"/>
                  </a:cubicBezTo>
                  <a:cubicBezTo>
                    <a:pt x="32718" y="62038"/>
                    <a:pt x="32881" y="61745"/>
                    <a:pt x="32718" y="61451"/>
                  </a:cubicBezTo>
                  <a:cubicBezTo>
                    <a:pt x="30956" y="58026"/>
                    <a:pt x="31217" y="54112"/>
                    <a:pt x="29684" y="50621"/>
                  </a:cubicBezTo>
                  <a:cubicBezTo>
                    <a:pt x="28379" y="47718"/>
                    <a:pt x="26357" y="44750"/>
                    <a:pt x="24204" y="42369"/>
                  </a:cubicBezTo>
                  <a:cubicBezTo>
                    <a:pt x="24106" y="41781"/>
                    <a:pt x="24008" y="41194"/>
                    <a:pt x="23910" y="40607"/>
                  </a:cubicBezTo>
                  <a:cubicBezTo>
                    <a:pt x="24171" y="38617"/>
                    <a:pt x="24335" y="36628"/>
                    <a:pt x="24008" y="34670"/>
                  </a:cubicBezTo>
                  <a:cubicBezTo>
                    <a:pt x="23747" y="32876"/>
                    <a:pt x="22997" y="31408"/>
                    <a:pt x="22019" y="30006"/>
                  </a:cubicBezTo>
                  <a:cubicBezTo>
                    <a:pt x="22116" y="29810"/>
                    <a:pt x="22051" y="29582"/>
                    <a:pt x="21823" y="29549"/>
                  </a:cubicBezTo>
                  <a:lnTo>
                    <a:pt x="21725" y="29549"/>
                  </a:lnTo>
                  <a:cubicBezTo>
                    <a:pt x="21236" y="28897"/>
                    <a:pt x="20714" y="28212"/>
                    <a:pt x="20192" y="27559"/>
                  </a:cubicBezTo>
                  <a:cubicBezTo>
                    <a:pt x="16147" y="22373"/>
                    <a:pt x="13113" y="16664"/>
                    <a:pt x="9460" y="11249"/>
                  </a:cubicBezTo>
                  <a:cubicBezTo>
                    <a:pt x="9688" y="11151"/>
                    <a:pt x="9884" y="10890"/>
                    <a:pt x="9753" y="10629"/>
                  </a:cubicBezTo>
                  <a:cubicBezTo>
                    <a:pt x="8220" y="7107"/>
                    <a:pt x="6850" y="3355"/>
                    <a:pt x="4860" y="61"/>
                  </a:cubicBezTo>
                  <a:cubicBezTo>
                    <a:pt x="4829" y="19"/>
                    <a:pt x="4787" y="0"/>
                    <a:pt x="47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38"/>
            <p:cNvSpPr/>
            <p:nvPr/>
          </p:nvSpPr>
          <p:spPr>
            <a:xfrm flipH="1">
              <a:off x="7705940" y="2679895"/>
              <a:ext cx="76946" cy="375324"/>
            </a:xfrm>
            <a:custGeom>
              <a:avLst/>
              <a:gdLst/>
              <a:ahLst/>
              <a:cxnLst/>
              <a:rect l="l" t="t" r="r" b="b"/>
              <a:pathLst>
                <a:path w="3231" h="15760" extrusionOk="0">
                  <a:moveTo>
                    <a:pt x="2818" y="1"/>
                  </a:moveTo>
                  <a:cubicBezTo>
                    <a:pt x="2612" y="1"/>
                    <a:pt x="2171" y="900"/>
                    <a:pt x="1730" y="2287"/>
                  </a:cubicBezTo>
                  <a:cubicBezTo>
                    <a:pt x="1240" y="3723"/>
                    <a:pt x="751" y="5712"/>
                    <a:pt x="458" y="7702"/>
                  </a:cubicBezTo>
                  <a:cubicBezTo>
                    <a:pt x="131" y="9692"/>
                    <a:pt x="1" y="11714"/>
                    <a:pt x="1" y="13248"/>
                  </a:cubicBezTo>
                  <a:cubicBezTo>
                    <a:pt x="1" y="14748"/>
                    <a:pt x="131" y="15759"/>
                    <a:pt x="229" y="15759"/>
                  </a:cubicBezTo>
                  <a:cubicBezTo>
                    <a:pt x="327" y="15759"/>
                    <a:pt x="425" y="14748"/>
                    <a:pt x="588" y="13280"/>
                  </a:cubicBezTo>
                  <a:cubicBezTo>
                    <a:pt x="751" y="11780"/>
                    <a:pt x="1012" y="9822"/>
                    <a:pt x="1371" y="7865"/>
                  </a:cubicBezTo>
                  <a:cubicBezTo>
                    <a:pt x="2023" y="3918"/>
                    <a:pt x="3230" y="134"/>
                    <a:pt x="2839" y="4"/>
                  </a:cubicBezTo>
                  <a:cubicBezTo>
                    <a:pt x="2832" y="2"/>
                    <a:pt x="2825" y="1"/>
                    <a:pt x="28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38"/>
            <p:cNvSpPr/>
            <p:nvPr/>
          </p:nvSpPr>
          <p:spPr>
            <a:xfrm flipH="1">
              <a:off x="7640687" y="2095022"/>
              <a:ext cx="99451" cy="669702"/>
            </a:xfrm>
            <a:custGeom>
              <a:avLst/>
              <a:gdLst/>
              <a:ahLst/>
              <a:cxnLst/>
              <a:rect l="l" t="t" r="r" b="b"/>
              <a:pathLst>
                <a:path w="4176" h="28121" extrusionOk="0">
                  <a:moveTo>
                    <a:pt x="4045" y="0"/>
                  </a:moveTo>
                  <a:cubicBezTo>
                    <a:pt x="3914" y="0"/>
                    <a:pt x="3849" y="1794"/>
                    <a:pt x="3653" y="4436"/>
                  </a:cubicBezTo>
                  <a:cubicBezTo>
                    <a:pt x="3490" y="7111"/>
                    <a:pt x="3164" y="10634"/>
                    <a:pt x="2675" y="14157"/>
                  </a:cubicBezTo>
                  <a:cubicBezTo>
                    <a:pt x="2186" y="17680"/>
                    <a:pt x="1533" y="21170"/>
                    <a:pt x="946" y="23780"/>
                  </a:cubicBezTo>
                  <a:cubicBezTo>
                    <a:pt x="685" y="25085"/>
                    <a:pt x="424" y="26161"/>
                    <a:pt x="261" y="26944"/>
                  </a:cubicBezTo>
                  <a:cubicBezTo>
                    <a:pt x="65" y="27694"/>
                    <a:pt x="0" y="28118"/>
                    <a:pt x="0" y="28118"/>
                  </a:cubicBezTo>
                  <a:cubicBezTo>
                    <a:pt x="1" y="28120"/>
                    <a:pt x="2" y="28120"/>
                    <a:pt x="4" y="28120"/>
                  </a:cubicBezTo>
                  <a:cubicBezTo>
                    <a:pt x="42" y="28120"/>
                    <a:pt x="171" y="27700"/>
                    <a:pt x="391" y="26977"/>
                  </a:cubicBezTo>
                  <a:cubicBezTo>
                    <a:pt x="620" y="26227"/>
                    <a:pt x="913" y="25150"/>
                    <a:pt x="1240" y="23845"/>
                  </a:cubicBezTo>
                  <a:cubicBezTo>
                    <a:pt x="1892" y="21268"/>
                    <a:pt x="2610" y="17778"/>
                    <a:pt x="3132" y="14222"/>
                  </a:cubicBezTo>
                  <a:cubicBezTo>
                    <a:pt x="3653" y="10699"/>
                    <a:pt x="3947" y="7144"/>
                    <a:pt x="4077" y="4469"/>
                  </a:cubicBezTo>
                  <a:cubicBezTo>
                    <a:pt x="4175" y="1794"/>
                    <a:pt x="4143" y="0"/>
                    <a:pt x="40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38"/>
            <p:cNvSpPr/>
            <p:nvPr/>
          </p:nvSpPr>
          <p:spPr>
            <a:xfrm flipH="1">
              <a:off x="7563003" y="2065492"/>
              <a:ext cx="25673" cy="564797"/>
            </a:xfrm>
            <a:custGeom>
              <a:avLst/>
              <a:gdLst/>
              <a:ahLst/>
              <a:cxnLst/>
              <a:rect l="l" t="t" r="r" b="b"/>
              <a:pathLst>
                <a:path w="1078" h="23716" extrusionOk="0">
                  <a:moveTo>
                    <a:pt x="719" y="1"/>
                  </a:moveTo>
                  <a:cubicBezTo>
                    <a:pt x="621" y="1"/>
                    <a:pt x="392" y="1468"/>
                    <a:pt x="229" y="3687"/>
                  </a:cubicBezTo>
                  <a:cubicBezTo>
                    <a:pt x="66" y="5905"/>
                    <a:pt x="1" y="8906"/>
                    <a:pt x="33" y="11874"/>
                  </a:cubicBezTo>
                  <a:cubicBezTo>
                    <a:pt x="99" y="14843"/>
                    <a:pt x="294" y="17811"/>
                    <a:pt x="523" y="20029"/>
                  </a:cubicBezTo>
                  <a:cubicBezTo>
                    <a:pt x="653" y="21138"/>
                    <a:pt x="751" y="22084"/>
                    <a:pt x="849" y="22704"/>
                  </a:cubicBezTo>
                  <a:cubicBezTo>
                    <a:pt x="947" y="23356"/>
                    <a:pt x="1012" y="23715"/>
                    <a:pt x="1045" y="23715"/>
                  </a:cubicBezTo>
                  <a:cubicBezTo>
                    <a:pt x="1077" y="23715"/>
                    <a:pt x="1045" y="23356"/>
                    <a:pt x="1012" y="22704"/>
                  </a:cubicBezTo>
                  <a:cubicBezTo>
                    <a:pt x="947" y="22052"/>
                    <a:pt x="914" y="21138"/>
                    <a:pt x="816" y="20029"/>
                  </a:cubicBezTo>
                  <a:cubicBezTo>
                    <a:pt x="686" y="17778"/>
                    <a:pt x="555" y="14843"/>
                    <a:pt x="523" y="11874"/>
                  </a:cubicBezTo>
                  <a:cubicBezTo>
                    <a:pt x="490" y="8906"/>
                    <a:pt x="555" y="5937"/>
                    <a:pt x="653" y="3719"/>
                  </a:cubicBezTo>
                  <a:cubicBezTo>
                    <a:pt x="751" y="1501"/>
                    <a:pt x="816" y="1"/>
                    <a:pt x="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38"/>
            <p:cNvSpPr/>
            <p:nvPr/>
          </p:nvSpPr>
          <p:spPr>
            <a:xfrm flipH="1">
              <a:off x="7572338" y="2645006"/>
              <a:ext cx="96332" cy="849910"/>
            </a:xfrm>
            <a:custGeom>
              <a:avLst/>
              <a:gdLst/>
              <a:ahLst/>
              <a:cxnLst/>
              <a:rect l="l" t="t" r="r" b="b"/>
              <a:pathLst>
                <a:path w="4045" h="35688" extrusionOk="0">
                  <a:moveTo>
                    <a:pt x="3947" y="1"/>
                  </a:moveTo>
                  <a:cubicBezTo>
                    <a:pt x="3817" y="1"/>
                    <a:pt x="3784" y="2252"/>
                    <a:pt x="3392" y="5579"/>
                  </a:cubicBezTo>
                  <a:cubicBezTo>
                    <a:pt x="3197" y="7243"/>
                    <a:pt x="2871" y="9200"/>
                    <a:pt x="2544" y="11255"/>
                  </a:cubicBezTo>
                  <a:cubicBezTo>
                    <a:pt x="2153" y="13343"/>
                    <a:pt x="1762" y="15561"/>
                    <a:pt x="1370" y="17779"/>
                  </a:cubicBezTo>
                  <a:cubicBezTo>
                    <a:pt x="979" y="19997"/>
                    <a:pt x="620" y="22215"/>
                    <a:pt x="391" y="24303"/>
                  </a:cubicBezTo>
                  <a:cubicBezTo>
                    <a:pt x="163" y="26423"/>
                    <a:pt x="0" y="28380"/>
                    <a:pt x="33" y="30077"/>
                  </a:cubicBezTo>
                  <a:cubicBezTo>
                    <a:pt x="33" y="30501"/>
                    <a:pt x="33" y="30892"/>
                    <a:pt x="33" y="31283"/>
                  </a:cubicBezTo>
                  <a:cubicBezTo>
                    <a:pt x="65" y="31675"/>
                    <a:pt x="98" y="32034"/>
                    <a:pt x="98" y="32393"/>
                  </a:cubicBezTo>
                  <a:cubicBezTo>
                    <a:pt x="131" y="32719"/>
                    <a:pt x="163" y="33045"/>
                    <a:pt x="163" y="33338"/>
                  </a:cubicBezTo>
                  <a:cubicBezTo>
                    <a:pt x="196" y="33632"/>
                    <a:pt x="228" y="33926"/>
                    <a:pt x="261" y="34154"/>
                  </a:cubicBezTo>
                  <a:cubicBezTo>
                    <a:pt x="326" y="34643"/>
                    <a:pt x="391" y="35035"/>
                    <a:pt x="424" y="35296"/>
                  </a:cubicBezTo>
                  <a:cubicBezTo>
                    <a:pt x="457" y="35557"/>
                    <a:pt x="489" y="35687"/>
                    <a:pt x="522" y="35687"/>
                  </a:cubicBezTo>
                  <a:cubicBezTo>
                    <a:pt x="522" y="35687"/>
                    <a:pt x="522" y="35557"/>
                    <a:pt x="489" y="35296"/>
                  </a:cubicBezTo>
                  <a:cubicBezTo>
                    <a:pt x="489" y="35035"/>
                    <a:pt x="457" y="34643"/>
                    <a:pt x="424" y="34154"/>
                  </a:cubicBezTo>
                  <a:cubicBezTo>
                    <a:pt x="391" y="33893"/>
                    <a:pt x="359" y="33632"/>
                    <a:pt x="359" y="33338"/>
                  </a:cubicBezTo>
                  <a:cubicBezTo>
                    <a:pt x="359" y="33045"/>
                    <a:pt x="326" y="32719"/>
                    <a:pt x="326" y="32393"/>
                  </a:cubicBezTo>
                  <a:cubicBezTo>
                    <a:pt x="326" y="32034"/>
                    <a:pt x="326" y="31675"/>
                    <a:pt x="294" y="31283"/>
                  </a:cubicBezTo>
                  <a:cubicBezTo>
                    <a:pt x="326" y="30892"/>
                    <a:pt x="326" y="30501"/>
                    <a:pt x="326" y="30077"/>
                  </a:cubicBezTo>
                  <a:cubicBezTo>
                    <a:pt x="359" y="28413"/>
                    <a:pt x="522" y="26456"/>
                    <a:pt x="783" y="24368"/>
                  </a:cubicBezTo>
                  <a:cubicBezTo>
                    <a:pt x="1044" y="22280"/>
                    <a:pt x="1435" y="20062"/>
                    <a:pt x="1827" y="17844"/>
                  </a:cubicBezTo>
                  <a:cubicBezTo>
                    <a:pt x="2218" y="15626"/>
                    <a:pt x="2642" y="13440"/>
                    <a:pt x="3001" y="11353"/>
                  </a:cubicBezTo>
                  <a:cubicBezTo>
                    <a:pt x="3327" y="9265"/>
                    <a:pt x="3653" y="7308"/>
                    <a:pt x="3784" y="5612"/>
                  </a:cubicBezTo>
                  <a:cubicBezTo>
                    <a:pt x="3817" y="5188"/>
                    <a:pt x="3882" y="4796"/>
                    <a:pt x="3914" y="4405"/>
                  </a:cubicBezTo>
                  <a:cubicBezTo>
                    <a:pt x="3914" y="4046"/>
                    <a:pt x="3947" y="3654"/>
                    <a:pt x="3980" y="3328"/>
                  </a:cubicBezTo>
                  <a:cubicBezTo>
                    <a:pt x="4012" y="2643"/>
                    <a:pt x="4045" y="2023"/>
                    <a:pt x="4012" y="1534"/>
                  </a:cubicBezTo>
                  <a:cubicBezTo>
                    <a:pt x="4012" y="556"/>
                    <a:pt x="3980" y="1"/>
                    <a:pt x="39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38"/>
            <p:cNvSpPr/>
            <p:nvPr/>
          </p:nvSpPr>
          <p:spPr>
            <a:xfrm flipH="1">
              <a:off x="7469005" y="3804820"/>
              <a:ext cx="170158" cy="257369"/>
            </a:xfrm>
            <a:custGeom>
              <a:avLst/>
              <a:gdLst/>
              <a:ahLst/>
              <a:cxnLst/>
              <a:rect l="l" t="t" r="r" b="b"/>
              <a:pathLst>
                <a:path w="7145" h="10807" extrusionOk="0">
                  <a:moveTo>
                    <a:pt x="105" y="0"/>
                  </a:moveTo>
                  <a:cubicBezTo>
                    <a:pt x="102" y="0"/>
                    <a:pt x="100" y="1"/>
                    <a:pt x="98" y="1"/>
                  </a:cubicBezTo>
                  <a:cubicBezTo>
                    <a:pt x="1" y="1"/>
                    <a:pt x="164" y="850"/>
                    <a:pt x="490" y="2057"/>
                  </a:cubicBezTo>
                  <a:cubicBezTo>
                    <a:pt x="849" y="3263"/>
                    <a:pt x="1403" y="4829"/>
                    <a:pt x="2251" y="6297"/>
                  </a:cubicBezTo>
                  <a:cubicBezTo>
                    <a:pt x="3067" y="7765"/>
                    <a:pt x="4241" y="9037"/>
                    <a:pt x="5252" y="9787"/>
                  </a:cubicBezTo>
                  <a:cubicBezTo>
                    <a:pt x="5774" y="10179"/>
                    <a:pt x="6231" y="10440"/>
                    <a:pt x="6557" y="10603"/>
                  </a:cubicBezTo>
                  <a:cubicBezTo>
                    <a:pt x="6829" y="10739"/>
                    <a:pt x="7033" y="10807"/>
                    <a:pt x="7093" y="10807"/>
                  </a:cubicBezTo>
                  <a:cubicBezTo>
                    <a:pt x="7105" y="10807"/>
                    <a:pt x="7112" y="10804"/>
                    <a:pt x="7112" y="10799"/>
                  </a:cubicBezTo>
                  <a:cubicBezTo>
                    <a:pt x="7144" y="10733"/>
                    <a:pt x="6361" y="10375"/>
                    <a:pt x="5448" y="9559"/>
                  </a:cubicBezTo>
                  <a:cubicBezTo>
                    <a:pt x="4502" y="8776"/>
                    <a:pt x="3426" y="7504"/>
                    <a:pt x="2643" y="6069"/>
                  </a:cubicBezTo>
                  <a:cubicBezTo>
                    <a:pt x="1860" y="4633"/>
                    <a:pt x="1305" y="3100"/>
                    <a:pt x="881" y="1926"/>
                  </a:cubicBezTo>
                  <a:cubicBezTo>
                    <a:pt x="498" y="775"/>
                    <a:pt x="208" y="0"/>
                    <a:pt x="1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38"/>
            <p:cNvSpPr/>
            <p:nvPr/>
          </p:nvSpPr>
          <p:spPr>
            <a:xfrm flipH="1">
              <a:off x="6982703" y="2713355"/>
              <a:ext cx="206667" cy="470037"/>
            </a:xfrm>
            <a:custGeom>
              <a:avLst/>
              <a:gdLst/>
              <a:ahLst/>
              <a:cxnLst/>
              <a:rect l="l" t="t" r="r" b="b"/>
              <a:pathLst>
                <a:path w="8678" h="19737" extrusionOk="0">
                  <a:moveTo>
                    <a:pt x="71" y="1"/>
                  </a:moveTo>
                  <a:cubicBezTo>
                    <a:pt x="69" y="1"/>
                    <a:pt x="67" y="1"/>
                    <a:pt x="66" y="2"/>
                  </a:cubicBezTo>
                  <a:cubicBezTo>
                    <a:pt x="0" y="2"/>
                    <a:pt x="196" y="1339"/>
                    <a:pt x="881" y="3264"/>
                  </a:cubicBezTo>
                  <a:cubicBezTo>
                    <a:pt x="1207" y="4242"/>
                    <a:pt x="1664" y="5319"/>
                    <a:pt x="2186" y="6493"/>
                  </a:cubicBezTo>
                  <a:cubicBezTo>
                    <a:pt x="2708" y="7635"/>
                    <a:pt x="3295" y="8842"/>
                    <a:pt x="3915" y="10048"/>
                  </a:cubicBezTo>
                  <a:cubicBezTo>
                    <a:pt x="5187" y="12430"/>
                    <a:pt x="6427" y="14811"/>
                    <a:pt x="7275" y="16638"/>
                  </a:cubicBezTo>
                  <a:cubicBezTo>
                    <a:pt x="7503" y="17094"/>
                    <a:pt x="7666" y="17518"/>
                    <a:pt x="7829" y="17910"/>
                  </a:cubicBezTo>
                  <a:cubicBezTo>
                    <a:pt x="7992" y="18269"/>
                    <a:pt x="8155" y="18595"/>
                    <a:pt x="8253" y="18888"/>
                  </a:cubicBezTo>
                  <a:cubicBezTo>
                    <a:pt x="8482" y="19410"/>
                    <a:pt x="8612" y="19737"/>
                    <a:pt x="8645" y="19737"/>
                  </a:cubicBezTo>
                  <a:cubicBezTo>
                    <a:pt x="8677" y="19704"/>
                    <a:pt x="8579" y="19378"/>
                    <a:pt x="8384" y="18823"/>
                  </a:cubicBezTo>
                  <a:cubicBezTo>
                    <a:pt x="8319" y="18530"/>
                    <a:pt x="8188" y="18203"/>
                    <a:pt x="8058" y="17812"/>
                  </a:cubicBezTo>
                  <a:cubicBezTo>
                    <a:pt x="7894" y="17421"/>
                    <a:pt x="7731" y="16996"/>
                    <a:pt x="7536" y="16540"/>
                  </a:cubicBezTo>
                  <a:cubicBezTo>
                    <a:pt x="6785" y="14648"/>
                    <a:pt x="5578" y="12234"/>
                    <a:pt x="4339" y="9853"/>
                  </a:cubicBezTo>
                  <a:cubicBezTo>
                    <a:pt x="3719" y="8646"/>
                    <a:pt x="3132" y="7439"/>
                    <a:pt x="2610" y="6297"/>
                  </a:cubicBezTo>
                  <a:cubicBezTo>
                    <a:pt x="2088" y="5155"/>
                    <a:pt x="1599" y="4079"/>
                    <a:pt x="1273" y="3133"/>
                  </a:cubicBezTo>
                  <a:cubicBezTo>
                    <a:pt x="532" y="1296"/>
                    <a:pt x="204" y="1"/>
                    <a:pt x="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38"/>
            <p:cNvSpPr/>
            <p:nvPr/>
          </p:nvSpPr>
          <p:spPr>
            <a:xfrm flipH="1">
              <a:off x="6833549" y="3591985"/>
              <a:ext cx="156179" cy="496519"/>
            </a:xfrm>
            <a:custGeom>
              <a:avLst/>
              <a:gdLst/>
              <a:ahLst/>
              <a:cxnLst/>
              <a:rect l="l" t="t" r="r" b="b"/>
              <a:pathLst>
                <a:path w="6558" h="20849" extrusionOk="0">
                  <a:moveTo>
                    <a:pt x="6322" y="0"/>
                  </a:moveTo>
                  <a:cubicBezTo>
                    <a:pt x="6121" y="0"/>
                    <a:pt x="5609" y="1331"/>
                    <a:pt x="5383" y="3458"/>
                  </a:cubicBezTo>
                  <a:cubicBezTo>
                    <a:pt x="5285" y="4502"/>
                    <a:pt x="5253" y="5742"/>
                    <a:pt x="5187" y="7047"/>
                  </a:cubicBezTo>
                  <a:cubicBezTo>
                    <a:pt x="5155" y="8351"/>
                    <a:pt x="5089" y="9754"/>
                    <a:pt x="4861" y="11091"/>
                  </a:cubicBezTo>
                  <a:cubicBezTo>
                    <a:pt x="4665" y="12429"/>
                    <a:pt x="4274" y="13766"/>
                    <a:pt x="3785" y="14941"/>
                  </a:cubicBezTo>
                  <a:cubicBezTo>
                    <a:pt x="3295" y="16147"/>
                    <a:pt x="2708" y="17191"/>
                    <a:pt x="2154" y="18072"/>
                  </a:cubicBezTo>
                  <a:cubicBezTo>
                    <a:pt x="1012" y="19801"/>
                    <a:pt x="1" y="20779"/>
                    <a:pt x="99" y="20845"/>
                  </a:cubicBezTo>
                  <a:cubicBezTo>
                    <a:pt x="100" y="20847"/>
                    <a:pt x="103" y="20848"/>
                    <a:pt x="107" y="20848"/>
                  </a:cubicBezTo>
                  <a:cubicBezTo>
                    <a:pt x="221" y="20848"/>
                    <a:pt x="1386" y="20032"/>
                    <a:pt x="2643" y="18398"/>
                  </a:cubicBezTo>
                  <a:cubicBezTo>
                    <a:pt x="3295" y="17550"/>
                    <a:pt x="3948" y="16474"/>
                    <a:pt x="4535" y="15267"/>
                  </a:cubicBezTo>
                  <a:cubicBezTo>
                    <a:pt x="5089" y="14027"/>
                    <a:pt x="5546" y="12657"/>
                    <a:pt x="5774" y="11254"/>
                  </a:cubicBezTo>
                  <a:cubicBezTo>
                    <a:pt x="6035" y="9819"/>
                    <a:pt x="6101" y="8384"/>
                    <a:pt x="6133" y="7079"/>
                  </a:cubicBezTo>
                  <a:cubicBezTo>
                    <a:pt x="6166" y="5774"/>
                    <a:pt x="6166" y="4535"/>
                    <a:pt x="6199" y="3491"/>
                  </a:cubicBezTo>
                  <a:cubicBezTo>
                    <a:pt x="6264" y="1436"/>
                    <a:pt x="6557" y="66"/>
                    <a:pt x="6329" y="1"/>
                  </a:cubicBezTo>
                  <a:cubicBezTo>
                    <a:pt x="6327" y="0"/>
                    <a:pt x="6324" y="0"/>
                    <a:pt x="63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38"/>
            <p:cNvSpPr/>
            <p:nvPr/>
          </p:nvSpPr>
          <p:spPr>
            <a:xfrm flipH="1">
              <a:off x="6835097" y="3916632"/>
              <a:ext cx="105691" cy="178184"/>
            </a:xfrm>
            <a:custGeom>
              <a:avLst/>
              <a:gdLst/>
              <a:ahLst/>
              <a:cxnLst/>
              <a:rect l="l" t="t" r="r" b="b"/>
              <a:pathLst>
                <a:path w="4438" h="7482" extrusionOk="0">
                  <a:moveTo>
                    <a:pt x="4211" y="0"/>
                  </a:moveTo>
                  <a:cubicBezTo>
                    <a:pt x="3791" y="0"/>
                    <a:pt x="3240" y="1972"/>
                    <a:pt x="2284" y="3788"/>
                  </a:cubicBezTo>
                  <a:cubicBezTo>
                    <a:pt x="1371" y="5680"/>
                    <a:pt x="1" y="7311"/>
                    <a:pt x="164" y="7474"/>
                  </a:cubicBezTo>
                  <a:cubicBezTo>
                    <a:pt x="169" y="7479"/>
                    <a:pt x="178" y="7482"/>
                    <a:pt x="189" y="7482"/>
                  </a:cubicBezTo>
                  <a:cubicBezTo>
                    <a:pt x="308" y="7482"/>
                    <a:pt x="736" y="7166"/>
                    <a:pt x="1273" y="6658"/>
                  </a:cubicBezTo>
                  <a:cubicBezTo>
                    <a:pt x="1860" y="6071"/>
                    <a:pt x="2545" y="5190"/>
                    <a:pt x="3100" y="4244"/>
                  </a:cubicBezTo>
                  <a:cubicBezTo>
                    <a:pt x="3654" y="3266"/>
                    <a:pt x="4078" y="2222"/>
                    <a:pt x="4241" y="1406"/>
                  </a:cubicBezTo>
                  <a:cubicBezTo>
                    <a:pt x="4437" y="623"/>
                    <a:pt x="4437" y="36"/>
                    <a:pt x="4241" y="4"/>
                  </a:cubicBezTo>
                  <a:cubicBezTo>
                    <a:pt x="4231" y="1"/>
                    <a:pt x="4221" y="0"/>
                    <a:pt x="421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38"/>
            <p:cNvSpPr/>
            <p:nvPr/>
          </p:nvSpPr>
          <p:spPr>
            <a:xfrm flipH="1">
              <a:off x="6816212" y="4016940"/>
              <a:ext cx="76756" cy="89592"/>
            </a:xfrm>
            <a:custGeom>
              <a:avLst/>
              <a:gdLst/>
              <a:ahLst/>
              <a:cxnLst/>
              <a:rect l="l" t="t" r="r" b="b"/>
              <a:pathLst>
                <a:path w="3223" h="3762" extrusionOk="0">
                  <a:moveTo>
                    <a:pt x="2409" y="0"/>
                  </a:moveTo>
                  <a:cubicBezTo>
                    <a:pt x="1629" y="0"/>
                    <a:pt x="1" y="3565"/>
                    <a:pt x="341" y="3751"/>
                  </a:cubicBezTo>
                  <a:cubicBezTo>
                    <a:pt x="353" y="3758"/>
                    <a:pt x="366" y="3762"/>
                    <a:pt x="381" y="3762"/>
                  </a:cubicBezTo>
                  <a:cubicBezTo>
                    <a:pt x="856" y="3762"/>
                    <a:pt x="3222" y="443"/>
                    <a:pt x="2527" y="32"/>
                  </a:cubicBezTo>
                  <a:cubicBezTo>
                    <a:pt x="2490" y="11"/>
                    <a:pt x="2451" y="0"/>
                    <a:pt x="24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38"/>
            <p:cNvSpPr/>
            <p:nvPr/>
          </p:nvSpPr>
          <p:spPr>
            <a:xfrm flipH="1">
              <a:off x="7295775" y="4024418"/>
              <a:ext cx="233077" cy="132507"/>
            </a:xfrm>
            <a:custGeom>
              <a:avLst/>
              <a:gdLst/>
              <a:ahLst/>
              <a:cxnLst/>
              <a:rect l="l" t="t" r="r" b="b"/>
              <a:pathLst>
                <a:path w="9787" h="5564" extrusionOk="0">
                  <a:moveTo>
                    <a:pt x="250" y="1"/>
                  </a:moveTo>
                  <a:cubicBezTo>
                    <a:pt x="195" y="1"/>
                    <a:pt x="155" y="14"/>
                    <a:pt x="131" y="44"/>
                  </a:cubicBezTo>
                  <a:cubicBezTo>
                    <a:pt x="1" y="175"/>
                    <a:pt x="523" y="795"/>
                    <a:pt x="1501" y="1284"/>
                  </a:cubicBezTo>
                  <a:cubicBezTo>
                    <a:pt x="1958" y="1512"/>
                    <a:pt x="2545" y="1741"/>
                    <a:pt x="3165" y="1969"/>
                  </a:cubicBezTo>
                  <a:cubicBezTo>
                    <a:pt x="3752" y="2197"/>
                    <a:pt x="4372" y="2458"/>
                    <a:pt x="4991" y="2752"/>
                  </a:cubicBezTo>
                  <a:cubicBezTo>
                    <a:pt x="6231" y="3306"/>
                    <a:pt x="7405" y="4024"/>
                    <a:pt x="8221" y="4611"/>
                  </a:cubicBezTo>
                  <a:cubicBezTo>
                    <a:pt x="9011" y="5158"/>
                    <a:pt x="9546" y="5564"/>
                    <a:pt x="9695" y="5564"/>
                  </a:cubicBezTo>
                  <a:cubicBezTo>
                    <a:pt x="9706" y="5564"/>
                    <a:pt x="9715" y="5562"/>
                    <a:pt x="9721" y="5557"/>
                  </a:cubicBezTo>
                  <a:cubicBezTo>
                    <a:pt x="9787" y="5492"/>
                    <a:pt x="9362" y="4905"/>
                    <a:pt x="8612" y="4155"/>
                  </a:cubicBezTo>
                  <a:cubicBezTo>
                    <a:pt x="7829" y="3437"/>
                    <a:pt x="6688" y="2556"/>
                    <a:pt x="5415" y="1904"/>
                  </a:cubicBezTo>
                  <a:cubicBezTo>
                    <a:pt x="4763" y="1578"/>
                    <a:pt x="4111" y="1284"/>
                    <a:pt x="3491" y="1088"/>
                  </a:cubicBezTo>
                  <a:cubicBezTo>
                    <a:pt x="2871" y="860"/>
                    <a:pt x="2317" y="664"/>
                    <a:pt x="1795" y="501"/>
                  </a:cubicBezTo>
                  <a:cubicBezTo>
                    <a:pt x="1024" y="262"/>
                    <a:pt x="491" y="1"/>
                    <a:pt x="2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38"/>
            <p:cNvSpPr/>
            <p:nvPr/>
          </p:nvSpPr>
          <p:spPr>
            <a:xfrm flipH="1">
              <a:off x="7315970" y="4034944"/>
              <a:ext cx="219860" cy="153940"/>
            </a:xfrm>
            <a:custGeom>
              <a:avLst/>
              <a:gdLst/>
              <a:ahLst/>
              <a:cxnLst/>
              <a:rect l="l" t="t" r="r" b="b"/>
              <a:pathLst>
                <a:path w="9232" h="6464" extrusionOk="0">
                  <a:moveTo>
                    <a:pt x="373" y="1"/>
                  </a:moveTo>
                  <a:cubicBezTo>
                    <a:pt x="299" y="1"/>
                    <a:pt x="250" y="19"/>
                    <a:pt x="228" y="59"/>
                  </a:cubicBezTo>
                  <a:cubicBezTo>
                    <a:pt x="0" y="418"/>
                    <a:pt x="2283" y="1886"/>
                    <a:pt x="4502" y="3452"/>
                  </a:cubicBezTo>
                  <a:cubicBezTo>
                    <a:pt x="6647" y="4913"/>
                    <a:pt x="8764" y="6464"/>
                    <a:pt x="9069" y="6464"/>
                  </a:cubicBezTo>
                  <a:cubicBezTo>
                    <a:pt x="9084" y="6464"/>
                    <a:pt x="9095" y="6460"/>
                    <a:pt x="9101" y="6453"/>
                  </a:cubicBezTo>
                  <a:cubicBezTo>
                    <a:pt x="9231" y="6290"/>
                    <a:pt x="7274" y="4332"/>
                    <a:pt x="5056" y="2701"/>
                  </a:cubicBezTo>
                  <a:cubicBezTo>
                    <a:pt x="3113" y="1222"/>
                    <a:pt x="963" y="1"/>
                    <a:pt x="3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38"/>
            <p:cNvSpPr/>
            <p:nvPr/>
          </p:nvSpPr>
          <p:spPr>
            <a:xfrm flipH="1">
              <a:off x="7287439" y="4075978"/>
              <a:ext cx="237269" cy="196783"/>
            </a:xfrm>
            <a:custGeom>
              <a:avLst/>
              <a:gdLst/>
              <a:ahLst/>
              <a:cxnLst/>
              <a:rect l="l" t="t" r="r" b="b"/>
              <a:pathLst>
                <a:path w="9963" h="8263" extrusionOk="0">
                  <a:moveTo>
                    <a:pt x="632" y="0"/>
                  </a:moveTo>
                  <a:cubicBezTo>
                    <a:pt x="593" y="0"/>
                    <a:pt x="564" y="11"/>
                    <a:pt x="544" y="32"/>
                  </a:cubicBezTo>
                  <a:cubicBezTo>
                    <a:pt x="1" y="640"/>
                    <a:pt x="9072" y="8262"/>
                    <a:pt x="9684" y="8262"/>
                  </a:cubicBezTo>
                  <a:cubicBezTo>
                    <a:pt x="9696" y="8262"/>
                    <a:pt x="9705" y="8259"/>
                    <a:pt x="9710" y="8253"/>
                  </a:cubicBezTo>
                  <a:cubicBezTo>
                    <a:pt x="9962" y="7969"/>
                    <a:pt x="1708" y="0"/>
                    <a:pt x="6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38"/>
            <p:cNvSpPr/>
            <p:nvPr/>
          </p:nvSpPr>
          <p:spPr>
            <a:xfrm flipH="1">
              <a:off x="8078050" y="2597328"/>
              <a:ext cx="239293" cy="350700"/>
            </a:xfrm>
            <a:custGeom>
              <a:avLst/>
              <a:gdLst/>
              <a:ahLst/>
              <a:cxnLst/>
              <a:rect l="l" t="t" r="r" b="b"/>
              <a:pathLst>
                <a:path w="10048" h="14726" extrusionOk="0">
                  <a:moveTo>
                    <a:pt x="9839" y="0"/>
                  </a:moveTo>
                  <a:cubicBezTo>
                    <a:pt x="9596" y="0"/>
                    <a:pt x="8930" y="845"/>
                    <a:pt x="7894" y="2003"/>
                  </a:cubicBezTo>
                  <a:cubicBezTo>
                    <a:pt x="6818" y="3243"/>
                    <a:pt x="5285" y="4874"/>
                    <a:pt x="3882" y="6635"/>
                  </a:cubicBezTo>
                  <a:cubicBezTo>
                    <a:pt x="3165" y="7516"/>
                    <a:pt x="2512" y="8429"/>
                    <a:pt x="1958" y="9342"/>
                  </a:cubicBezTo>
                  <a:cubicBezTo>
                    <a:pt x="1403" y="10256"/>
                    <a:pt x="979" y="11169"/>
                    <a:pt x="653" y="11952"/>
                  </a:cubicBezTo>
                  <a:cubicBezTo>
                    <a:pt x="33" y="13550"/>
                    <a:pt x="0" y="14725"/>
                    <a:pt x="66" y="14725"/>
                  </a:cubicBezTo>
                  <a:cubicBezTo>
                    <a:pt x="68" y="14725"/>
                    <a:pt x="69" y="14725"/>
                    <a:pt x="71" y="14725"/>
                  </a:cubicBezTo>
                  <a:cubicBezTo>
                    <a:pt x="204" y="14725"/>
                    <a:pt x="468" y="13627"/>
                    <a:pt x="1207" y="12180"/>
                  </a:cubicBezTo>
                  <a:cubicBezTo>
                    <a:pt x="1925" y="10713"/>
                    <a:pt x="3165" y="8886"/>
                    <a:pt x="4600" y="7222"/>
                  </a:cubicBezTo>
                  <a:cubicBezTo>
                    <a:pt x="6035" y="5526"/>
                    <a:pt x="7536" y="3895"/>
                    <a:pt x="8547" y="2525"/>
                  </a:cubicBezTo>
                  <a:cubicBezTo>
                    <a:pt x="9558" y="1155"/>
                    <a:pt x="10047" y="111"/>
                    <a:pt x="9884" y="13"/>
                  </a:cubicBezTo>
                  <a:cubicBezTo>
                    <a:pt x="9871" y="5"/>
                    <a:pt x="9856" y="0"/>
                    <a:pt x="98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38"/>
            <p:cNvSpPr/>
            <p:nvPr/>
          </p:nvSpPr>
          <p:spPr>
            <a:xfrm flipH="1">
              <a:off x="7698177" y="3684364"/>
              <a:ext cx="259488" cy="424336"/>
            </a:xfrm>
            <a:custGeom>
              <a:avLst/>
              <a:gdLst/>
              <a:ahLst/>
              <a:cxnLst/>
              <a:rect l="l" t="t" r="r" b="b"/>
              <a:pathLst>
                <a:path w="10896" h="17818" extrusionOk="0">
                  <a:moveTo>
                    <a:pt x="10684" y="1"/>
                  </a:moveTo>
                  <a:cubicBezTo>
                    <a:pt x="10480" y="1"/>
                    <a:pt x="10028" y="1192"/>
                    <a:pt x="9297" y="2972"/>
                  </a:cubicBezTo>
                  <a:cubicBezTo>
                    <a:pt x="8906" y="3853"/>
                    <a:pt x="8449" y="4896"/>
                    <a:pt x="7927" y="6005"/>
                  </a:cubicBezTo>
                  <a:cubicBezTo>
                    <a:pt x="7405" y="7082"/>
                    <a:pt x="6785" y="8224"/>
                    <a:pt x="6133" y="9365"/>
                  </a:cubicBezTo>
                  <a:cubicBezTo>
                    <a:pt x="5481" y="10474"/>
                    <a:pt x="4796" y="11551"/>
                    <a:pt x="4111" y="12562"/>
                  </a:cubicBezTo>
                  <a:cubicBezTo>
                    <a:pt x="3393" y="13541"/>
                    <a:pt x="2708" y="14454"/>
                    <a:pt x="2088" y="15237"/>
                  </a:cubicBezTo>
                  <a:cubicBezTo>
                    <a:pt x="881" y="16770"/>
                    <a:pt x="0" y="17716"/>
                    <a:pt x="66" y="17814"/>
                  </a:cubicBezTo>
                  <a:cubicBezTo>
                    <a:pt x="68" y="17816"/>
                    <a:pt x="72" y="17817"/>
                    <a:pt x="77" y="17817"/>
                  </a:cubicBezTo>
                  <a:cubicBezTo>
                    <a:pt x="209" y="17817"/>
                    <a:pt x="1226" y="17009"/>
                    <a:pt x="2545" y="15596"/>
                  </a:cubicBezTo>
                  <a:cubicBezTo>
                    <a:pt x="3230" y="14911"/>
                    <a:pt x="3980" y="13997"/>
                    <a:pt x="4730" y="13051"/>
                  </a:cubicBezTo>
                  <a:cubicBezTo>
                    <a:pt x="5513" y="12040"/>
                    <a:pt x="6263" y="10964"/>
                    <a:pt x="6948" y="9822"/>
                  </a:cubicBezTo>
                  <a:cubicBezTo>
                    <a:pt x="7634" y="8680"/>
                    <a:pt x="8253" y="7506"/>
                    <a:pt x="8775" y="6397"/>
                  </a:cubicBezTo>
                  <a:cubicBezTo>
                    <a:pt x="9297" y="5255"/>
                    <a:pt x="9754" y="4179"/>
                    <a:pt x="10047" y="3233"/>
                  </a:cubicBezTo>
                  <a:cubicBezTo>
                    <a:pt x="10700" y="1341"/>
                    <a:pt x="10895" y="36"/>
                    <a:pt x="10700" y="3"/>
                  </a:cubicBezTo>
                  <a:cubicBezTo>
                    <a:pt x="10695" y="2"/>
                    <a:pt x="10689" y="1"/>
                    <a:pt x="106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38"/>
            <p:cNvSpPr/>
            <p:nvPr/>
          </p:nvSpPr>
          <p:spPr>
            <a:xfrm flipH="1">
              <a:off x="7089132" y="4391860"/>
              <a:ext cx="156179" cy="210977"/>
            </a:xfrm>
            <a:custGeom>
              <a:avLst/>
              <a:gdLst/>
              <a:ahLst/>
              <a:cxnLst/>
              <a:rect l="l" t="t" r="r" b="b"/>
              <a:pathLst>
                <a:path w="6558" h="8859" extrusionOk="0">
                  <a:moveTo>
                    <a:pt x="408" y="0"/>
                  </a:moveTo>
                  <a:cubicBezTo>
                    <a:pt x="390" y="0"/>
                    <a:pt x="374" y="4"/>
                    <a:pt x="360" y="12"/>
                  </a:cubicBezTo>
                  <a:cubicBezTo>
                    <a:pt x="1" y="208"/>
                    <a:pt x="1208" y="2654"/>
                    <a:pt x="2774" y="4840"/>
                  </a:cubicBezTo>
                  <a:cubicBezTo>
                    <a:pt x="4289" y="6987"/>
                    <a:pt x="6110" y="8858"/>
                    <a:pt x="6373" y="8858"/>
                  </a:cubicBezTo>
                  <a:cubicBezTo>
                    <a:pt x="6382" y="8858"/>
                    <a:pt x="6389" y="8856"/>
                    <a:pt x="6394" y="8852"/>
                  </a:cubicBezTo>
                  <a:cubicBezTo>
                    <a:pt x="6557" y="8722"/>
                    <a:pt x="4992" y="6536"/>
                    <a:pt x="3556" y="4318"/>
                  </a:cubicBezTo>
                  <a:cubicBezTo>
                    <a:pt x="2148" y="2189"/>
                    <a:pt x="829" y="0"/>
                    <a:pt x="4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38"/>
            <p:cNvSpPr/>
            <p:nvPr/>
          </p:nvSpPr>
          <p:spPr>
            <a:xfrm flipH="1">
              <a:off x="8135015" y="4401052"/>
              <a:ext cx="108263" cy="153583"/>
            </a:xfrm>
            <a:custGeom>
              <a:avLst/>
              <a:gdLst/>
              <a:ahLst/>
              <a:cxnLst/>
              <a:rect l="l" t="t" r="r" b="b"/>
              <a:pathLst>
                <a:path w="4546" h="6449" extrusionOk="0">
                  <a:moveTo>
                    <a:pt x="3769" y="1"/>
                  </a:moveTo>
                  <a:cubicBezTo>
                    <a:pt x="2914" y="1"/>
                    <a:pt x="1" y="6285"/>
                    <a:pt x="381" y="6444"/>
                  </a:cubicBezTo>
                  <a:cubicBezTo>
                    <a:pt x="386" y="6447"/>
                    <a:pt x="393" y="6448"/>
                    <a:pt x="400" y="6448"/>
                  </a:cubicBezTo>
                  <a:cubicBezTo>
                    <a:pt x="857" y="6448"/>
                    <a:pt x="4545" y="403"/>
                    <a:pt x="3839" y="18"/>
                  </a:cubicBezTo>
                  <a:cubicBezTo>
                    <a:pt x="3817" y="6"/>
                    <a:pt x="3794" y="1"/>
                    <a:pt x="37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38"/>
            <p:cNvSpPr/>
            <p:nvPr/>
          </p:nvSpPr>
          <p:spPr>
            <a:xfrm flipH="1">
              <a:off x="7047956" y="2540267"/>
              <a:ext cx="170944" cy="232244"/>
            </a:xfrm>
            <a:custGeom>
              <a:avLst/>
              <a:gdLst/>
              <a:ahLst/>
              <a:cxnLst/>
              <a:rect l="l" t="t" r="r" b="b"/>
              <a:pathLst>
                <a:path w="7178" h="9752" extrusionOk="0">
                  <a:moveTo>
                    <a:pt x="371" y="1"/>
                  </a:moveTo>
                  <a:cubicBezTo>
                    <a:pt x="338" y="1"/>
                    <a:pt x="313" y="10"/>
                    <a:pt x="294" y="28"/>
                  </a:cubicBezTo>
                  <a:cubicBezTo>
                    <a:pt x="1" y="322"/>
                    <a:pt x="1958" y="2507"/>
                    <a:pt x="3622" y="4888"/>
                  </a:cubicBezTo>
                  <a:cubicBezTo>
                    <a:pt x="5319" y="7226"/>
                    <a:pt x="6764" y="9751"/>
                    <a:pt x="6971" y="9751"/>
                  </a:cubicBezTo>
                  <a:cubicBezTo>
                    <a:pt x="6975" y="9751"/>
                    <a:pt x="6979" y="9750"/>
                    <a:pt x="6982" y="9749"/>
                  </a:cubicBezTo>
                  <a:cubicBezTo>
                    <a:pt x="7177" y="9651"/>
                    <a:pt x="6101" y="6845"/>
                    <a:pt x="4405" y="4366"/>
                  </a:cubicBezTo>
                  <a:cubicBezTo>
                    <a:pt x="2845" y="2011"/>
                    <a:pt x="855" y="1"/>
                    <a:pt x="3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38"/>
            <p:cNvSpPr/>
            <p:nvPr/>
          </p:nvSpPr>
          <p:spPr>
            <a:xfrm flipH="1">
              <a:off x="8131657" y="2798827"/>
              <a:ext cx="62943" cy="272729"/>
            </a:xfrm>
            <a:custGeom>
              <a:avLst/>
              <a:gdLst/>
              <a:ahLst/>
              <a:cxnLst/>
              <a:rect l="l" t="t" r="r" b="b"/>
              <a:pathLst>
                <a:path w="2643" h="11452" extrusionOk="0">
                  <a:moveTo>
                    <a:pt x="653" y="1"/>
                  </a:moveTo>
                  <a:cubicBezTo>
                    <a:pt x="457" y="1"/>
                    <a:pt x="229" y="718"/>
                    <a:pt x="131" y="1827"/>
                  </a:cubicBezTo>
                  <a:cubicBezTo>
                    <a:pt x="0" y="2937"/>
                    <a:pt x="66" y="4470"/>
                    <a:pt x="327" y="5938"/>
                  </a:cubicBezTo>
                  <a:cubicBezTo>
                    <a:pt x="588" y="7405"/>
                    <a:pt x="1077" y="8841"/>
                    <a:pt x="1566" y="9852"/>
                  </a:cubicBezTo>
                  <a:cubicBezTo>
                    <a:pt x="2043" y="10838"/>
                    <a:pt x="2458" y="11452"/>
                    <a:pt x="2539" y="11452"/>
                  </a:cubicBezTo>
                  <a:cubicBezTo>
                    <a:pt x="2541" y="11452"/>
                    <a:pt x="2543" y="11451"/>
                    <a:pt x="2545" y="11450"/>
                  </a:cubicBezTo>
                  <a:cubicBezTo>
                    <a:pt x="2643" y="11385"/>
                    <a:pt x="2382" y="10700"/>
                    <a:pt x="2055" y="9656"/>
                  </a:cubicBezTo>
                  <a:cubicBezTo>
                    <a:pt x="1729" y="8612"/>
                    <a:pt x="1370" y="7210"/>
                    <a:pt x="1175" y="5807"/>
                  </a:cubicBezTo>
                  <a:cubicBezTo>
                    <a:pt x="946" y="4372"/>
                    <a:pt x="881" y="2937"/>
                    <a:pt x="849" y="1860"/>
                  </a:cubicBezTo>
                  <a:cubicBezTo>
                    <a:pt x="849" y="784"/>
                    <a:pt x="849" y="33"/>
                    <a:pt x="6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38"/>
            <p:cNvSpPr/>
            <p:nvPr/>
          </p:nvSpPr>
          <p:spPr>
            <a:xfrm flipH="1">
              <a:off x="8182145" y="2831311"/>
              <a:ext cx="32650" cy="203737"/>
            </a:xfrm>
            <a:custGeom>
              <a:avLst/>
              <a:gdLst/>
              <a:ahLst/>
              <a:cxnLst/>
              <a:rect l="l" t="t" r="r" b="b"/>
              <a:pathLst>
                <a:path w="1371" h="8555" extrusionOk="0">
                  <a:moveTo>
                    <a:pt x="1142" y="1"/>
                  </a:moveTo>
                  <a:cubicBezTo>
                    <a:pt x="971" y="1"/>
                    <a:pt x="669" y="450"/>
                    <a:pt x="424" y="1214"/>
                  </a:cubicBezTo>
                  <a:cubicBezTo>
                    <a:pt x="163" y="2029"/>
                    <a:pt x="0" y="3138"/>
                    <a:pt x="0" y="4280"/>
                  </a:cubicBezTo>
                  <a:cubicBezTo>
                    <a:pt x="0" y="5389"/>
                    <a:pt x="196" y="6498"/>
                    <a:pt x="457" y="7314"/>
                  </a:cubicBezTo>
                  <a:cubicBezTo>
                    <a:pt x="710" y="8072"/>
                    <a:pt x="993" y="8555"/>
                    <a:pt x="1070" y="8555"/>
                  </a:cubicBezTo>
                  <a:cubicBezTo>
                    <a:pt x="1072" y="8555"/>
                    <a:pt x="1075" y="8554"/>
                    <a:pt x="1077" y="8553"/>
                  </a:cubicBezTo>
                  <a:cubicBezTo>
                    <a:pt x="1175" y="8521"/>
                    <a:pt x="1077" y="7999"/>
                    <a:pt x="979" y="7183"/>
                  </a:cubicBezTo>
                  <a:cubicBezTo>
                    <a:pt x="881" y="6400"/>
                    <a:pt x="816" y="5324"/>
                    <a:pt x="848" y="4280"/>
                  </a:cubicBezTo>
                  <a:cubicBezTo>
                    <a:pt x="881" y="3204"/>
                    <a:pt x="1044" y="2160"/>
                    <a:pt x="1142" y="1377"/>
                  </a:cubicBezTo>
                  <a:cubicBezTo>
                    <a:pt x="1272" y="594"/>
                    <a:pt x="1370" y="72"/>
                    <a:pt x="1175" y="7"/>
                  </a:cubicBezTo>
                  <a:cubicBezTo>
                    <a:pt x="1164" y="3"/>
                    <a:pt x="1153" y="1"/>
                    <a:pt x="114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38"/>
            <p:cNvSpPr/>
            <p:nvPr/>
          </p:nvSpPr>
          <p:spPr>
            <a:xfrm flipH="1">
              <a:off x="7162934" y="2658985"/>
              <a:ext cx="48964" cy="430408"/>
            </a:xfrm>
            <a:custGeom>
              <a:avLst/>
              <a:gdLst/>
              <a:ahLst/>
              <a:cxnLst/>
              <a:rect l="l" t="t" r="r" b="b"/>
              <a:pathLst>
                <a:path w="2056" h="18073" extrusionOk="0">
                  <a:moveTo>
                    <a:pt x="166" y="1"/>
                  </a:moveTo>
                  <a:cubicBezTo>
                    <a:pt x="165" y="1"/>
                    <a:pt x="164" y="1"/>
                    <a:pt x="164" y="1"/>
                  </a:cubicBezTo>
                  <a:cubicBezTo>
                    <a:pt x="0" y="34"/>
                    <a:pt x="783" y="4503"/>
                    <a:pt x="1240" y="9037"/>
                  </a:cubicBezTo>
                  <a:cubicBezTo>
                    <a:pt x="1468" y="11288"/>
                    <a:pt x="1664" y="13538"/>
                    <a:pt x="1762" y="15235"/>
                  </a:cubicBezTo>
                  <a:cubicBezTo>
                    <a:pt x="1827" y="16083"/>
                    <a:pt x="1860" y="16800"/>
                    <a:pt x="1892" y="17290"/>
                  </a:cubicBezTo>
                  <a:cubicBezTo>
                    <a:pt x="1925" y="17779"/>
                    <a:pt x="1958" y="18073"/>
                    <a:pt x="1990" y="18073"/>
                  </a:cubicBezTo>
                  <a:cubicBezTo>
                    <a:pt x="1990" y="18073"/>
                    <a:pt x="2023" y="17779"/>
                    <a:pt x="2023" y="17290"/>
                  </a:cubicBezTo>
                  <a:cubicBezTo>
                    <a:pt x="2056" y="16768"/>
                    <a:pt x="2056" y="16083"/>
                    <a:pt x="2023" y="15235"/>
                  </a:cubicBezTo>
                  <a:cubicBezTo>
                    <a:pt x="1990" y="13506"/>
                    <a:pt x="1860" y="11255"/>
                    <a:pt x="1664" y="8972"/>
                  </a:cubicBezTo>
                  <a:cubicBezTo>
                    <a:pt x="1242" y="4454"/>
                    <a:pt x="366" y="1"/>
                    <a:pt x="1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38"/>
            <p:cNvSpPr/>
            <p:nvPr/>
          </p:nvSpPr>
          <p:spPr>
            <a:xfrm flipH="1">
              <a:off x="7145073" y="2840003"/>
              <a:ext cx="24887" cy="294449"/>
            </a:xfrm>
            <a:custGeom>
              <a:avLst/>
              <a:gdLst/>
              <a:ahLst/>
              <a:cxnLst/>
              <a:rect l="l" t="t" r="r" b="b"/>
              <a:pathLst>
                <a:path w="1045" h="12364" extrusionOk="0">
                  <a:moveTo>
                    <a:pt x="200" y="0"/>
                  </a:moveTo>
                  <a:cubicBezTo>
                    <a:pt x="199" y="0"/>
                    <a:pt x="198" y="0"/>
                    <a:pt x="197" y="1"/>
                  </a:cubicBezTo>
                  <a:cubicBezTo>
                    <a:pt x="1" y="33"/>
                    <a:pt x="360" y="3099"/>
                    <a:pt x="523" y="6198"/>
                  </a:cubicBezTo>
                  <a:cubicBezTo>
                    <a:pt x="653" y="7731"/>
                    <a:pt x="719" y="9265"/>
                    <a:pt x="751" y="10439"/>
                  </a:cubicBezTo>
                  <a:cubicBezTo>
                    <a:pt x="816" y="11581"/>
                    <a:pt x="849" y="12364"/>
                    <a:pt x="914" y="12364"/>
                  </a:cubicBezTo>
                  <a:cubicBezTo>
                    <a:pt x="947" y="12364"/>
                    <a:pt x="1012" y="11581"/>
                    <a:pt x="1012" y="10439"/>
                  </a:cubicBezTo>
                  <a:cubicBezTo>
                    <a:pt x="1045" y="9265"/>
                    <a:pt x="1045" y="7699"/>
                    <a:pt x="947" y="6166"/>
                  </a:cubicBezTo>
                  <a:cubicBezTo>
                    <a:pt x="817" y="3083"/>
                    <a:pt x="397" y="0"/>
                    <a:pt x="2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38"/>
            <p:cNvSpPr/>
            <p:nvPr/>
          </p:nvSpPr>
          <p:spPr>
            <a:xfrm flipH="1">
              <a:off x="7720706" y="3560121"/>
              <a:ext cx="96355" cy="204380"/>
            </a:xfrm>
            <a:custGeom>
              <a:avLst/>
              <a:gdLst/>
              <a:ahLst/>
              <a:cxnLst/>
              <a:rect l="l" t="t" r="r" b="b"/>
              <a:pathLst>
                <a:path w="4046" h="8582" extrusionOk="0">
                  <a:moveTo>
                    <a:pt x="3944" y="1"/>
                  </a:moveTo>
                  <a:cubicBezTo>
                    <a:pt x="3746" y="1"/>
                    <a:pt x="3288" y="2300"/>
                    <a:pt x="2284" y="4437"/>
                  </a:cubicBezTo>
                  <a:cubicBezTo>
                    <a:pt x="1827" y="5514"/>
                    <a:pt x="1273" y="6558"/>
                    <a:pt x="784" y="7308"/>
                  </a:cubicBezTo>
                  <a:cubicBezTo>
                    <a:pt x="327" y="8058"/>
                    <a:pt x="1" y="8548"/>
                    <a:pt x="33" y="8580"/>
                  </a:cubicBezTo>
                  <a:cubicBezTo>
                    <a:pt x="34" y="8581"/>
                    <a:pt x="36" y="8582"/>
                    <a:pt x="38" y="8582"/>
                  </a:cubicBezTo>
                  <a:cubicBezTo>
                    <a:pt x="96" y="8582"/>
                    <a:pt x="509" y="8162"/>
                    <a:pt x="1012" y="7439"/>
                  </a:cubicBezTo>
                  <a:cubicBezTo>
                    <a:pt x="1566" y="6721"/>
                    <a:pt x="2186" y="5710"/>
                    <a:pt x="2675" y="4601"/>
                  </a:cubicBezTo>
                  <a:cubicBezTo>
                    <a:pt x="3197" y="3524"/>
                    <a:pt x="3589" y="2382"/>
                    <a:pt x="3785" y="1502"/>
                  </a:cubicBezTo>
                  <a:cubicBezTo>
                    <a:pt x="3980" y="621"/>
                    <a:pt x="4046" y="1"/>
                    <a:pt x="3948" y="1"/>
                  </a:cubicBezTo>
                  <a:cubicBezTo>
                    <a:pt x="3946" y="1"/>
                    <a:pt x="3945" y="1"/>
                    <a:pt x="39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38"/>
            <p:cNvSpPr/>
            <p:nvPr/>
          </p:nvSpPr>
          <p:spPr>
            <a:xfrm flipH="1">
              <a:off x="7699772" y="3610537"/>
              <a:ext cx="89259" cy="149296"/>
            </a:xfrm>
            <a:custGeom>
              <a:avLst/>
              <a:gdLst/>
              <a:ahLst/>
              <a:cxnLst/>
              <a:rect l="l" t="t" r="r" b="b"/>
              <a:pathLst>
                <a:path w="3748" h="6269" extrusionOk="0">
                  <a:moveTo>
                    <a:pt x="3406" y="0"/>
                  </a:moveTo>
                  <a:cubicBezTo>
                    <a:pt x="3004" y="0"/>
                    <a:pt x="0" y="6171"/>
                    <a:pt x="161" y="6268"/>
                  </a:cubicBezTo>
                  <a:cubicBezTo>
                    <a:pt x="162" y="6268"/>
                    <a:pt x="163" y="6268"/>
                    <a:pt x="164" y="6268"/>
                  </a:cubicBezTo>
                  <a:cubicBezTo>
                    <a:pt x="392" y="6268"/>
                    <a:pt x="3748" y="167"/>
                    <a:pt x="3423" y="4"/>
                  </a:cubicBezTo>
                  <a:cubicBezTo>
                    <a:pt x="3418" y="2"/>
                    <a:pt x="3413" y="0"/>
                    <a:pt x="340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38"/>
            <p:cNvSpPr/>
            <p:nvPr/>
          </p:nvSpPr>
          <p:spPr>
            <a:xfrm flipH="1">
              <a:off x="6754317" y="2640362"/>
              <a:ext cx="45082" cy="235411"/>
            </a:xfrm>
            <a:custGeom>
              <a:avLst/>
              <a:gdLst/>
              <a:ahLst/>
              <a:cxnLst/>
              <a:rect l="l" t="t" r="r" b="b"/>
              <a:pathLst>
                <a:path w="1893" h="9885" extrusionOk="0">
                  <a:moveTo>
                    <a:pt x="1632" y="0"/>
                  </a:moveTo>
                  <a:cubicBezTo>
                    <a:pt x="1436" y="0"/>
                    <a:pt x="1436" y="2512"/>
                    <a:pt x="1044" y="4991"/>
                  </a:cubicBezTo>
                  <a:cubicBezTo>
                    <a:pt x="849" y="6198"/>
                    <a:pt x="620" y="7438"/>
                    <a:pt x="392" y="8351"/>
                  </a:cubicBezTo>
                  <a:cubicBezTo>
                    <a:pt x="164" y="9264"/>
                    <a:pt x="1" y="9851"/>
                    <a:pt x="66" y="9884"/>
                  </a:cubicBezTo>
                  <a:cubicBezTo>
                    <a:pt x="98" y="9884"/>
                    <a:pt x="359" y="9330"/>
                    <a:pt x="653" y="8416"/>
                  </a:cubicBezTo>
                  <a:cubicBezTo>
                    <a:pt x="947" y="7503"/>
                    <a:pt x="1240" y="6296"/>
                    <a:pt x="1469" y="5056"/>
                  </a:cubicBezTo>
                  <a:cubicBezTo>
                    <a:pt x="1893" y="2545"/>
                    <a:pt x="1795" y="0"/>
                    <a:pt x="16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38"/>
            <p:cNvSpPr/>
            <p:nvPr/>
          </p:nvSpPr>
          <p:spPr>
            <a:xfrm flipH="1">
              <a:off x="8528629" y="3347286"/>
              <a:ext cx="17885" cy="212882"/>
            </a:xfrm>
            <a:custGeom>
              <a:avLst/>
              <a:gdLst/>
              <a:ahLst/>
              <a:cxnLst/>
              <a:rect l="l" t="t" r="r" b="b"/>
              <a:pathLst>
                <a:path w="751" h="8939" extrusionOk="0">
                  <a:moveTo>
                    <a:pt x="201" y="0"/>
                  </a:moveTo>
                  <a:cubicBezTo>
                    <a:pt x="199" y="0"/>
                    <a:pt x="198" y="0"/>
                    <a:pt x="196" y="0"/>
                  </a:cubicBezTo>
                  <a:cubicBezTo>
                    <a:pt x="1" y="33"/>
                    <a:pt x="294" y="2251"/>
                    <a:pt x="294" y="4469"/>
                  </a:cubicBezTo>
                  <a:cubicBezTo>
                    <a:pt x="327" y="6720"/>
                    <a:pt x="98" y="8938"/>
                    <a:pt x="196" y="8938"/>
                  </a:cubicBezTo>
                  <a:cubicBezTo>
                    <a:pt x="197" y="8938"/>
                    <a:pt x="198" y="8939"/>
                    <a:pt x="199" y="8939"/>
                  </a:cubicBezTo>
                  <a:cubicBezTo>
                    <a:pt x="300" y="8939"/>
                    <a:pt x="718" y="6736"/>
                    <a:pt x="718" y="4469"/>
                  </a:cubicBezTo>
                  <a:cubicBezTo>
                    <a:pt x="751" y="2235"/>
                    <a:pt x="397" y="0"/>
                    <a:pt x="2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0" name="Google Shape;870;p38"/>
          <p:cNvGrpSpPr/>
          <p:nvPr/>
        </p:nvGrpSpPr>
        <p:grpSpPr>
          <a:xfrm>
            <a:off x="6122838" y="461600"/>
            <a:ext cx="736750" cy="709200"/>
            <a:chOff x="1426600" y="736000"/>
            <a:chExt cx="736750" cy="709200"/>
          </a:xfrm>
        </p:grpSpPr>
        <p:sp>
          <p:nvSpPr>
            <p:cNvPr id="871" name="Google Shape;871;p38"/>
            <p:cNvSpPr/>
            <p:nvPr/>
          </p:nvSpPr>
          <p:spPr>
            <a:xfrm>
              <a:off x="1611200" y="1094650"/>
              <a:ext cx="123075" cy="31600"/>
            </a:xfrm>
            <a:custGeom>
              <a:avLst/>
              <a:gdLst/>
              <a:ahLst/>
              <a:cxnLst/>
              <a:rect l="l" t="t" r="r" b="b"/>
              <a:pathLst>
                <a:path w="4923" h="1264" extrusionOk="0">
                  <a:moveTo>
                    <a:pt x="0" y="0"/>
                  </a:moveTo>
                  <a:lnTo>
                    <a:pt x="0" y="33"/>
                  </a:lnTo>
                  <a:cubicBezTo>
                    <a:pt x="0" y="33"/>
                    <a:pt x="1231" y="389"/>
                    <a:pt x="2461" y="713"/>
                  </a:cubicBezTo>
                  <a:cubicBezTo>
                    <a:pt x="2753" y="810"/>
                    <a:pt x="3044" y="907"/>
                    <a:pt x="3335" y="972"/>
                  </a:cubicBezTo>
                  <a:cubicBezTo>
                    <a:pt x="3627" y="1036"/>
                    <a:pt x="3918" y="1101"/>
                    <a:pt x="4145" y="1134"/>
                  </a:cubicBezTo>
                  <a:cubicBezTo>
                    <a:pt x="4598" y="1231"/>
                    <a:pt x="4922" y="1263"/>
                    <a:pt x="4922" y="1263"/>
                  </a:cubicBezTo>
                  <a:cubicBezTo>
                    <a:pt x="4922" y="1263"/>
                    <a:pt x="4631" y="1134"/>
                    <a:pt x="4177" y="1004"/>
                  </a:cubicBezTo>
                  <a:cubicBezTo>
                    <a:pt x="3951" y="907"/>
                    <a:pt x="3692" y="842"/>
                    <a:pt x="3400" y="777"/>
                  </a:cubicBezTo>
                  <a:cubicBezTo>
                    <a:pt x="3109" y="713"/>
                    <a:pt x="2785" y="648"/>
                    <a:pt x="2494" y="551"/>
                  </a:cubicBezTo>
                  <a:cubicBezTo>
                    <a:pt x="1263" y="292"/>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38"/>
            <p:cNvSpPr/>
            <p:nvPr/>
          </p:nvSpPr>
          <p:spPr>
            <a:xfrm>
              <a:off x="1674325" y="995875"/>
              <a:ext cx="71275" cy="106075"/>
            </a:xfrm>
            <a:custGeom>
              <a:avLst/>
              <a:gdLst/>
              <a:ahLst/>
              <a:cxnLst/>
              <a:rect l="l" t="t" r="r" b="b"/>
              <a:pathLst>
                <a:path w="2851" h="4243" extrusionOk="0">
                  <a:moveTo>
                    <a:pt x="1" y="0"/>
                  </a:moveTo>
                  <a:cubicBezTo>
                    <a:pt x="1" y="0"/>
                    <a:pt x="681" y="1069"/>
                    <a:pt x="1361" y="2170"/>
                  </a:cubicBezTo>
                  <a:cubicBezTo>
                    <a:pt x="1555" y="2429"/>
                    <a:pt x="1717" y="2688"/>
                    <a:pt x="1879" y="2947"/>
                  </a:cubicBezTo>
                  <a:cubicBezTo>
                    <a:pt x="2041" y="3206"/>
                    <a:pt x="2203" y="3433"/>
                    <a:pt x="2332" y="3627"/>
                  </a:cubicBezTo>
                  <a:cubicBezTo>
                    <a:pt x="2624" y="3984"/>
                    <a:pt x="2851" y="4243"/>
                    <a:pt x="2851" y="4243"/>
                  </a:cubicBezTo>
                  <a:lnTo>
                    <a:pt x="2851" y="4210"/>
                  </a:lnTo>
                  <a:cubicBezTo>
                    <a:pt x="2851" y="4210"/>
                    <a:pt x="2721" y="3919"/>
                    <a:pt x="2494" y="3530"/>
                  </a:cubicBezTo>
                  <a:cubicBezTo>
                    <a:pt x="2365" y="3303"/>
                    <a:pt x="2203" y="3077"/>
                    <a:pt x="2041" y="2818"/>
                  </a:cubicBezTo>
                  <a:cubicBezTo>
                    <a:pt x="1879" y="2591"/>
                    <a:pt x="1685" y="2332"/>
                    <a:pt x="1491" y="2073"/>
                  </a:cubicBezTo>
                  <a:lnTo>
                    <a:pt x="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38"/>
            <p:cNvSpPr/>
            <p:nvPr/>
          </p:nvSpPr>
          <p:spPr>
            <a:xfrm>
              <a:off x="1773900" y="736000"/>
              <a:ext cx="6525" cy="374850"/>
            </a:xfrm>
            <a:custGeom>
              <a:avLst/>
              <a:gdLst/>
              <a:ahLst/>
              <a:cxnLst/>
              <a:rect l="l" t="t" r="r" b="b"/>
              <a:pathLst>
                <a:path w="261" h="14994" extrusionOk="0">
                  <a:moveTo>
                    <a:pt x="228" y="1"/>
                  </a:moveTo>
                  <a:cubicBezTo>
                    <a:pt x="228" y="1"/>
                    <a:pt x="163" y="3725"/>
                    <a:pt x="98" y="7481"/>
                  </a:cubicBezTo>
                  <a:cubicBezTo>
                    <a:pt x="33" y="9359"/>
                    <a:pt x="1" y="11237"/>
                    <a:pt x="33" y="12630"/>
                  </a:cubicBezTo>
                  <a:cubicBezTo>
                    <a:pt x="33" y="14055"/>
                    <a:pt x="66" y="14994"/>
                    <a:pt x="66" y="14994"/>
                  </a:cubicBezTo>
                  <a:lnTo>
                    <a:pt x="98" y="14994"/>
                  </a:lnTo>
                  <a:cubicBezTo>
                    <a:pt x="98" y="14994"/>
                    <a:pt x="163" y="14055"/>
                    <a:pt x="195" y="12630"/>
                  </a:cubicBezTo>
                  <a:cubicBezTo>
                    <a:pt x="228" y="11237"/>
                    <a:pt x="260" y="9359"/>
                    <a:pt x="260" y="7481"/>
                  </a:cubicBezTo>
                  <a:lnTo>
                    <a:pt x="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38"/>
            <p:cNvSpPr/>
            <p:nvPr/>
          </p:nvSpPr>
          <p:spPr>
            <a:xfrm>
              <a:off x="1800625" y="982100"/>
              <a:ext cx="89075" cy="136050"/>
            </a:xfrm>
            <a:custGeom>
              <a:avLst/>
              <a:gdLst/>
              <a:ahLst/>
              <a:cxnLst/>
              <a:rect l="l" t="t" r="r" b="b"/>
              <a:pathLst>
                <a:path w="3563" h="5442" extrusionOk="0">
                  <a:moveTo>
                    <a:pt x="3530" y="1"/>
                  </a:moveTo>
                  <a:cubicBezTo>
                    <a:pt x="3530" y="1"/>
                    <a:pt x="2624" y="1329"/>
                    <a:pt x="1717" y="2689"/>
                  </a:cubicBezTo>
                  <a:cubicBezTo>
                    <a:pt x="1490" y="3013"/>
                    <a:pt x="1264" y="3336"/>
                    <a:pt x="1037" y="3660"/>
                  </a:cubicBezTo>
                  <a:cubicBezTo>
                    <a:pt x="843" y="3984"/>
                    <a:pt x="648" y="4275"/>
                    <a:pt x="486" y="4535"/>
                  </a:cubicBezTo>
                  <a:cubicBezTo>
                    <a:pt x="163" y="5085"/>
                    <a:pt x="1" y="5441"/>
                    <a:pt x="1" y="5441"/>
                  </a:cubicBezTo>
                  <a:cubicBezTo>
                    <a:pt x="1" y="5441"/>
                    <a:pt x="260" y="5117"/>
                    <a:pt x="616" y="4632"/>
                  </a:cubicBezTo>
                  <a:cubicBezTo>
                    <a:pt x="810" y="4373"/>
                    <a:pt x="1005" y="4081"/>
                    <a:pt x="1199" y="3790"/>
                  </a:cubicBezTo>
                  <a:cubicBezTo>
                    <a:pt x="1425" y="3466"/>
                    <a:pt x="1620" y="3110"/>
                    <a:pt x="1846" y="2753"/>
                  </a:cubicBezTo>
                  <a:cubicBezTo>
                    <a:pt x="2688" y="1393"/>
                    <a:pt x="3563" y="1"/>
                    <a:pt x="35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38"/>
            <p:cNvSpPr/>
            <p:nvPr/>
          </p:nvSpPr>
          <p:spPr>
            <a:xfrm>
              <a:off x="1814400" y="1076825"/>
              <a:ext cx="120650" cy="52650"/>
            </a:xfrm>
            <a:custGeom>
              <a:avLst/>
              <a:gdLst/>
              <a:ahLst/>
              <a:cxnLst/>
              <a:rect l="l" t="t" r="r" b="b"/>
              <a:pathLst>
                <a:path w="4826" h="2106" extrusionOk="0">
                  <a:moveTo>
                    <a:pt x="4825" y="1"/>
                  </a:moveTo>
                  <a:lnTo>
                    <a:pt x="2396" y="972"/>
                  </a:lnTo>
                  <a:cubicBezTo>
                    <a:pt x="2073" y="1102"/>
                    <a:pt x="1781" y="1231"/>
                    <a:pt x="1490" y="1328"/>
                  </a:cubicBezTo>
                  <a:cubicBezTo>
                    <a:pt x="1198" y="1458"/>
                    <a:pt x="939" y="1587"/>
                    <a:pt x="713" y="1685"/>
                  </a:cubicBezTo>
                  <a:cubicBezTo>
                    <a:pt x="292" y="1911"/>
                    <a:pt x="0" y="2073"/>
                    <a:pt x="0" y="2073"/>
                  </a:cubicBezTo>
                  <a:lnTo>
                    <a:pt x="0" y="2106"/>
                  </a:lnTo>
                  <a:cubicBezTo>
                    <a:pt x="0" y="2106"/>
                    <a:pt x="324" y="2008"/>
                    <a:pt x="777" y="1847"/>
                  </a:cubicBezTo>
                  <a:cubicBezTo>
                    <a:pt x="1004" y="1749"/>
                    <a:pt x="1295" y="1652"/>
                    <a:pt x="1555" y="1523"/>
                  </a:cubicBezTo>
                  <a:cubicBezTo>
                    <a:pt x="1846" y="1393"/>
                    <a:pt x="2137" y="1264"/>
                    <a:pt x="2461" y="1134"/>
                  </a:cubicBezTo>
                  <a:cubicBezTo>
                    <a:pt x="3627" y="584"/>
                    <a:pt x="4825" y="33"/>
                    <a:pt x="4825" y="33"/>
                  </a:cubicBezTo>
                  <a:lnTo>
                    <a:pt x="48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38"/>
            <p:cNvSpPr/>
            <p:nvPr/>
          </p:nvSpPr>
          <p:spPr>
            <a:xfrm>
              <a:off x="1817625" y="1135925"/>
              <a:ext cx="345725" cy="12175"/>
            </a:xfrm>
            <a:custGeom>
              <a:avLst/>
              <a:gdLst/>
              <a:ahLst/>
              <a:cxnLst/>
              <a:rect l="l" t="t" r="r" b="b"/>
              <a:pathLst>
                <a:path w="13829" h="487" extrusionOk="0">
                  <a:moveTo>
                    <a:pt x="13828" y="1"/>
                  </a:moveTo>
                  <a:cubicBezTo>
                    <a:pt x="13828" y="1"/>
                    <a:pt x="10395" y="65"/>
                    <a:pt x="6931" y="163"/>
                  </a:cubicBezTo>
                  <a:cubicBezTo>
                    <a:pt x="5182" y="195"/>
                    <a:pt x="3466" y="260"/>
                    <a:pt x="2170" y="325"/>
                  </a:cubicBezTo>
                  <a:cubicBezTo>
                    <a:pt x="875" y="389"/>
                    <a:pt x="1" y="454"/>
                    <a:pt x="1" y="454"/>
                  </a:cubicBezTo>
                  <a:lnTo>
                    <a:pt x="1" y="486"/>
                  </a:lnTo>
                  <a:lnTo>
                    <a:pt x="2170" y="486"/>
                  </a:lnTo>
                  <a:cubicBezTo>
                    <a:pt x="3466" y="454"/>
                    <a:pt x="5182" y="389"/>
                    <a:pt x="6931" y="325"/>
                  </a:cubicBezTo>
                  <a:cubicBezTo>
                    <a:pt x="10396" y="163"/>
                    <a:pt x="13828" y="1"/>
                    <a:pt x="13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38"/>
            <p:cNvSpPr/>
            <p:nvPr/>
          </p:nvSpPr>
          <p:spPr>
            <a:xfrm>
              <a:off x="1814400" y="1169925"/>
              <a:ext cx="114175" cy="83425"/>
            </a:xfrm>
            <a:custGeom>
              <a:avLst/>
              <a:gdLst/>
              <a:ahLst/>
              <a:cxnLst/>
              <a:rect l="l" t="t" r="r" b="b"/>
              <a:pathLst>
                <a:path w="4567" h="3337" extrusionOk="0">
                  <a:moveTo>
                    <a:pt x="0" y="1"/>
                  </a:moveTo>
                  <a:cubicBezTo>
                    <a:pt x="0" y="1"/>
                    <a:pt x="259" y="260"/>
                    <a:pt x="680" y="584"/>
                  </a:cubicBezTo>
                  <a:cubicBezTo>
                    <a:pt x="874" y="746"/>
                    <a:pt x="1134" y="940"/>
                    <a:pt x="1393" y="1134"/>
                  </a:cubicBezTo>
                  <a:cubicBezTo>
                    <a:pt x="1652" y="1328"/>
                    <a:pt x="1943" y="1523"/>
                    <a:pt x="2235" y="1717"/>
                  </a:cubicBezTo>
                  <a:cubicBezTo>
                    <a:pt x="3400" y="2527"/>
                    <a:pt x="4566" y="3336"/>
                    <a:pt x="4566" y="3336"/>
                  </a:cubicBezTo>
                  <a:lnTo>
                    <a:pt x="4566" y="3304"/>
                  </a:lnTo>
                  <a:lnTo>
                    <a:pt x="2332" y="1588"/>
                  </a:lnTo>
                  <a:cubicBezTo>
                    <a:pt x="2040" y="1393"/>
                    <a:pt x="1781" y="1167"/>
                    <a:pt x="1522" y="972"/>
                  </a:cubicBezTo>
                  <a:cubicBezTo>
                    <a:pt x="1231" y="778"/>
                    <a:pt x="972" y="584"/>
                    <a:pt x="777" y="454"/>
                  </a:cubicBezTo>
                  <a:cubicBezTo>
                    <a:pt x="324" y="163"/>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38"/>
            <p:cNvSpPr/>
            <p:nvPr/>
          </p:nvSpPr>
          <p:spPr>
            <a:xfrm>
              <a:off x="1804675" y="1195025"/>
              <a:ext cx="68025" cy="102025"/>
            </a:xfrm>
            <a:custGeom>
              <a:avLst/>
              <a:gdLst/>
              <a:ahLst/>
              <a:cxnLst/>
              <a:rect l="l" t="t" r="r" b="b"/>
              <a:pathLst>
                <a:path w="2721" h="4081" extrusionOk="0">
                  <a:moveTo>
                    <a:pt x="1" y="1"/>
                  </a:moveTo>
                  <a:cubicBezTo>
                    <a:pt x="1" y="1"/>
                    <a:pt x="130" y="292"/>
                    <a:pt x="357" y="681"/>
                  </a:cubicBezTo>
                  <a:cubicBezTo>
                    <a:pt x="486" y="875"/>
                    <a:pt x="616" y="1102"/>
                    <a:pt x="778" y="1361"/>
                  </a:cubicBezTo>
                  <a:cubicBezTo>
                    <a:pt x="940" y="1587"/>
                    <a:pt x="1134" y="1846"/>
                    <a:pt x="1296" y="2073"/>
                  </a:cubicBezTo>
                  <a:lnTo>
                    <a:pt x="2721" y="4081"/>
                  </a:lnTo>
                  <a:cubicBezTo>
                    <a:pt x="2721" y="4081"/>
                    <a:pt x="2073" y="3045"/>
                    <a:pt x="1425" y="2008"/>
                  </a:cubicBezTo>
                  <a:cubicBezTo>
                    <a:pt x="1263" y="1749"/>
                    <a:pt x="1102" y="1490"/>
                    <a:pt x="972" y="1231"/>
                  </a:cubicBezTo>
                  <a:cubicBezTo>
                    <a:pt x="810" y="1005"/>
                    <a:pt x="648" y="778"/>
                    <a:pt x="486" y="584"/>
                  </a:cubicBezTo>
                  <a:cubicBezTo>
                    <a:pt x="227" y="227"/>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38"/>
            <p:cNvSpPr/>
            <p:nvPr/>
          </p:nvSpPr>
          <p:spPr>
            <a:xfrm>
              <a:off x="1774725" y="1198275"/>
              <a:ext cx="5700" cy="246925"/>
            </a:xfrm>
            <a:custGeom>
              <a:avLst/>
              <a:gdLst/>
              <a:ahLst/>
              <a:cxnLst/>
              <a:rect l="l" t="t" r="r" b="b"/>
              <a:pathLst>
                <a:path w="228" h="9877" extrusionOk="0">
                  <a:moveTo>
                    <a:pt x="33" y="0"/>
                  </a:moveTo>
                  <a:cubicBezTo>
                    <a:pt x="33" y="0"/>
                    <a:pt x="0" y="615"/>
                    <a:pt x="0" y="1522"/>
                  </a:cubicBezTo>
                  <a:cubicBezTo>
                    <a:pt x="0" y="2008"/>
                    <a:pt x="0" y="2526"/>
                    <a:pt x="0" y="3109"/>
                  </a:cubicBezTo>
                  <a:cubicBezTo>
                    <a:pt x="0" y="3692"/>
                    <a:pt x="33" y="4307"/>
                    <a:pt x="65" y="4955"/>
                  </a:cubicBezTo>
                  <a:lnTo>
                    <a:pt x="195" y="9877"/>
                  </a:lnTo>
                  <a:lnTo>
                    <a:pt x="227" y="9877"/>
                  </a:lnTo>
                  <a:lnTo>
                    <a:pt x="227" y="4922"/>
                  </a:lnTo>
                  <a:cubicBezTo>
                    <a:pt x="195" y="4307"/>
                    <a:pt x="195" y="3692"/>
                    <a:pt x="195" y="3109"/>
                  </a:cubicBezTo>
                  <a:cubicBezTo>
                    <a:pt x="195" y="2526"/>
                    <a:pt x="162" y="2008"/>
                    <a:pt x="162" y="1522"/>
                  </a:cubicBezTo>
                  <a:cubicBezTo>
                    <a:pt x="130" y="615"/>
                    <a:pt x="65" y="0"/>
                    <a:pt x="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38"/>
            <p:cNvSpPr/>
            <p:nvPr/>
          </p:nvSpPr>
          <p:spPr>
            <a:xfrm>
              <a:off x="1668675" y="1191800"/>
              <a:ext cx="83400" cy="95550"/>
            </a:xfrm>
            <a:custGeom>
              <a:avLst/>
              <a:gdLst/>
              <a:ahLst/>
              <a:cxnLst/>
              <a:rect l="l" t="t" r="r" b="b"/>
              <a:pathLst>
                <a:path w="3336" h="3822" extrusionOk="0">
                  <a:moveTo>
                    <a:pt x="3303" y="0"/>
                  </a:moveTo>
                  <a:cubicBezTo>
                    <a:pt x="3303" y="0"/>
                    <a:pt x="3077" y="194"/>
                    <a:pt x="2753" y="551"/>
                  </a:cubicBezTo>
                  <a:cubicBezTo>
                    <a:pt x="2591" y="713"/>
                    <a:pt x="2397" y="907"/>
                    <a:pt x="2202" y="1134"/>
                  </a:cubicBezTo>
                  <a:cubicBezTo>
                    <a:pt x="2008" y="1360"/>
                    <a:pt x="1814" y="1619"/>
                    <a:pt x="1587" y="1846"/>
                  </a:cubicBezTo>
                  <a:cubicBezTo>
                    <a:pt x="810" y="2850"/>
                    <a:pt x="0" y="3821"/>
                    <a:pt x="0" y="3821"/>
                  </a:cubicBezTo>
                  <a:cubicBezTo>
                    <a:pt x="0" y="3821"/>
                    <a:pt x="875" y="2882"/>
                    <a:pt x="1717" y="1975"/>
                  </a:cubicBezTo>
                  <a:cubicBezTo>
                    <a:pt x="1943" y="1716"/>
                    <a:pt x="2137" y="1490"/>
                    <a:pt x="2364" y="1295"/>
                  </a:cubicBezTo>
                  <a:cubicBezTo>
                    <a:pt x="2558" y="1069"/>
                    <a:pt x="2720" y="842"/>
                    <a:pt x="2882" y="648"/>
                  </a:cubicBezTo>
                  <a:cubicBezTo>
                    <a:pt x="3141" y="292"/>
                    <a:pt x="3336" y="0"/>
                    <a:pt x="33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38"/>
            <p:cNvSpPr/>
            <p:nvPr/>
          </p:nvSpPr>
          <p:spPr>
            <a:xfrm>
              <a:off x="1635475" y="1179650"/>
              <a:ext cx="98800" cy="45350"/>
            </a:xfrm>
            <a:custGeom>
              <a:avLst/>
              <a:gdLst/>
              <a:ahLst/>
              <a:cxnLst/>
              <a:rect l="l" t="t" r="r" b="b"/>
              <a:pathLst>
                <a:path w="3952" h="1814" extrusionOk="0">
                  <a:moveTo>
                    <a:pt x="3919" y="0"/>
                  </a:moveTo>
                  <a:cubicBezTo>
                    <a:pt x="3919" y="0"/>
                    <a:pt x="3660" y="65"/>
                    <a:pt x="3304" y="195"/>
                  </a:cubicBezTo>
                  <a:cubicBezTo>
                    <a:pt x="3109" y="292"/>
                    <a:pt x="2883" y="357"/>
                    <a:pt x="2656" y="486"/>
                  </a:cubicBezTo>
                  <a:cubicBezTo>
                    <a:pt x="2429" y="583"/>
                    <a:pt x="2170" y="713"/>
                    <a:pt x="1943" y="842"/>
                  </a:cubicBezTo>
                  <a:cubicBezTo>
                    <a:pt x="972" y="1296"/>
                    <a:pt x="1" y="1781"/>
                    <a:pt x="1" y="1781"/>
                  </a:cubicBezTo>
                  <a:lnTo>
                    <a:pt x="33" y="1814"/>
                  </a:lnTo>
                  <a:cubicBezTo>
                    <a:pt x="33" y="1814"/>
                    <a:pt x="1037" y="1393"/>
                    <a:pt x="2008" y="972"/>
                  </a:cubicBezTo>
                  <a:cubicBezTo>
                    <a:pt x="2267" y="875"/>
                    <a:pt x="2494" y="778"/>
                    <a:pt x="2753" y="680"/>
                  </a:cubicBezTo>
                  <a:cubicBezTo>
                    <a:pt x="2980" y="551"/>
                    <a:pt x="3174" y="454"/>
                    <a:pt x="3368" y="357"/>
                  </a:cubicBezTo>
                  <a:cubicBezTo>
                    <a:pt x="3725" y="162"/>
                    <a:pt x="3951" y="0"/>
                    <a:pt x="39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38"/>
            <p:cNvSpPr/>
            <p:nvPr/>
          </p:nvSpPr>
          <p:spPr>
            <a:xfrm>
              <a:off x="1426600" y="1137550"/>
              <a:ext cx="301200" cy="14150"/>
            </a:xfrm>
            <a:custGeom>
              <a:avLst/>
              <a:gdLst/>
              <a:ahLst/>
              <a:cxnLst/>
              <a:rect l="l" t="t" r="r" b="b"/>
              <a:pathLst>
                <a:path w="12048" h="566" extrusionOk="0">
                  <a:moveTo>
                    <a:pt x="1" y="0"/>
                  </a:moveTo>
                  <a:lnTo>
                    <a:pt x="1" y="33"/>
                  </a:lnTo>
                  <a:cubicBezTo>
                    <a:pt x="1" y="33"/>
                    <a:pt x="3012" y="195"/>
                    <a:pt x="6024" y="357"/>
                  </a:cubicBezTo>
                  <a:cubicBezTo>
                    <a:pt x="7514" y="454"/>
                    <a:pt x="9036" y="519"/>
                    <a:pt x="10169" y="551"/>
                  </a:cubicBezTo>
                  <a:cubicBezTo>
                    <a:pt x="10547" y="562"/>
                    <a:pt x="10881" y="565"/>
                    <a:pt x="11160" y="565"/>
                  </a:cubicBezTo>
                  <a:cubicBezTo>
                    <a:pt x="11716" y="565"/>
                    <a:pt x="12047" y="551"/>
                    <a:pt x="12047" y="551"/>
                  </a:cubicBezTo>
                  <a:cubicBezTo>
                    <a:pt x="12047" y="551"/>
                    <a:pt x="11302" y="454"/>
                    <a:pt x="10169" y="389"/>
                  </a:cubicBezTo>
                  <a:cubicBezTo>
                    <a:pt x="9036" y="292"/>
                    <a:pt x="7514" y="260"/>
                    <a:pt x="6024" y="195"/>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3" name="Google Shape;883;p38"/>
          <p:cNvGrpSpPr/>
          <p:nvPr/>
        </p:nvGrpSpPr>
        <p:grpSpPr>
          <a:xfrm>
            <a:off x="8430909" y="1170807"/>
            <a:ext cx="188650" cy="182200"/>
            <a:chOff x="1148925" y="2624725"/>
            <a:chExt cx="188650" cy="182200"/>
          </a:xfrm>
        </p:grpSpPr>
        <p:sp>
          <p:nvSpPr>
            <p:cNvPr id="884" name="Google Shape;884;p38"/>
            <p:cNvSpPr/>
            <p:nvPr/>
          </p:nvSpPr>
          <p:spPr>
            <a:xfrm>
              <a:off x="1195875" y="2717025"/>
              <a:ext cx="31600" cy="8925"/>
            </a:xfrm>
            <a:custGeom>
              <a:avLst/>
              <a:gdLst/>
              <a:ahLst/>
              <a:cxnLst/>
              <a:rect l="l" t="t" r="r" b="b"/>
              <a:pathLst>
                <a:path w="1264" h="357" extrusionOk="0">
                  <a:moveTo>
                    <a:pt x="1" y="1"/>
                  </a:moveTo>
                  <a:cubicBezTo>
                    <a:pt x="1" y="1"/>
                    <a:pt x="324" y="130"/>
                    <a:pt x="616" y="227"/>
                  </a:cubicBezTo>
                  <a:cubicBezTo>
                    <a:pt x="713" y="260"/>
                    <a:pt x="778" y="292"/>
                    <a:pt x="843" y="324"/>
                  </a:cubicBezTo>
                  <a:cubicBezTo>
                    <a:pt x="907" y="324"/>
                    <a:pt x="1004" y="324"/>
                    <a:pt x="1069" y="357"/>
                  </a:cubicBezTo>
                  <a:cubicBezTo>
                    <a:pt x="1166" y="357"/>
                    <a:pt x="1264" y="324"/>
                    <a:pt x="1264" y="324"/>
                  </a:cubicBezTo>
                  <a:lnTo>
                    <a:pt x="1264" y="292"/>
                  </a:lnTo>
                  <a:cubicBezTo>
                    <a:pt x="1264" y="292"/>
                    <a:pt x="1199" y="260"/>
                    <a:pt x="1102" y="195"/>
                  </a:cubicBezTo>
                  <a:cubicBezTo>
                    <a:pt x="1037" y="162"/>
                    <a:pt x="972" y="130"/>
                    <a:pt x="907" y="98"/>
                  </a:cubicBezTo>
                  <a:cubicBezTo>
                    <a:pt x="810" y="98"/>
                    <a:pt x="745" y="98"/>
                    <a:pt x="648" y="65"/>
                  </a:cubicBezTo>
                  <a:cubicBezTo>
                    <a:pt x="357" y="33"/>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38"/>
            <p:cNvSpPr/>
            <p:nvPr/>
          </p:nvSpPr>
          <p:spPr>
            <a:xfrm>
              <a:off x="1212075" y="2691125"/>
              <a:ext cx="18650" cy="27550"/>
            </a:xfrm>
            <a:custGeom>
              <a:avLst/>
              <a:gdLst/>
              <a:ahLst/>
              <a:cxnLst/>
              <a:rect l="l" t="t" r="r" b="b"/>
              <a:pathLst>
                <a:path w="746" h="1102" extrusionOk="0">
                  <a:moveTo>
                    <a:pt x="33" y="0"/>
                  </a:moveTo>
                  <a:lnTo>
                    <a:pt x="0" y="33"/>
                  </a:lnTo>
                  <a:cubicBezTo>
                    <a:pt x="0" y="33"/>
                    <a:pt x="162" y="324"/>
                    <a:pt x="324" y="616"/>
                  </a:cubicBezTo>
                  <a:cubicBezTo>
                    <a:pt x="356" y="680"/>
                    <a:pt x="389" y="745"/>
                    <a:pt x="421" y="810"/>
                  </a:cubicBezTo>
                  <a:cubicBezTo>
                    <a:pt x="454" y="875"/>
                    <a:pt x="518" y="939"/>
                    <a:pt x="551" y="972"/>
                  </a:cubicBezTo>
                  <a:cubicBezTo>
                    <a:pt x="648" y="1069"/>
                    <a:pt x="745" y="1101"/>
                    <a:pt x="745" y="1101"/>
                  </a:cubicBezTo>
                  <a:cubicBezTo>
                    <a:pt x="745" y="1101"/>
                    <a:pt x="745" y="1004"/>
                    <a:pt x="680" y="875"/>
                  </a:cubicBezTo>
                  <a:cubicBezTo>
                    <a:pt x="680" y="842"/>
                    <a:pt x="648" y="745"/>
                    <a:pt x="616" y="713"/>
                  </a:cubicBezTo>
                  <a:cubicBezTo>
                    <a:pt x="551" y="648"/>
                    <a:pt x="486" y="583"/>
                    <a:pt x="454" y="518"/>
                  </a:cubicBezTo>
                  <a:cubicBezTo>
                    <a:pt x="259" y="259"/>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38"/>
            <p:cNvSpPr/>
            <p:nvPr/>
          </p:nvSpPr>
          <p:spPr>
            <a:xfrm>
              <a:off x="1236350" y="2624725"/>
              <a:ext cx="4900" cy="96375"/>
            </a:xfrm>
            <a:custGeom>
              <a:avLst/>
              <a:gdLst/>
              <a:ahLst/>
              <a:cxnLst/>
              <a:rect l="l" t="t" r="r" b="b"/>
              <a:pathLst>
                <a:path w="196" h="3855" extrusionOk="0">
                  <a:moveTo>
                    <a:pt x="98" y="1"/>
                  </a:moveTo>
                  <a:cubicBezTo>
                    <a:pt x="98" y="1"/>
                    <a:pt x="66" y="972"/>
                    <a:pt x="33" y="1912"/>
                  </a:cubicBezTo>
                  <a:cubicBezTo>
                    <a:pt x="1" y="2171"/>
                    <a:pt x="1" y="2397"/>
                    <a:pt x="1" y="2624"/>
                  </a:cubicBezTo>
                  <a:cubicBezTo>
                    <a:pt x="1" y="2851"/>
                    <a:pt x="1" y="3077"/>
                    <a:pt x="1" y="3239"/>
                  </a:cubicBezTo>
                  <a:cubicBezTo>
                    <a:pt x="33" y="3595"/>
                    <a:pt x="66" y="3854"/>
                    <a:pt x="66" y="3854"/>
                  </a:cubicBezTo>
                  <a:lnTo>
                    <a:pt x="98" y="3854"/>
                  </a:lnTo>
                  <a:cubicBezTo>
                    <a:pt x="98" y="3854"/>
                    <a:pt x="130" y="3595"/>
                    <a:pt x="163" y="3239"/>
                  </a:cubicBezTo>
                  <a:cubicBezTo>
                    <a:pt x="195" y="3077"/>
                    <a:pt x="195" y="2851"/>
                    <a:pt x="195" y="2624"/>
                  </a:cubicBezTo>
                  <a:cubicBezTo>
                    <a:pt x="195" y="2397"/>
                    <a:pt x="195" y="2171"/>
                    <a:pt x="195" y="1912"/>
                  </a:cubicBezTo>
                  <a:cubicBezTo>
                    <a:pt x="163" y="972"/>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38"/>
            <p:cNvSpPr/>
            <p:nvPr/>
          </p:nvSpPr>
          <p:spPr>
            <a:xfrm>
              <a:off x="1244450" y="2687875"/>
              <a:ext cx="23500" cy="34850"/>
            </a:xfrm>
            <a:custGeom>
              <a:avLst/>
              <a:gdLst/>
              <a:ahLst/>
              <a:cxnLst/>
              <a:rect l="l" t="t" r="r" b="b"/>
              <a:pathLst>
                <a:path w="940" h="1394" extrusionOk="0">
                  <a:moveTo>
                    <a:pt x="907" y="1"/>
                  </a:moveTo>
                  <a:cubicBezTo>
                    <a:pt x="907" y="1"/>
                    <a:pt x="648" y="325"/>
                    <a:pt x="389" y="648"/>
                  </a:cubicBezTo>
                  <a:cubicBezTo>
                    <a:pt x="324" y="746"/>
                    <a:pt x="260" y="810"/>
                    <a:pt x="195" y="908"/>
                  </a:cubicBezTo>
                  <a:cubicBezTo>
                    <a:pt x="162" y="972"/>
                    <a:pt x="130" y="1069"/>
                    <a:pt x="98" y="1134"/>
                  </a:cubicBezTo>
                  <a:cubicBezTo>
                    <a:pt x="33" y="1296"/>
                    <a:pt x="1" y="1393"/>
                    <a:pt x="1" y="1393"/>
                  </a:cubicBezTo>
                  <a:lnTo>
                    <a:pt x="33" y="1393"/>
                  </a:lnTo>
                  <a:cubicBezTo>
                    <a:pt x="33" y="1393"/>
                    <a:pt x="98" y="1328"/>
                    <a:pt x="227" y="1231"/>
                  </a:cubicBezTo>
                  <a:cubicBezTo>
                    <a:pt x="260" y="1167"/>
                    <a:pt x="324" y="1102"/>
                    <a:pt x="389" y="1005"/>
                  </a:cubicBezTo>
                  <a:cubicBezTo>
                    <a:pt x="422" y="940"/>
                    <a:pt x="486" y="843"/>
                    <a:pt x="519" y="746"/>
                  </a:cubicBezTo>
                  <a:cubicBezTo>
                    <a:pt x="745" y="389"/>
                    <a:pt x="940" y="1"/>
                    <a:pt x="9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38"/>
            <p:cNvSpPr/>
            <p:nvPr/>
          </p:nvSpPr>
          <p:spPr>
            <a:xfrm>
              <a:off x="1247700" y="2712175"/>
              <a:ext cx="31600" cy="13775"/>
            </a:xfrm>
            <a:custGeom>
              <a:avLst/>
              <a:gdLst/>
              <a:ahLst/>
              <a:cxnLst/>
              <a:rect l="l" t="t" r="r" b="b"/>
              <a:pathLst>
                <a:path w="1264" h="551" extrusionOk="0">
                  <a:moveTo>
                    <a:pt x="1263" y="0"/>
                  </a:moveTo>
                  <a:cubicBezTo>
                    <a:pt x="1263" y="0"/>
                    <a:pt x="939" y="97"/>
                    <a:pt x="615" y="195"/>
                  </a:cubicBezTo>
                  <a:cubicBezTo>
                    <a:pt x="518" y="227"/>
                    <a:pt x="453" y="259"/>
                    <a:pt x="356" y="259"/>
                  </a:cubicBezTo>
                  <a:cubicBezTo>
                    <a:pt x="292" y="292"/>
                    <a:pt x="227" y="356"/>
                    <a:pt x="194" y="389"/>
                  </a:cubicBezTo>
                  <a:cubicBezTo>
                    <a:pt x="65" y="454"/>
                    <a:pt x="0" y="518"/>
                    <a:pt x="0" y="518"/>
                  </a:cubicBezTo>
                  <a:lnTo>
                    <a:pt x="32" y="551"/>
                  </a:lnTo>
                  <a:cubicBezTo>
                    <a:pt x="32" y="551"/>
                    <a:pt x="130" y="551"/>
                    <a:pt x="259" y="518"/>
                  </a:cubicBezTo>
                  <a:cubicBezTo>
                    <a:pt x="292" y="518"/>
                    <a:pt x="389" y="486"/>
                    <a:pt x="453" y="454"/>
                  </a:cubicBezTo>
                  <a:cubicBezTo>
                    <a:pt x="518" y="421"/>
                    <a:pt x="583" y="389"/>
                    <a:pt x="680" y="356"/>
                  </a:cubicBezTo>
                  <a:cubicBezTo>
                    <a:pt x="972" y="195"/>
                    <a:pt x="1263" y="33"/>
                    <a:pt x="1263" y="33"/>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38"/>
            <p:cNvSpPr/>
            <p:nvPr/>
          </p:nvSpPr>
          <p:spPr>
            <a:xfrm>
              <a:off x="1249300" y="2726750"/>
              <a:ext cx="88275" cy="5675"/>
            </a:xfrm>
            <a:custGeom>
              <a:avLst/>
              <a:gdLst/>
              <a:ahLst/>
              <a:cxnLst/>
              <a:rect l="l" t="t" r="r" b="b"/>
              <a:pathLst>
                <a:path w="3531" h="227" extrusionOk="0">
                  <a:moveTo>
                    <a:pt x="1102" y="0"/>
                  </a:moveTo>
                  <a:cubicBezTo>
                    <a:pt x="908" y="0"/>
                    <a:pt x="713" y="33"/>
                    <a:pt x="551" y="33"/>
                  </a:cubicBezTo>
                  <a:cubicBezTo>
                    <a:pt x="228" y="97"/>
                    <a:pt x="1" y="130"/>
                    <a:pt x="1" y="130"/>
                  </a:cubicBezTo>
                  <a:lnTo>
                    <a:pt x="1" y="162"/>
                  </a:lnTo>
                  <a:cubicBezTo>
                    <a:pt x="1" y="162"/>
                    <a:pt x="228" y="194"/>
                    <a:pt x="551" y="194"/>
                  </a:cubicBezTo>
                  <a:cubicBezTo>
                    <a:pt x="713" y="227"/>
                    <a:pt x="908" y="227"/>
                    <a:pt x="1102" y="227"/>
                  </a:cubicBezTo>
                  <a:cubicBezTo>
                    <a:pt x="1329" y="194"/>
                    <a:pt x="1555" y="194"/>
                    <a:pt x="1782" y="162"/>
                  </a:cubicBezTo>
                  <a:cubicBezTo>
                    <a:pt x="2656" y="97"/>
                    <a:pt x="3531" y="33"/>
                    <a:pt x="3531" y="33"/>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38"/>
            <p:cNvSpPr/>
            <p:nvPr/>
          </p:nvSpPr>
          <p:spPr>
            <a:xfrm>
              <a:off x="1248500" y="2735650"/>
              <a:ext cx="29175" cy="21875"/>
            </a:xfrm>
            <a:custGeom>
              <a:avLst/>
              <a:gdLst/>
              <a:ahLst/>
              <a:cxnLst/>
              <a:rect l="l" t="t" r="r" b="b"/>
              <a:pathLst>
                <a:path w="1167" h="875" extrusionOk="0">
                  <a:moveTo>
                    <a:pt x="0" y="0"/>
                  </a:moveTo>
                  <a:lnTo>
                    <a:pt x="0" y="33"/>
                  </a:lnTo>
                  <a:cubicBezTo>
                    <a:pt x="0" y="33"/>
                    <a:pt x="33" y="98"/>
                    <a:pt x="130" y="227"/>
                  </a:cubicBezTo>
                  <a:cubicBezTo>
                    <a:pt x="162" y="259"/>
                    <a:pt x="227" y="324"/>
                    <a:pt x="292" y="357"/>
                  </a:cubicBezTo>
                  <a:cubicBezTo>
                    <a:pt x="357" y="421"/>
                    <a:pt x="454" y="454"/>
                    <a:pt x="519" y="518"/>
                  </a:cubicBezTo>
                  <a:cubicBezTo>
                    <a:pt x="842" y="713"/>
                    <a:pt x="1134" y="875"/>
                    <a:pt x="1134" y="875"/>
                  </a:cubicBezTo>
                  <a:lnTo>
                    <a:pt x="1166" y="875"/>
                  </a:lnTo>
                  <a:cubicBezTo>
                    <a:pt x="1166" y="875"/>
                    <a:pt x="907" y="616"/>
                    <a:pt x="616" y="389"/>
                  </a:cubicBezTo>
                  <a:cubicBezTo>
                    <a:pt x="551" y="324"/>
                    <a:pt x="486" y="259"/>
                    <a:pt x="421" y="195"/>
                  </a:cubicBezTo>
                  <a:cubicBezTo>
                    <a:pt x="357" y="162"/>
                    <a:pt x="292" y="130"/>
                    <a:pt x="227" y="98"/>
                  </a:cubicBezTo>
                  <a:cubicBezTo>
                    <a:pt x="98" y="33"/>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38"/>
            <p:cNvSpPr/>
            <p:nvPr/>
          </p:nvSpPr>
          <p:spPr>
            <a:xfrm>
              <a:off x="1245250" y="2742125"/>
              <a:ext cx="17850" cy="26750"/>
            </a:xfrm>
            <a:custGeom>
              <a:avLst/>
              <a:gdLst/>
              <a:ahLst/>
              <a:cxnLst/>
              <a:rect l="l" t="t" r="r" b="b"/>
              <a:pathLst>
                <a:path w="714" h="1070" extrusionOk="0">
                  <a:moveTo>
                    <a:pt x="33" y="0"/>
                  </a:moveTo>
                  <a:lnTo>
                    <a:pt x="1" y="33"/>
                  </a:lnTo>
                  <a:cubicBezTo>
                    <a:pt x="1" y="33"/>
                    <a:pt x="33" y="98"/>
                    <a:pt x="66" y="227"/>
                  </a:cubicBezTo>
                  <a:cubicBezTo>
                    <a:pt x="98" y="292"/>
                    <a:pt x="98" y="357"/>
                    <a:pt x="163" y="421"/>
                  </a:cubicBezTo>
                  <a:cubicBezTo>
                    <a:pt x="195" y="454"/>
                    <a:pt x="260" y="519"/>
                    <a:pt x="292" y="583"/>
                  </a:cubicBezTo>
                  <a:cubicBezTo>
                    <a:pt x="487" y="842"/>
                    <a:pt x="713" y="1069"/>
                    <a:pt x="713" y="1069"/>
                  </a:cubicBezTo>
                  <a:cubicBezTo>
                    <a:pt x="713" y="1069"/>
                    <a:pt x="584" y="778"/>
                    <a:pt x="422" y="486"/>
                  </a:cubicBezTo>
                  <a:cubicBezTo>
                    <a:pt x="390" y="421"/>
                    <a:pt x="357" y="357"/>
                    <a:pt x="325" y="292"/>
                  </a:cubicBezTo>
                  <a:cubicBezTo>
                    <a:pt x="292" y="227"/>
                    <a:pt x="228" y="195"/>
                    <a:pt x="195" y="130"/>
                  </a:cubicBezTo>
                  <a:cubicBezTo>
                    <a:pt x="98" y="65"/>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38"/>
            <p:cNvSpPr/>
            <p:nvPr/>
          </p:nvSpPr>
          <p:spPr>
            <a:xfrm>
              <a:off x="1236350" y="2742925"/>
              <a:ext cx="4900" cy="64000"/>
            </a:xfrm>
            <a:custGeom>
              <a:avLst/>
              <a:gdLst/>
              <a:ahLst/>
              <a:cxnLst/>
              <a:rect l="l" t="t" r="r" b="b"/>
              <a:pathLst>
                <a:path w="196" h="2560" extrusionOk="0">
                  <a:moveTo>
                    <a:pt x="66" y="1"/>
                  </a:moveTo>
                  <a:cubicBezTo>
                    <a:pt x="66" y="1"/>
                    <a:pt x="33" y="163"/>
                    <a:pt x="1" y="422"/>
                  </a:cubicBezTo>
                  <a:cubicBezTo>
                    <a:pt x="1" y="519"/>
                    <a:pt x="1" y="681"/>
                    <a:pt x="1" y="810"/>
                  </a:cubicBezTo>
                  <a:cubicBezTo>
                    <a:pt x="1" y="972"/>
                    <a:pt x="1" y="1134"/>
                    <a:pt x="33" y="1296"/>
                  </a:cubicBezTo>
                  <a:cubicBezTo>
                    <a:pt x="66" y="1911"/>
                    <a:pt x="98" y="2559"/>
                    <a:pt x="98" y="2559"/>
                  </a:cubicBezTo>
                  <a:lnTo>
                    <a:pt x="130" y="2559"/>
                  </a:lnTo>
                  <a:cubicBezTo>
                    <a:pt x="130" y="2559"/>
                    <a:pt x="163" y="1911"/>
                    <a:pt x="195" y="1296"/>
                  </a:cubicBezTo>
                  <a:cubicBezTo>
                    <a:pt x="195" y="1134"/>
                    <a:pt x="195" y="972"/>
                    <a:pt x="195" y="810"/>
                  </a:cubicBezTo>
                  <a:cubicBezTo>
                    <a:pt x="195" y="681"/>
                    <a:pt x="195" y="519"/>
                    <a:pt x="163" y="422"/>
                  </a:cubicBezTo>
                  <a:cubicBezTo>
                    <a:pt x="130" y="163"/>
                    <a:pt x="98" y="1"/>
                    <a:pt x="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38"/>
            <p:cNvSpPr/>
            <p:nvPr/>
          </p:nvSpPr>
          <p:spPr>
            <a:xfrm>
              <a:off x="1210450" y="2741325"/>
              <a:ext cx="21875" cy="25100"/>
            </a:xfrm>
            <a:custGeom>
              <a:avLst/>
              <a:gdLst/>
              <a:ahLst/>
              <a:cxnLst/>
              <a:rect l="l" t="t" r="r" b="b"/>
              <a:pathLst>
                <a:path w="875" h="1004" extrusionOk="0">
                  <a:moveTo>
                    <a:pt x="875" y="0"/>
                  </a:moveTo>
                  <a:cubicBezTo>
                    <a:pt x="875" y="0"/>
                    <a:pt x="778" y="32"/>
                    <a:pt x="681" y="130"/>
                  </a:cubicBezTo>
                  <a:cubicBezTo>
                    <a:pt x="616" y="162"/>
                    <a:pt x="583" y="194"/>
                    <a:pt x="519" y="259"/>
                  </a:cubicBezTo>
                  <a:cubicBezTo>
                    <a:pt x="486" y="324"/>
                    <a:pt x="421" y="389"/>
                    <a:pt x="389" y="453"/>
                  </a:cubicBezTo>
                  <a:cubicBezTo>
                    <a:pt x="195" y="712"/>
                    <a:pt x="0" y="972"/>
                    <a:pt x="0" y="972"/>
                  </a:cubicBezTo>
                  <a:lnTo>
                    <a:pt x="33" y="1004"/>
                  </a:lnTo>
                  <a:cubicBezTo>
                    <a:pt x="33" y="1004"/>
                    <a:pt x="260" y="777"/>
                    <a:pt x="519" y="551"/>
                  </a:cubicBezTo>
                  <a:cubicBezTo>
                    <a:pt x="551" y="486"/>
                    <a:pt x="616" y="453"/>
                    <a:pt x="681" y="389"/>
                  </a:cubicBezTo>
                  <a:cubicBezTo>
                    <a:pt x="713" y="324"/>
                    <a:pt x="778" y="259"/>
                    <a:pt x="810" y="227"/>
                  </a:cubicBezTo>
                  <a:cubicBezTo>
                    <a:pt x="842" y="97"/>
                    <a:pt x="875" y="32"/>
                    <a:pt x="875" y="32"/>
                  </a:cubicBezTo>
                  <a:lnTo>
                    <a:pt x="8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38"/>
            <p:cNvSpPr/>
            <p:nvPr/>
          </p:nvSpPr>
          <p:spPr>
            <a:xfrm>
              <a:off x="1202350" y="2738075"/>
              <a:ext cx="25125" cy="12175"/>
            </a:xfrm>
            <a:custGeom>
              <a:avLst/>
              <a:gdLst/>
              <a:ahLst/>
              <a:cxnLst/>
              <a:rect l="l" t="t" r="r" b="b"/>
              <a:pathLst>
                <a:path w="1005" h="487" extrusionOk="0">
                  <a:moveTo>
                    <a:pt x="1005" y="1"/>
                  </a:moveTo>
                  <a:cubicBezTo>
                    <a:pt x="1005" y="1"/>
                    <a:pt x="940" y="1"/>
                    <a:pt x="810" y="33"/>
                  </a:cubicBezTo>
                  <a:cubicBezTo>
                    <a:pt x="778" y="33"/>
                    <a:pt x="713" y="33"/>
                    <a:pt x="648" y="65"/>
                  </a:cubicBezTo>
                  <a:cubicBezTo>
                    <a:pt x="584" y="98"/>
                    <a:pt x="519" y="130"/>
                    <a:pt x="486" y="162"/>
                  </a:cubicBezTo>
                  <a:cubicBezTo>
                    <a:pt x="227" y="324"/>
                    <a:pt x="1" y="486"/>
                    <a:pt x="1" y="486"/>
                  </a:cubicBezTo>
                  <a:cubicBezTo>
                    <a:pt x="1" y="486"/>
                    <a:pt x="292" y="421"/>
                    <a:pt x="551" y="324"/>
                  </a:cubicBezTo>
                  <a:cubicBezTo>
                    <a:pt x="616" y="292"/>
                    <a:pt x="681" y="292"/>
                    <a:pt x="745" y="260"/>
                  </a:cubicBezTo>
                  <a:cubicBezTo>
                    <a:pt x="810" y="227"/>
                    <a:pt x="843" y="195"/>
                    <a:pt x="875" y="162"/>
                  </a:cubicBezTo>
                  <a:cubicBezTo>
                    <a:pt x="972" y="98"/>
                    <a:pt x="1005" y="33"/>
                    <a:pt x="1005" y="33"/>
                  </a:cubicBezTo>
                  <a:lnTo>
                    <a:pt x="10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38"/>
            <p:cNvSpPr/>
            <p:nvPr/>
          </p:nvSpPr>
          <p:spPr>
            <a:xfrm>
              <a:off x="1148925" y="2727550"/>
              <a:ext cx="76925" cy="5700"/>
            </a:xfrm>
            <a:custGeom>
              <a:avLst/>
              <a:gdLst/>
              <a:ahLst/>
              <a:cxnLst/>
              <a:rect l="l" t="t" r="r" b="b"/>
              <a:pathLst>
                <a:path w="3077" h="228" extrusionOk="0">
                  <a:moveTo>
                    <a:pt x="0" y="1"/>
                  </a:moveTo>
                  <a:lnTo>
                    <a:pt x="0" y="33"/>
                  </a:lnTo>
                  <a:cubicBezTo>
                    <a:pt x="0" y="33"/>
                    <a:pt x="778" y="98"/>
                    <a:pt x="1522" y="162"/>
                  </a:cubicBezTo>
                  <a:cubicBezTo>
                    <a:pt x="1717" y="195"/>
                    <a:pt x="1911" y="195"/>
                    <a:pt x="2105" y="227"/>
                  </a:cubicBezTo>
                  <a:cubicBezTo>
                    <a:pt x="2267" y="227"/>
                    <a:pt x="2461" y="227"/>
                    <a:pt x="2591" y="195"/>
                  </a:cubicBezTo>
                  <a:cubicBezTo>
                    <a:pt x="2882" y="195"/>
                    <a:pt x="3077" y="162"/>
                    <a:pt x="3077" y="162"/>
                  </a:cubicBezTo>
                  <a:lnTo>
                    <a:pt x="3077" y="130"/>
                  </a:lnTo>
                  <a:cubicBezTo>
                    <a:pt x="3077" y="130"/>
                    <a:pt x="2882" y="98"/>
                    <a:pt x="2591" y="33"/>
                  </a:cubicBezTo>
                  <a:cubicBezTo>
                    <a:pt x="2461" y="33"/>
                    <a:pt x="2300" y="1"/>
                    <a:pt x="21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6" name="Google Shape;896;p38"/>
          <p:cNvGrpSpPr/>
          <p:nvPr/>
        </p:nvGrpSpPr>
        <p:grpSpPr>
          <a:xfrm>
            <a:off x="6122838" y="3175716"/>
            <a:ext cx="508425" cy="489000"/>
            <a:chOff x="3034425" y="1221750"/>
            <a:chExt cx="508425" cy="489000"/>
          </a:xfrm>
        </p:grpSpPr>
        <p:sp>
          <p:nvSpPr>
            <p:cNvPr id="897" name="Google Shape;897;p38"/>
            <p:cNvSpPr/>
            <p:nvPr/>
          </p:nvSpPr>
          <p:spPr>
            <a:xfrm>
              <a:off x="3162325" y="1469475"/>
              <a:ext cx="85025" cy="21875"/>
            </a:xfrm>
            <a:custGeom>
              <a:avLst/>
              <a:gdLst/>
              <a:ahLst/>
              <a:cxnLst/>
              <a:rect l="l" t="t" r="r" b="b"/>
              <a:pathLst>
                <a:path w="3401" h="875" extrusionOk="0">
                  <a:moveTo>
                    <a:pt x="1" y="0"/>
                  </a:moveTo>
                  <a:cubicBezTo>
                    <a:pt x="1" y="0"/>
                    <a:pt x="843" y="260"/>
                    <a:pt x="1685" y="519"/>
                  </a:cubicBezTo>
                  <a:cubicBezTo>
                    <a:pt x="1879" y="551"/>
                    <a:pt x="2106" y="616"/>
                    <a:pt x="2300" y="680"/>
                  </a:cubicBezTo>
                  <a:cubicBezTo>
                    <a:pt x="2494" y="745"/>
                    <a:pt x="2688" y="778"/>
                    <a:pt x="2850" y="810"/>
                  </a:cubicBezTo>
                  <a:cubicBezTo>
                    <a:pt x="3174" y="842"/>
                    <a:pt x="3369" y="875"/>
                    <a:pt x="3369" y="875"/>
                  </a:cubicBezTo>
                  <a:lnTo>
                    <a:pt x="3401" y="842"/>
                  </a:lnTo>
                  <a:cubicBezTo>
                    <a:pt x="3401" y="842"/>
                    <a:pt x="3174" y="745"/>
                    <a:pt x="2883" y="648"/>
                  </a:cubicBezTo>
                  <a:cubicBezTo>
                    <a:pt x="2721" y="583"/>
                    <a:pt x="2527" y="519"/>
                    <a:pt x="2332" y="486"/>
                  </a:cubicBezTo>
                  <a:cubicBezTo>
                    <a:pt x="2138" y="454"/>
                    <a:pt x="1911" y="389"/>
                    <a:pt x="1717" y="357"/>
                  </a:cubicBezTo>
                  <a:cubicBezTo>
                    <a:pt x="843" y="16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38"/>
            <p:cNvSpPr/>
            <p:nvPr/>
          </p:nvSpPr>
          <p:spPr>
            <a:xfrm>
              <a:off x="3206050" y="1400650"/>
              <a:ext cx="48600" cy="73700"/>
            </a:xfrm>
            <a:custGeom>
              <a:avLst/>
              <a:gdLst/>
              <a:ahLst/>
              <a:cxnLst/>
              <a:rect l="l" t="t" r="r" b="b"/>
              <a:pathLst>
                <a:path w="1944" h="2948" extrusionOk="0">
                  <a:moveTo>
                    <a:pt x="0" y="1"/>
                  </a:moveTo>
                  <a:cubicBezTo>
                    <a:pt x="1" y="1"/>
                    <a:pt x="454" y="778"/>
                    <a:pt x="907" y="1523"/>
                  </a:cubicBezTo>
                  <a:cubicBezTo>
                    <a:pt x="1037" y="1685"/>
                    <a:pt x="1134" y="1879"/>
                    <a:pt x="1231" y="2073"/>
                  </a:cubicBezTo>
                  <a:cubicBezTo>
                    <a:pt x="1360" y="2235"/>
                    <a:pt x="1490" y="2397"/>
                    <a:pt x="1587" y="2527"/>
                  </a:cubicBezTo>
                  <a:cubicBezTo>
                    <a:pt x="1781" y="2786"/>
                    <a:pt x="1943" y="2948"/>
                    <a:pt x="1943" y="2948"/>
                  </a:cubicBezTo>
                  <a:lnTo>
                    <a:pt x="1943" y="2915"/>
                  </a:lnTo>
                  <a:cubicBezTo>
                    <a:pt x="1943" y="2915"/>
                    <a:pt x="1879" y="2721"/>
                    <a:pt x="1717" y="2430"/>
                  </a:cubicBezTo>
                  <a:cubicBezTo>
                    <a:pt x="1620" y="2268"/>
                    <a:pt x="1522" y="2106"/>
                    <a:pt x="1425" y="1944"/>
                  </a:cubicBezTo>
                  <a:cubicBezTo>
                    <a:pt x="1296" y="1782"/>
                    <a:pt x="1166" y="1588"/>
                    <a:pt x="1037" y="1426"/>
                  </a:cubicBezTo>
                  <a:cubicBezTo>
                    <a:pt x="519" y="713"/>
                    <a:pt x="1"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38"/>
            <p:cNvSpPr/>
            <p:nvPr/>
          </p:nvSpPr>
          <p:spPr>
            <a:xfrm>
              <a:off x="3273250" y="1221750"/>
              <a:ext cx="6500" cy="258275"/>
            </a:xfrm>
            <a:custGeom>
              <a:avLst/>
              <a:gdLst/>
              <a:ahLst/>
              <a:cxnLst/>
              <a:rect l="l" t="t" r="r" b="b"/>
              <a:pathLst>
                <a:path w="260" h="10331" extrusionOk="0">
                  <a:moveTo>
                    <a:pt x="194" y="0"/>
                  </a:moveTo>
                  <a:cubicBezTo>
                    <a:pt x="194" y="0"/>
                    <a:pt x="130" y="2591"/>
                    <a:pt x="65" y="5149"/>
                  </a:cubicBezTo>
                  <a:cubicBezTo>
                    <a:pt x="33" y="6444"/>
                    <a:pt x="0" y="7740"/>
                    <a:pt x="33" y="8711"/>
                  </a:cubicBezTo>
                  <a:cubicBezTo>
                    <a:pt x="65" y="9683"/>
                    <a:pt x="97" y="10330"/>
                    <a:pt x="97" y="10330"/>
                  </a:cubicBezTo>
                  <a:cubicBezTo>
                    <a:pt x="97" y="10330"/>
                    <a:pt x="162" y="9683"/>
                    <a:pt x="194" y="8711"/>
                  </a:cubicBezTo>
                  <a:cubicBezTo>
                    <a:pt x="227" y="7740"/>
                    <a:pt x="259" y="6444"/>
                    <a:pt x="227" y="5149"/>
                  </a:cubicBezTo>
                  <a:lnTo>
                    <a:pt x="2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38"/>
            <p:cNvSpPr/>
            <p:nvPr/>
          </p:nvSpPr>
          <p:spPr>
            <a:xfrm>
              <a:off x="3292675" y="1390950"/>
              <a:ext cx="61550" cy="94750"/>
            </a:xfrm>
            <a:custGeom>
              <a:avLst/>
              <a:gdLst/>
              <a:ahLst/>
              <a:cxnLst/>
              <a:rect l="l" t="t" r="r" b="b"/>
              <a:pathLst>
                <a:path w="2462" h="3790" extrusionOk="0">
                  <a:moveTo>
                    <a:pt x="2429" y="0"/>
                  </a:moveTo>
                  <a:cubicBezTo>
                    <a:pt x="2429" y="0"/>
                    <a:pt x="1781" y="939"/>
                    <a:pt x="1166" y="1846"/>
                  </a:cubicBezTo>
                  <a:cubicBezTo>
                    <a:pt x="1004" y="2073"/>
                    <a:pt x="842" y="2299"/>
                    <a:pt x="680" y="2526"/>
                  </a:cubicBezTo>
                  <a:cubicBezTo>
                    <a:pt x="551" y="2753"/>
                    <a:pt x="421" y="2947"/>
                    <a:pt x="324" y="3141"/>
                  </a:cubicBezTo>
                  <a:cubicBezTo>
                    <a:pt x="97" y="3498"/>
                    <a:pt x="0" y="3757"/>
                    <a:pt x="0" y="3757"/>
                  </a:cubicBezTo>
                  <a:lnTo>
                    <a:pt x="0" y="3789"/>
                  </a:lnTo>
                  <a:cubicBezTo>
                    <a:pt x="0" y="3789"/>
                    <a:pt x="195" y="3562"/>
                    <a:pt x="454" y="3239"/>
                  </a:cubicBezTo>
                  <a:cubicBezTo>
                    <a:pt x="583" y="3044"/>
                    <a:pt x="713" y="2850"/>
                    <a:pt x="875" y="2656"/>
                  </a:cubicBezTo>
                  <a:cubicBezTo>
                    <a:pt x="1004" y="2429"/>
                    <a:pt x="1134" y="2170"/>
                    <a:pt x="1296" y="1943"/>
                  </a:cubicBezTo>
                  <a:cubicBezTo>
                    <a:pt x="1879" y="972"/>
                    <a:pt x="2461" y="33"/>
                    <a:pt x="2461" y="33"/>
                  </a:cubicBezTo>
                  <a:lnTo>
                    <a:pt x="24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38"/>
            <p:cNvSpPr/>
            <p:nvPr/>
          </p:nvSpPr>
          <p:spPr>
            <a:xfrm>
              <a:off x="3301575" y="1456525"/>
              <a:ext cx="84225" cy="36450"/>
            </a:xfrm>
            <a:custGeom>
              <a:avLst/>
              <a:gdLst/>
              <a:ahLst/>
              <a:cxnLst/>
              <a:rect l="l" t="t" r="r" b="b"/>
              <a:pathLst>
                <a:path w="3369" h="1458" extrusionOk="0">
                  <a:moveTo>
                    <a:pt x="3336" y="0"/>
                  </a:moveTo>
                  <a:cubicBezTo>
                    <a:pt x="3336" y="0"/>
                    <a:pt x="2494" y="324"/>
                    <a:pt x="1652" y="648"/>
                  </a:cubicBezTo>
                  <a:cubicBezTo>
                    <a:pt x="1458" y="745"/>
                    <a:pt x="1231" y="810"/>
                    <a:pt x="1037" y="907"/>
                  </a:cubicBezTo>
                  <a:cubicBezTo>
                    <a:pt x="842" y="972"/>
                    <a:pt x="648" y="1069"/>
                    <a:pt x="519" y="1134"/>
                  </a:cubicBezTo>
                  <a:cubicBezTo>
                    <a:pt x="195" y="1296"/>
                    <a:pt x="1" y="1425"/>
                    <a:pt x="1" y="1425"/>
                  </a:cubicBezTo>
                  <a:lnTo>
                    <a:pt x="33" y="1458"/>
                  </a:lnTo>
                  <a:cubicBezTo>
                    <a:pt x="33" y="1458"/>
                    <a:pt x="260" y="1393"/>
                    <a:pt x="583" y="1296"/>
                  </a:cubicBezTo>
                  <a:cubicBezTo>
                    <a:pt x="745" y="1231"/>
                    <a:pt x="907" y="1166"/>
                    <a:pt x="1102" y="1101"/>
                  </a:cubicBezTo>
                  <a:cubicBezTo>
                    <a:pt x="1296" y="1004"/>
                    <a:pt x="1523" y="907"/>
                    <a:pt x="1717" y="810"/>
                  </a:cubicBezTo>
                  <a:cubicBezTo>
                    <a:pt x="2526" y="421"/>
                    <a:pt x="3368" y="33"/>
                    <a:pt x="3368" y="33"/>
                  </a:cubicBezTo>
                  <a:lnTo>
                    <a:pt x="33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38"/>
            <p:cNvSpPr/>
            <p:nvPr/>
          </p:nvSpPr>
          <p:spPr>
            <a:xfrm>
              <a:off x="3304825" y="1497000"/>
              <a:ext cx="238025" cy="9750"/>
            </a:xfrm>
            <a:custGeom>
              <a:avLst/>
              <a:gdLst/>
              <a:ahLst/>
              <a:cxnLst/>
              <a:rect l="l" t="t" r="r" b="b"/>
              <a:pathLst>
                <a:path w="9521" h="390" extrusionOk="0">
                  <a:moveTo>
                    <a:pt x="9521" y="0"/>
                  </a:moveTo>
                  <a:cubicBezTo>
                    <a:pt x="9521" y="0"/>
                    <a:pt x="7124" y="65"/>
                    <a:pt x="4760" y="98"/>
                  </a:cubicBezTo>
                  <a:cubicBezTo>
                    <a:pt x="4145" y="130"/>
                    <a:pt x="3562" y="130"/>
                    <a:pt x="3012" y="130"/>
                  </a:cubicBezTo>
                  <a:cubicBezTo>
                    <a:pt x="2429" y="162"/>
                    <a:pt x="1911" y="195"/>
                    <a:pt x="1457" y="227"/>
                  </a:cubicBezTo>
                  <a:cubicBezTo>
                    <a:pt x="583" y="260"/>
                    <a:pt x="0" y="324"/>
                    <a:pt x="0" y="324"/>
                  </a:cubicBezTo>
                  <a:lnTo>
                    <a:pt x="0" y="357"/>
                  </a:lnTo>
                  <a:cubicBezTo>
                    <a:pt x="0" y="357"/>
                    <a:pt x="583" y="389"/>
                    <a:pt x="1490" y="389"/>
                  </a:cubicBezTo>
                  <a:cubicBezTo>
                    <a:pt x="1911" y="389"/>
                    <a:pt x="2461" y="357"/>
                    <a:pt x="3012" y="357"/>
                  </a:cubicBezTo>
                  <a:cubicBezTo>
                    <a:pt x="3562" y="324"/>
                    <a:pt x="4145" y="292"/>
                    <a:pt x="4760" y="260"/>
                  </a:cubicBezTo>
                  <a:lnTo>
                    <a:pt x="9521" y="33"/>
                  </a:lnTo>
                  <a:lnTo>
                    <a:pt x="95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38"/>
            <p:cNvSpPr/>
            <p:nvPr/>
          </p:nvSpPr>
          <p:spPr>
            <a:xfrm>
              <a:off x="3302375" y="1520475"/>
              <a:ext cx="78575" cy="57500"/>
            </a:xfrm>
            <a:custGeom>
              <a:avLst/>
              <a:gdLst/>
              <a:ahLst/>
              <a:cxnLst/>
              <a:rect l="l" t="t" r="r" b="b"/>
              <a:pathLst>
                <a:path w="3143" h="2300" extrusionOk="0">
                  <a:moveTo>
                    <a:pt x="1" y="1"/>
                  </a:moveTo>
                  <a:lnTo>
                    <a:pt x="1" y="33"/>
                  </a:lnTo>
                  <a:cubicBezTo>
                    <a:pt x="1" y="33"/>
                    <a:pt x="163" y="195"/>
                    <a:pt x="454" y="454"/>
                  </a:cubicBezTo>
                  <a:cubicBezTo>
                    <a:pt x="584" y="551"/>
                    <a:pt x="746" y="681"/>
                    <a:pt x="940" y="810"/>
                  </a:cubicBezTo>
                  <a:cubicBezTo>
                    <a:pt x="1102" y="940"/>
                    <a:pt x="1329" y="1102"/>
                    <a:pt x="1523" y="1231"/>
                  </a:cubicBezTo>
                  <a:cubicBezTo>
                    <a:pt x="2332" y="1782"/>
                    <a:pt x="3142" y="2300"/>
                    <a:pt x="3142" y="2300"/>
                  </a:cubicBezTo>
                  <a:cubicBezTo>
                    <a:pt x="3142" y="2300"/>
                    <a:pt x="2365" y="1684"/>
                    <a:pt x="1620" y="1102"/>
                  </a:cubicBezTo>
                  <a:cubicBezTo>
                    <a:pt x="1426" y="940"/>
                    <a:pt x="1231" y="810"/>
                    <a:pt x="1037" y="648"/>
                  </a:cubicBezTo>
                  <a:cubicBezTo>
                    <a:pt x="875" y="519"/>
                    <a:pt x="681" y="422"/>
                    <a:pt x="519" y="324"/>
                  </a:cubicBezTo>
                  <a:cubicBezTo>
                    <a:pt x="228" y="13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38"/>
            <p:cNvSpPr/>
            <p:nvPr/>
          </p:nvSpPr>
          <p:spPr>
            <a:xfrm>
              <a:off x="3295100" y="1538300"/>
              <a:ext cx="47800" cy="70450"/>
            </a:xfrm>
            <a:custGeom>
              <a:avLst/>
              <a:gdLst/>
              <a:ahLst/>
              <a:cxnLst/>
              <a:rect l="l" t="t" r="r" b="b"/>
              <a:pathLst>
                <a:path w="1912" h="2818" extrusionOk="0">
                  <a:moveTo>
                    <a:pt x="0" y="0"/>
                  </a:moveTo>
                  <a:cubicBezTo>
                    <a:pt x="0" y="0"/>
                    <a:pt x="98" y="194"/>
                    <a:pt x="260" y="486"/>
                  </a:cubicBezTo>
                  <a:cubicBezTo>
                    <a:pt x="324" y="615"/>
                    <a:pt x="421" y="777"/>
                    <a:pt x="519" y="939"/>
                  </a:cubicBezTo>
                  <a:cubicBezTo>
                    <a:pt x="648" y="1101"/>
                    <a:pt x="778" y="1295"/>
                    <a:pt x="875" y="1457"/>
                  </a:cubicBezTo>
                  <a:cubicBezTo>
                    <a:pt x="1393" y="2137"/>
                    <a:pt x="1879" y="2817"/>
                    <a:pt x="1879" y="2817"/>
                  </a:cubicBezTo>
                  <a:lnTo>
                    <a:pt x="1911" y="2817"/>
                  </a:lnTo>
                  <a:cubicBezTo>
                    <a:pt x="1911" y="2817"/>
                    <a:pt x="1458" y="2073"/>
                    <a:pt x="1037" y="1360"/>
                  </a:cubicBezTo>
                  <a:cubicBezTo>
                    <a:pt x="907" y="1166"/>
                    <a:pt x="810" y="1004"/>
                    <a:pt x="713" y="842"/>
                  </a:cubicBezTo>
                  <a:cubicBezTo>
                    <a:pt x="583" y="680"/>
                    <a:pt x="486" y="518"/>
                    <a:pt x="389" y="389"/>
                  </a:cubicBezTo>
                  <a:cubicBezTo>
                    <a:pt x="195" y="162"/>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38"/>
            <p:cNvSpPr/>
            <p:nvPr/>
          </p:nvSpPr>
          <p:spPr>
            <a:xfrm>
              <a:off x="3274050" y="1539900"/>
              <a:ext cx="4875" cy="170850"/>
            </a:xfrm>
            <a:custGeom>
              <a:avLst/>
              <a:gdLst/>
              <a:ahLst/>
              <a:cxnLst/>
              <a:rect l="l" t="t" r="r" b="b"/>
              <a:pathLst>
                <a:path w="195" h="6834" extrusionOk="0">
                  <a:moveTo>
                    <a:pt x="65" y="1"/>
                  </a:moveTo>
                  <a:cubicBezTo>
                    <a:pt x="65" y="1"/>
                    <a:pt x="33" y="454"/>
                    <a:pt x="1" y="1069"/>
                  </a:cubicBezTo>
                  <a:cubicBezTo>
                    <a:pt x="1" y="1393"/>
                    <a:pt x="1" y="1782"/>
                    <a:pt x="1" y="2170"/>
                  </a:cubicBezTo>
                  <a:cubicBezTo>
                    <a:pt x="1" y="2591"/>
                    <a:pt x="33" y="3012"/>
                    <a:pt x="33" y="3433"/>
                  </a:cubicBezTo>
                  <a:cubicBezTo>
                    <a:pt x="98" y="5150"/>
                    <a:pt x="162" y="6834"/>
                    <a:pt x="162" y="6834"/>
                  </a:cubicBezTo>
                  <a:lnTo>
                    <a:pt x="195" y="6834"/>
                  </a:lnTo>
                  <a:lnTo>
                    <a:pt x="195" y="3433"/>
                  </a:lnTo>
                  <a:cubicBezTo>
                    <a:pt x="195" y="3012"/>
                    <a:pt x="195" y="2559"/>
                    <a:pt x="195" y="2170"/>
                  </a:cubicBezTo>
                  <a:cubicBezTo>
                    <a:pt x="195" y="1782"/>
                    <a:pt x="195" y="1393"/>
                    <a:pt x="162" y="1069"/>
                  </a:cubicBezTo>
                  <a:cubicBezTo>
                    <a:pt x="130" y="454"/>
                    <a:pt x="65" y="1"/>
                    <a:pt x="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38"/>
            <p:cNvSpPr/>
            <p:nvPr/>
          </p:nvSpPr>
          <p:spPr>
            <a:xfrm>
              <a:off x="3201200" y="1535850"/>
              <a:ext cx="58300" cy="66425"/>
            </a:xfrm>
            <a:custGeom>
              <a:avLst/>
              <a:gdLst/>
              <a:ahLst/>
              <a:cxnLst/>
              <a:rect l="l" t="t" r="r" b="b"/>
              <a:pathLst>
                <a:path w="2332" h="2657" extrusionOk="0">
                  <a:moveTo>
                    <a:pt x="2299" y="1"/>
                  </a:moveTo>
                  <a:cubicBezTo>
                    <a:pt x="2299" y="1"/>
                    <a:pt x="2137" y="130"/>
                    <a:pt x="1878" y="357"/>
                  </a:cubicBezTo>
                  <a:cubicBezTo>
                    <a:pt x="1781" y="487"/>
                    <a:pt x="1652" y="616"/>
                    <a:pt x="1522" y="778"/>
                  </a:cubicBezTo>
                  <a:cubicBezTo>
                    <a:pt x="1393" y="940"/>
                    <a:pt x="1231" y="1102"/>
                    <a:pt x="1101" y="1264"/>
                  </a:cubicBezTo>
                  <a:cubicBezTo>
                    <a:pt x="551" y="1944"/>
                    <a:pt x="0" y="2624"/>
                    <a:pt x="0" y="2624"/>
                  </a:cubicBezTo>
                  <a:lnTo>
                    <a:pt x="32" y="2656"/>
                  </a:lnTo>
                  <a:cubicBezTo>
                    <a:pt x="32" y="2656"/>
                    <a:pt x="648" y="2009"/>
                    <a:pt x="1231" y="1361"/>
                  </a:cubicBezTo>
                  <a:cubicBezTo>
                    <a:pt x="1393" y="1231"/>
                    <a:pt x="1522" y="1069"/>
                    <a:pt x="1652" y="908"/>
                  </a:cubicBezTo>
                  <a:cubicBezTo>
                    <a:pt x="1814" y="746"/>
                    <a:pt x="1911" y="616"/>
                    <a:pt x="2008" y="487"/>
                  </a:cubicBezTo>
                  <a:cubicBezTo>
                    <a:pt x="2202" y="195"/>
                    <a:pt x="2332" y="1"/>
                    <a:pt x="2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38"/>
            <p:cNvSpPr/>
            <p:nvPr/>
          </p:nvSpPr>
          <p:spPr>
            <a:xfrm>
              <a:off x="3179325" y="1527775"/>
              <a:ext cx="67225" cy="30775"/>
            </a:xfrm>
            <a:custGeom>
              <a:avLst/>
              <a:gdLst/>
              <a:ahLst/>
              <a:cxnLst/>
              <a:rect l="l" t="t" r="r" b="b"/>
              <a:pathLst>
                <a:path w="2689" h="1231" extrusionOk="0">
                  <a:moveTo>
                    <a:pt x="2689" y="0"/>
                  </a:moveTo>
                  <a:lnTo>
                    <a:pt x="2689" y="0"/>
                  </a:lnTo>
                  <a:cubicBezTo>
                    <a:pt x="2688" y="0"/>
                    <a:pt x="2494" y="32"/>
                    <a:pt x="2235" y="130"/>
                  </a:cubicBezTo>
                  <a:cubicBezTo>
                    <a:pt x="2106" y="162"/>
                    <a:pt x="1944" y="227"/>
                    <a:pt x="1782" y="291"/>
                  </a:cubicBezTo>
                  <a:cubicBezTo>
                    <a:pt x="1652" y="356"/>
                    <a:pt x="1490" y="453"/>
                    <a:pt x="1296" y="551"/>
                  </a:cubicBezTo>
                  <a:cubicBezTo>
                    <a:pt x="648" y="874"/>
                    <a:pt x="1" y="1231"/>
                    <a:pt x="1" y="1231"/>
                  </a:cubicBezTo>
                  <a:cubicBezTo>
                    <a:pt x="1" y="1231"/>
                    <a:pt x="681" y="972"/>
                    <a:pt x="1361" y="680"/>
                  </a:cubicBezTo>
                  <a:cubicBezTo>
                    <a:pt x="1555" y="615"/>
                    <a:pt x="1717" y="551"/>
                    <a:pt x="1879" y="486"/>
                  </a:cubicBezTo>
                  <a:cubicBezTo>
                    <a:pt x="2041" y="421"/>
                    <a:pt x="2170" y="324"/>
                    <a:pt x="2300" y="259"/>
                  </a:cubicBezTo>
                  <a:cubicBezTo>
                    <a:pt x="2559" y="130"/>
                    <a:pt x="2688" y="0"/>
                    <a:pt x="26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38"/>
            <p:cNvSpPr/>
            <p:nvPr/>
          </p:nvSpPr>
          <p:spPr>
            <a:xfrm>
              <a:off x="3034425" y="1498625"/>
              <a:ext cx="208075" cy="10100"/>
            </a:xfrm>
            <a:custGeom>
              <a:avLst/>
              <a:gdLst/>
              <a:ahLst/>
              <a:cxnLst/>
              <a:rect l="l" t="t" r="r" b="b"/>
              <a:pathLst>
                <a:path w="8323" h="404" extrusionOk="0">
                  <a:moveTo>
                    <a:pt x="0" y="0"/>
                  </a:moveTo>
                  <a:lnTo>
                    <a:pt x="0" y="33"/>
                  </a:lnTo>
                  <a:cubicBezTo>
                    <a:pt x="0" y="33"/>
                    <a:pt x="2073" y="162"/>
                    <a:pt x="4145" y="292"/>
                  </a:cubicBezTo>
                  <a:cubicBezTo>
                    <a:pt x="4663" y="324"/>
                    <a:pt x="5181" y="324"/>
                    <a:pt x="5700" y="356"/>
                  </a:cubicBezTo>
                  <a:cubicBezTo>
                    <a:pt x="6185" y="389"/>
                    <a:pt x="6639" y="389"/>
                    <a:pt x="7027" y="389"/>
                  </a:cubicBezTo>
                  <a:cubicBezTo>
                    <a:pt x="7286" y="400"/>
                    <a:pt x="7517" y="403"/>
                    <a:pt x="7709" y="403"/>
                  </a:cubicBezTo>
                  <a:cubicBezTo>
                    <a:pt x="8092" y="403"/>
                    <a:pt x="8323" y="389"/>
                    <a:pt x="8323" y="389"/>
                  </a:cubicBezTo>
                  <a:lnTo>
                    <a:pt x="8323" y="356"/>
                  </a:lnTo>
                  <a:cubicBezTo>
                    <a:pt x="8323" y="356"/>
                    <a:pt x="7804" y="292"/>
                    <a:pt x="7027" y="227"/>
                  </a:cubicBezTo>
                  <a:cubicBezTo>
                    <a:pt x="6639" y="227"/>
                    <a:pt x="6185" y="195"/>
                    <a:pt x="5700" y="162"/>
                  </a:cubicBezTo>
                  <a:cubicBezTo>
                    <a:pt x="5214" y="130"/>
                    <a:pt x="4696" y="130"/>
                    <a:pt x="4178" y="130"/>
                  </a:cubicBez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9" name="Google Shape;909;p38"/>
          <p:cNvGrpSpPr/>
          <p:nvPr/>
        </p:nvGrpSpPr>
        <p:grpSpPr>
          <a:xfrm>
            <a:off x="5340063" y="1411891"/>
            <a:ext cx="508425" cy="489000"/>
            <a:chOff x="3034425" y="1221750"/>
            <a:chExt cx="508425" cy="489000"/>
          </a:xfrm>
        </p:grpSpPr>
        <p:sp>
          <p:nvSpPr>
            <p:cNvPr id="910" name="Google Shape;910;p38"/>
            <p:cNvSpPr/>
            <p:nvPr/>
          </p:nvSpPr>
          <p:spPr>
            <a:xfrm>
              <a:off x="3162325" y="1469475"/>
              <a:ext cx="85025" cy="21875"/>
            </a:xfrm>
            <a:custGeom>
              <a:avLst/>
              <a:gdLst/>
              <a:ahLst/>
              <a:cxnLst/>
              <a:rect l="l" t="t" r="r" b="b"/>
              <a:pathLst>
                <a:path w="3401" h="875" extrusionOk="0">
                  <a:moveTo>
                    <a:pt x="1" y="0"/>
                  </a:moveTo>
                  <a:cubicBezTo>
                    <a:pt x="1" y="0"/>
                    <a:pt x="843" y="260"/>
                    <a:pt x="1685" y="519"/>
                  </a:cubicBezTo>
                  <a:cubicBezTo>
                    <a:pt x="1879" y="551"/>
                    <a:pt x="2106" y="616"/>
                    <a:pt x="2300" y="680"/>
                  </a:cubicBezTo>
                  <a:cubicBezTo>
                    <a:pt x="2494" y="745"/>
                    <a:pt x="2688" y="778"/>
                    <a:pt x="2850" y="810"/>
                  </a:cubicBezTo>
                  <a:cubicBezTo>
                    <a:pt x="3174" y="842"/>
                    <a:pt x="3369" y="875"/>
                    <a:pt x="3369" y="875"/>
                  </a:cubicBezTo>
                  <a:lnTo>
                    <a:pt x="3401" y="842"/>
                  </a:lnTo>
                  <a:cubicBezTo>
                    <a:pt x="3401" y="842"/>
                    <a:pt x="3174" y="745"/>
                    <a:pt x="2883" y="648"/>
                  </a:cubicBezTo>
                  <a:cubicBezTo>
                    <a:pt x="2721" y="583"/>
                    <a:pt x="2527" y="519"/>
                    <a:pt x="2332" y="486"/>
                  </a:cubicBezTo>
                  <a:cubicBezTo>
                    <a:pt x="2138" y="454"/>
                    <a:pt x="1911" y="389"/>
                    <a:pt x="1717" y="357"/>
                  </a:cubicBezTo>
                  <a:cubicBezTo>
                    <a:pt x="843" y="16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38"/>
            <p:cNvSpPr/>
            <p:nvPr/>
          </p:nvSpPr>
          <p:spPr>
            <a:xfrm>
              <a:off x="3206050" y="1400650"/>
              <a:ext cx="48600" cy="73700"/>
            </a:xfrm>
            <a:custGeom>
              <a:avLst/>
              <a:gdLst/>
              <a:ahLst/>
              <a:cxnLst/>
              <a:rect l="l" t="t" r="r" b="b"/>
              <a:pathLst>
                <a:path w="1944" h="2948" extrusionOk="0">
                  <a:moveTo>
                    <a:pt x="0" y="1"/>
                  </a:moveTo>
                  <a:cubicBezTo>
                    <a:pt x="1" y="1"/>
                    <a:pt x="454" y="778"/>
                    <a:pt x="907" y="1523"/>
                  </a:cubicBezTo>
                  <a:cubicBezTo>
                    <a:pt x="1037" y="1685"/>
                    <a:pt x="1134" y="1879"/>
                    <a:pt x="1231" y="2073"/>
                  </a:cubicBezTo>
                  <a:cubicBezTo>
                    <a:pt x="1360" y="2235"/>
                    <a:pt x="1490" y="2397"/>
                    <a:pt x="1587" y="2527"/>
                  </a:cubicBezTo>
                  <a:cubicBezTo>
                    <a:pt x="1781" y="2786"/>
                    <a:pt x="1943" y="2948"/>
                    <a:pt x="1943" y="2948"/>
                  </a:cubicBezTo>
                  <a:lnTo>
                    <a:pt x="1943" y="2915"/>
                  </a:lnTo>
                  <a:cubicBezTo>
                    <a:pt x="1943" y="2915"/>
                    <a:pt x="1879" y="2721"/>
                    <a:pt x="1717" y="2430"/>
                  </a:cubicBezTo>
                  <a:cubicBezTo>
                    <a:pt x="1620" y="2268"/>
                    <a:pt x="1522" y="2106"/>
                    <a:pt x="1425" y="1944"/>
                  </a:cubicBezTo>
                  <a:cubicBezTo>
                    <a:pt x="1296" y="1782"/>
                    <a:pt x="1166" y="1588"/>
                    <a:pt x="1037" y="1426"/>
                  </a:cubicBezTo>
                  <a:cubicBezTo>
                    <a:pt x="519" y="713"/>
                    <a:pt x="1"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38"/>
            <p:cNvSpPr/>
            <p:nvPr/>
          </p:nvSpPr>
          <p:spPr>
            <a:xfrm>
              <a:off x="3273250" y="1221750"/>
              <a:ext cx="6500" cy="258275"/>
            </a:xfrm>
            <a:custGeom>
              <a:avLst/>
              <a:gdLst/>
              <a:ahLst/>
              <a:cxnLst/>
              <a:rect l="l" t="t" r="r" b="b"/>
              <a:pathLst>
                <a:path w="260" h="10331" extrusionOk="0">
                  <a:moveTo>
                    <a:pt x="194" y="0"/>
                  </a:moveTo>
                  <a:cubicBezTo>
                    <a:pt x="194" y="0"/>
                    <a:pt x="130" y="2591"/>
                    <a:pt x="65" y="5149"/>
                  </a:cubicBezTo>
                  <a:cubicBezTo>
                    <a:pt x="33" y="6444"/>
                    <a:pt x="0" y="7740"/>
                    <a:pt x="33" y="8711"/>
                  </a:cubicBezTo>
                  <a:cubicBezTo>
                    <a:pt x="65" y="9683"/>
                    <a:pt x="97" y="10330"/>
                    <a:pt x="97" y="10330"/>
                  </a:cubicBezTo>
                  <a:cubicBezTo>
                    <a:pt x="97" y="10330"/>
                    <a:pt x="162" y="9683"/>
                    <a:pt x="194" y="8711"/>
                  </a:cubicBezTo>
                  <a:cubicBezTo>
                    <a:pt x="227" y="7740"/>
                    <a:pt x="259" y="6444"/>
                    <a:pt x="227" y="5149"/>
                  </a:cubicBezTo>
                  <a:lnTo>
                    <a:pt x="2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38"/>
            <p:cNvSpPr/>
            <p:nvPr/>
          </p:nvSpPr>
          <p:spPr>
            <a:xfrm>
              <a:off x="3292675" y="1390950"/>
              <a:ext cx="61550" cy="94750"/>
            </a:xfrm>
            <a:custGeom>
              <a:avLst/>
              <a:gdLst/>
              <a:ahLst/>
              <a:cxnLst/>
              <a:rect l="l" t="t" r="r" b="b"/>
              <a:pathLst>
                <a:path w="2462" h="3790" extrusionOk="0">
                  <a:moveTo>
                    <a:pt x="2429" y="0"/>
                  </a:moveTo>
                  <a:cubicBezTo>
                    <a:pt x="2429" y="0"/>
                    <a:pt x="1781" y="939"/>
                    <a:pt x="1166" y="1846"/>
                  </a:cubicBezTo>
                  <a:cubicBezTo>
                    <a:pt x="1004" y="2073"/>
                    <a:pt x="842" y="2299"/>
                    <a:pt x="680" y="2526"/>
                  </a:cubicBezTo>
                  <a:cubicBezTo>
                    <a:pt x="551" y="2753"/>
                    <a:pt x="421" y="2947"/>
                    <a:pt x="324" y="3141"/>
                  </a:cubicBezTo>
                  <a:cubicBezTo>
                    <a:pt x="97" y="3498"/>
                    <a:pt x="0" y="3757"/>
                    <a:pt x="0" y="3757"/>
                  </a:cubicBezTo>
                  <a:lnTo>
                    <a:pt x="0" y="3789"/>
                  </a:lnTo>
                  <a:cubicBezTo>
                    <a:pt x="0" y="3789"/>
                    <a:pt x="195" y="3562"/>
                    <a:pt x="454" y="3239"/>
                  </a:cubicBezTo>
                  <a:cubicBezTo>
                    <a:pt x="583" y="3044"/>
                    <a:pt x="713" y="2850"/>
                    <a:pt x="875" y="2656"/>
                  </a:cubicBezTo>
                  <a:cubicBezTo>
                    <a:pt x="1004" y="2429"/>
                    <a:pt x="1134" y="2170"/>
                    <a:pt x="1296" y="1943"/>
                  </a:cubicBezTo>
                  <a:cubicBezTo>
                    <a:pt x="1879" y="972"/>
                    <a:pt x="2461" y="33"/>
                    <a:pt x="2461" y="33"/>
                  </a:cubicBezTo>
                  <a:lnTo>
                    <a:pt x="24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38"/>
            <p:cNvSpPr/>
            <p:nvPr/>
          </p:nvSpPr>
          <p:spPr>
            <a:xfrm>
              <a:off x="3301575" y="1456525"/>
              <a:ext cx="84225" cy="36450"/>
            </a:xfrm>
            <a:custGeom>
              <a:avLst/>
              <a:gdLst/>
              <a:ahLst/>
              <a:cxnLst/>
              <a:rect l="l" t="t" r="r" b="b"/>
              <a:pathLst>
                <a:path w="3369" h="1458" extrusionOk="0">
                  <a:moveTo>
                    <a:pt x="3336" y="0"/>
                  </a:moveTo>
                  <a:cubicBezTo>
                    <a:pt x="3336" y="0"/>
                    <a:pt x="2494" y="324"/>
                    <a:pt x="1652" y="648"/>
                  </a:cubicBezTo>
                  <a:cubicBezTo>
                    <a:pt x="1458" y="745"/>
                    <a:pt x="1231" y="810"/>
                    <a:pt x="1037" y="907"/>
                  </a:cubicBezTo>
                  <a:cubicBezTo>
                    <a:pt x="842" y="972"/>
                    <a:pt x="648" y="1069"/>
                    <a:pt x="519" y="1134"/>
                  </a:cubicBezTo>
                  <a:cubicBezTo>
                    <a:pt x="195" y="1296"/>
                    <a:pt x="1" y="1425"/>
                    <a:pt x="1" y="1425"/>
                  </a:cubicBezTo>
                  <a:lnTo>
                    <a:pt x="33" y="1458"/>
                  </a:lnTo>
                  <a:cubicBezTo>
                    <a:pt x="33" y="1458"/>
                    <a:pt x="260" y="1393"/>
                    <a:pt x="583" y="1296"/>
                  </a:cubicBezTo>
                  <a:cubicBezTo>
                    <a:pt x="745" y="1231"/>
                    <a:pt x="907" y="1166"/>
                    <a:pt x="1102" y="1101"/>
                  </a:cubicBezTo>
                  <a:cubicBezTo>
                    <a:pt x="1296" y="1004"/>
                    <a:pt x="1523" y="907"/>
                    <a:pt x="1717" y="810"/>
                  </a:cubicBezTo>
                  <a:cubicBezTo>
                    <a:pt x="2526" y="421"/>
                    <a:pt x="3368" y="33"/>
                    <a:pt x="3368" y="33"/>
                  </a:cubicBezTo>
                  <a:lnTo>
                    <a:pt x="33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38"/>
            <p:cNvSpPr/>
            <p:nvPr/>
          </p:nvSpPr>
          <p:spPr>
            <a:xfrm>
              <a:off x="3304825" y="1497000"/>
              <a:ext cx="238025" cy="9750"/>
            </a:xfrm>
            <a:custGeom>
              <a:avLst/>
              <a:gdLst/>
              <a:ahLst/>
              <a:cxnLst/>
              <a:rect l="l" t="t" r="r" b="b"/>
              <a:pathLst>
                <a:path w="9521" h="390" extrusionOk="0">
                  <a:moveTo>
                    <a:pt x="9521" y="0"/>
                  </a:moveTo>
                  <a:cubicBezTo>
                    <a:pt x="9521" y="0"/>
                    <a:pt x="7124" y="65"/>
                    <a:pt x="4760" y="98"/>
                  </a:cubicBezTo>
                  <a:cubicBezTo>
                    <a:pt x="4145" y="130"/>
                    <a:pt x="3562" y="130"/>
                    <a:pt x="3012" y="130"/>
                  </a:cubicBezTo>
                  <a:cubicBezTo>
                    <a:pt x="2429" y="162"/>
                    <a:pt x="1911" y="195"/>
                    <a:pt x="1457" y="227"/>
                  </a:cubicBezTo>
                  <a:cubicBezTo>
                    <a:pt x="583" y="260"/>
                    <a:pt x="0" y="324"/>
                    <a:pt x="0" y="324"/>
                  </a:cubicBezTo>
                  <a:lnTo>
                    <a:pt x="0" y="357"/>
                  </a:lnTo>
                  <a:cubicBezTo>
                    <a:pt x="0" y="357"/>
                    <a:pt x="583" y="389"/>
                    <a:pt x="1490" y="389"/>
                  </a:cubicBezTo>
                  <a:cubicBezTo>
                    <a:pt x="1911" y="389"/>
                    <a:pt x="2461" y="357"/>
                    <a:pt x="3012" y="357"/>
                  </a:cubicBezTo>
                  <a:cubicBezTo>
                    <a:pt x="3562" y="324"/>
                    <a:pt x="4145" y="292"/>
                    <a:pt x="4760" y="260"/>
                  </a:cubicBezTo>
                  <a:lnTo>
                    <a:pt x="9521" y="33"/>
                  </a:lnTo>
                  <a:lnTo>
                    <a:pt x="95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38"/>
            <p:cNvSpPr/>
            <p:nvPr/>
          </p:nvSpPr>
          <p:spPr>
            <a:xfrm>
              <a:off x="3302375" y="1520475"/>
              <a:ext cx="78575" cy="57500"/>
            </a:xfrm>
            <a:custGeom>
              <a:avLst/>
              <a:gdLst/>
              <a:ahLst/>
              <a:cxnLst/>
              <a:rect l="l" t="t" r="r" b="b"/>
              <a:pathLst>
                <a:path w="3143" h="2300" extrusionOk="0">
                  <a:moveTo>
                    <a:pt x="1" y="1"/>
                  </a:moveTo>
                  <a:lnTo>
                    <a:pt x="1" y="33"/>
                  </a:lnTo>
                  <a:cubicBezTo>
                    <a:pt x="1" y="33"/>
                    <a:pt x="163" y="195"/>
                    <a:pt x="454" y="454"/>
                  </a:cubicBezTo>
                  <a:cubicBezTo>
                    <a:pt x="584" y="551"/>
                    <a:pt x="746" y="681"/>
                    <a:pt x="940" y="810"/>
                  </a:cubicBezTo>
                  <a:cubicBezTo>
                    <a:pt x="1102" y="940"/>
                    <a:pt x="1329" y="1102"/>
                    <a:pt x="1523" y="1231"/>
                  </a:cubicBezTo>
                  <a:cubicBezTo>
                    <a:pt x="2332" y="1782"/>
                    <a:pt x="3142" y="2300"/>
                    <a:pt x="3142" y="2300"/>
                  </a:cubicBezTo>
                  <a:cubicBezTo>
                    <a:pt x="3142" y="2300"/>
                    <a:pt x="2365" y="1684"/>
                    <a:pt x="1620" y="1102"/>
                  </a:cubicBezTo>
                  <a:cubicBezTo>
                    <a:pt x="1426" y="940"/>
                    <a:pt x="1231" y="810"/>
                    <a:pt x="1037" y="648"/>
                  </a:cubicBezTo>
                  <a:cubicBezTo>
                    <a:pt x="875" y="519"/>
                    <a:pt x="681" y="422"/>
                    <a:pt x="519" y="324"/>
                  </a:cubicBezTo>
                  <a:cubicBezTo>
                    <a:pt x="228" y="13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38"/>
            <p:cNvSpPr/>
            <p:nvPr/>
          </p:nvSpPr>
          <p:spPr>
            <a:xfrm>
              <a:off x="3295100" y="1538300"/>
              <a:ext cx="47800" cy="70450"/>
            </a:xfrm>
            <a:custGeom>
              <a:avLst/>
              <a:gdLst/>
              <a:ahLst/>
              <a:cxnLst/>
              <a:rect l="l" t="t" r="r" b="b"/>
              <a:pathLst>
                <a:path w="1912" h="2818" extrusionOk="0">
                  <a:moveTo>
                    <a:pt x="0" y="0"/>
                  </a:moveTo>
                  <a:cubicBezTo>
                    <a:pt x="0" y="0"/>
                    <a:pt x="98" y="194"/>
                    <a:pt x="260" y="486"/>
                  </a:cubicBezTo>
                  <a:cubicBezTo>
                    <a:pt x="324" y="615"/>
                    <a:pt x="421" y="777"/>
                    <a:pt x="519" y="939"/>
                  </a:cubicBezTo>
                  <a:cubicBezTo>
                    <a:pt x="648" y="1101"/>
                    <a:pt x="778" y="1295"/>
                    <a:pt x="875" y="1457"/>
                  </a:cubicBezTo>
                  <a:cubicBezTo>
                    <a:pt x="1393" y="2137"/>
                    <a:pt x="1879" y="2817"/>
                    <a:pt x="1879" y="2817"/>
                  </a:cubicBezTo>
                  <a:lnTo>
                    <a:pt x="1911" y="2817"/>
                  </a:lnTo>
                  <a:cubicBezTo>
                    <a:pt x="1911" y="2817"/>
                    <a:pt x="1458" y="2073"/>
                    <a:pt x="1037" y="1360"/>
                  </a:cubicBezTo>
                  <a:cubicBezTo>
                    <a:pt x="907" y="1166"/>
                    <a:pt x="810" y="1004"/>
                    <a:pt x="713" y="842"/>
                  </a:cubicBezTo>
                  <a:cubicBezTo>
                    <a:pt x="583" y="680"/>
                    <a:pt x="486" y="518"/>
                    <a:pt x="389" y="389"/>
                  </a:cubicBezTo>
                  <a:cubicBezTo>
                    <a:pt x="195" y="162"/>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38"/>
            <p:cNvSpPr/>
            <p:nvPr/>
          </p:nvSpPr>
          <p:spPr>
            <a:xfrm>
              <a:off x="3274050" y="1539900"/>
              <a:ext cx="4875" cy="170850"/>
            </a:xfrm>
            <a:custGeom>
              <a:avLst/>
              <a:gdLst/>
              <a:ahLst/>
              <a:cxnLst/>
              <a:rect l="l" t="t" r="r" b="b"/>
              <a:pathLst>
                <a:path w="195" h="6834" extrusionOk="0">
                  <a:moveTo>
                    <a:pt x="65" y="1"/>
                  </a:moveTo>
                  <a:cubicBezTo>
                    <a:pt x="65" y="1"/>
                    <a:pt x="33" y="454"/>
                    <a:pt x="1" y="1069"/>
                  </a:cubicBezTo>
                  <a:cubicBezTo>
                    <a:pt x="1" y="1393"/>
                    <a:pt x="1" y="1782"/>
                    <a:pt x="1" y="2170"/>
                  </a:cubicBezTo>
                  <a:cubicBezTo>
                    <a:pt x="1" y="2591"/>
                    <a:pt x="33" y="3012"/>
                    <a:pt x="33" y="3433"/>
                  </a:cubicBezTo>
                  <a:cubicBezTo>
                    <a:pt x="98" y="5150"/>
                    <a:pt x="162" y="6834"/>
                    <a:pt x="162" y="6834"/>
                  </a:cubicBezTo>
                  <a:lnTo>
                    <a:pt x="195" y="6834"/>
                  </a:lnTo>
                  <a:lnTo>
                    <a:pt x="195" y="3433"/>
                  </a:lnTo>
                  <a:cubicBezTo>
                    <a:pt x="195" y="3012"/>
                    <a:pt x="195" y="2559"/>
                    <a:pt x="195" y="2170"/>
                  </a:cubicBezTo>
                  <a:cubicBezTo>
                    <a:pt x="195" y="1782"/>
                    <a:pt x="195" y="1393"/>
                    <a:pt x="162" y="1069"/>
                  </a:cubicBezTo>
                  <a:cubicBezTo>
                    <a:pt x="130" y="454"/>
                    <a:pt x="65" y="1"/>
                    <a:pt x="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38"/>
            <p:cNvSpPr/>
            <p:nvPr/>
          </p:nvSpPr>
          <p:spPr>
            <a:xfrm>
              <a:off x="3201200" y="1535850"/>
              <a:ext cx="58300" cy="66425"/>
            </a:xfrm>
            <a:custGeom>
              <a:avLst/>
              <a:gdLst/>
              <a:ahLst/>
              <a:cxnLst/>
              <a:rect l="l" t="t" r="r" b="b"/>
              <a:pathLst>
                <a:path w="2332" h="2657" extrusionOk="0">
                  <a:moveTo>
                    <a:pt x="2299" y="1"/>
                  </a:moveTo>
                  <a:cubicBezTo>
                    <a:pt x="2299" y="1"/>
                    <a:pt x="2137" y="130"/>
                    <a:pt x="1878" y="357"/>
                  </a:cubicBezTo>
                  <a:cubicBezTo>
                    <a:pt x="1781" y="487"/>
                    <a:pt x="1652" y="616"/>
                    <a:pt x="1522" y="778"/>
                  </a:cubicBezTo>
                  <a:cubicBezTo>
                    <a:pt x="1393" y="940"/>
                    <a:pt x="1231" y="1102"/>
                    <a:pt x="1101" y="1264"/>
                  </a:cubicBezTo>
                  <a:cubicBezTo>
                    <a:pt x="551" y="1944"/>
                    <a:pt x="0" y="2624"/>
                    <a:pt x="0" y="2624"/>
                  </a:cubicBezTo>
                  <a:lnTo>
                    <a:pt x="32" y="2656"/>
                  </a:lnTo>
                  <a:cubicBezTo>
                    <a:pt x="32" y="2656"/>
                    <a:pt x="648" y="2009"/>
                    <a:pt x="1231" y="1361"/>
                  </a:cubicBezTo>
                  <a:cubicBezTo>
                    <a:pt x="1393" y="1231"/>
                    <a:pt x="1522" y="1069"/>
                    <a:pt x="1652" y="908"/>
                  </a:cubicBezTo>
                  <a:cubicBezTo>
                    <a:pt x="1814" y="746"/>
                    <a:pt x="1911" y="616"/>
                    <a:pt x="2008" y="487"/>
                  </a:cubicBezTo>
                  <a:cubicBezTo>
                    <a:pt x="2202" y="195"/>
                    <a:pt x="2332" y="1"/>
                    <a:pt x="2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38"/>
            <p:cNvSpPr/>
            <p:nvPr/>
          </p:nvSpPr>
          <p:spPr>
            <a:xfrm>
              <a:off x="3179325" y="1527775"/>
              <a:ext cx="67225" cy="30775"/>
            </a:xfrm>
            <a:custGeom>
              <a:avLst/>
              <a:gdLst/>
              <a:ahLst/>
              <a:cxnLst/>
              <a:rect l="l" t="t" r="r" b="b"/>
              <a:pathLst>
                <a:path w="2689" h="1231" extrusionOk="0">
                  <a:moveTo>
                    <a:pt x="2689" y="0"/>
                  </a:moveTo>
                  <a:lnTo>
                    <a:pt x="2689" y="0"/>
                  </a:lnTo>
                  <a:cubicBezTo>
                    <a:pt x="2688" y="0"/>
                    <a:pt x="2494" y="32"/>
                    <a:pt x="2235" y="130"/>
                  </a:cubicBezTo>
                  <a:cubicBezTo>
                    <a:pt x="2106" y="162"/>
                    <a:pt x="1944" y="227"/>
                    <a:pt x="1782" y="291"/>
                  </a:cubicBezTo>
                  <a:cubicBezTo>
                    <a:pt x="1652" y="356"/>
                    <a:pt x="1490" y="453"/>
                    <a:pt x="1296" y="551"/>
                  </a:cubicBezTo>
                  <a:cubicBezTo>
                    <a:pt x="648" y="874"/>
                    <a:pt x="1" y="1231"/>
                    <a:pt x="1" y="1231"/>
                  </a:cubicBezTo>
                  <a:cubicBezTo>
                    <a:pt x="1" y="1231"/>
                    <a:pt x="681" y="972"/>
                    <a:pt x="1361" y="680"/>
                  </a:cubicBezTo>
                  <a:cubicBezTo>
                    <a:pt x="1555" y="615"/>
                    <a:pt x="1717" y="551"/>
                    <a:pt x="1879" y="486"/>
                  </a:cubicBezTo>
                  <a:cubicBezTo>
                    <a:pt x="2041" y="421"/>
                    <a:pt x="2170" y="324"/>
                    <a:pt x="2300" y="259"/>
                  </a:cubicBezTo>
                  <a:cubicBezTo>
                    <a:pt x="2559" y="130"/>
                    <a:pt x="2688" y="0"/>
                    <a:pt x="26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38"/>
            <p:cNvSpPr/>
            <p:nvPr/>
          </p:nvSpPr>
          <p:spPr>
            <a:xfrm>
              <a:off x="3034425" y="1498625"/>
              <a:ext cx="208075" cy="10100"/>
            </a:xfrm>
            <a:custGeom>
              <a:avLst/>
              <a:gdLst/>
              <a:ahLst/>
              <a:cxnLst/>
              <a:rect l="l" t="t" r="r" b="b"/>
              <a:pathLst>
                <a:path w="8323" h="404" extrusionOk="0">
                  <a:moveTo>
                    <a:pt x="0" y="0"/>
                  </a:moveTo>
                  <a:lnTo>
                    <a:pt x="0" y="33"/>
                  </a:lnTo>
                  <a:cubicBezTo>
                    <a:pt x="0" y="33"/>
                    <a:pt x="2073" y="162"/>
                    <a:pt x="4145" y="292"/>
                  </a:cubicBezTo>
                  <a:cubicBezTo>
                    <a:pt x="4663" y="324"/>
                    <a:pt x="5181" y="324"/>
                    <a:pt x="5700" y="356"/>
                  </a:cubicBezTo>
                  <a:cubicBezTo>
                    <a:pt x="6185" y="389"/>
                    <a:pt x="6639" y="389"/>
                    <a:pt x="7027" y="389"/>
                  </a:cubicBezTo>
                  <a:cubicBezTo>
                    <a:pt x="7286" y="400"/>
                    <a:pt x="7517" y="403"/>
                    <a:pt x="7709" y="403"/>
                  </a:cubicBezTo>
                  <a:cubicBezTo>
                    <a:pt x="8092" y="403"/>
                    <a:pt x="8323" y="389"/>
                    <a:pt x="8323" y="389"/>
                  </a:cubicBezTo>
                  <a:lnTo>
                    <a:pt x="8323" y="356"/>
                  </a:lnTo>
                  <a:cubicBezTo>
                    <a:pt x="8323" y="356"/>
                    <a:pt x="7804" y="292"/>
                    <a:pt x="7027" y="227"/>
                  </a:cubicBezTo>
                  <a:cubicBezTo>
                    <a:pt x="6639" y="227"/>
                    <a:pt x="6185" y="195"/>
                    <a:pt x="5700" y="162"/>
                  </a:cubicBezTo>
                  <a:cubicBezTo>
                    <a:pt x="5214" y="130"/>
                    <a:pt x="4696" y="130"/>
                    <a:pt x="4178" y="130"/>
                  </a:cubicBez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39"/>
          <p:cNvSpPr txBox="1"/>
          <p:nvPr/>
        </p:nvSpPr>
        <p:spPr>
          <a:xfrm>
            <a:off x="331470" y="623653"/>
            <a:ext cx="8481060" cy="5232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zh-TW" sz="1400" b="0" i="0" u="none" strike="noStrike" cap="none" dirty="0">
                <a:solidFill>
                  <a:srgbClr val="000000"/>
                </a:solidFill>
                <a:latin typeface="Arial"/>
                <a:ea typeface="Arial"/>
                <a:cs typeface="Arial"/>
                <a:sym typeface="Arial"/>
              </a:rPr>
              <a:t>網路節點分別是發文者(artPoster)和留言者(cmdPoster)，留言者為來源節點，發文者為目標節點</a:t>
            </a:r>
            <a:endParaRPr dirty="0"/>
          </a:p>
          <a:p>
            <a:pPr marL="285750" lvl="0" indent="-285750">
              <a:buSzPts val="1400"/>
              <a:buFont typeface="Noto Sans Symbols"/>
              <a:buChar char="●"/>
            </a:pPr>
            <a:r>
              <a:rPr lang="zh-TW" sz="1400" b="0" i="0" u="none" strike="noStrike" cap="none" dirty="0">
                <a:solidFill>
                  <a:srgbClr val="000000"/>
                </a:solidFill>
                <a:latin typeface="Arial"/>
                <a:ea typeface="Arial"/>
                <a:cs typeface="Arial"/>
                <a:sym typeface="Arial"/>
              </a:rPr>
              <a:t>邊的權重則分別依照</a:t>
            </a:r>
            <a:r>
              <a:rPr lang="zh-TW" altLang="zh-TW" dirty="0"/>
              <a:t>LDA元件產生</a:t>
            </a:r>
            <a:r>
              <a:rPr lang="zh-TW" altLang="en-US" dirty="0"/>
              <a:t>產生的</a:t>
            </a:r>
            <a:r>
              <a:rPr lang="en-US" altLang="zh-TW" dirty="0"/>
              <a:t>3</a:t>
            </a:r>
            <a:r>
              <a:rPr lang="zh-TW" sz="1400" b="0" i="0" u="none" strike="noStrike" cap="none" dirty="0">
                <a:solidFill>
                  <a:srgbClr val="000000"/>
                </a:solidFill>
                <a:latin typeface="Arial"/>
                <a:ea typeface="Arial"/>
                <a:cs typeface="Arial"/>
                <a:sym typeface="Arial"/>
              </a:rPr>
              <a:t>個主題、發文數量及情緒值為正(大於0)的文章數量</a:t>
            </a:r>
            <a:endParaRPr dirty="0"/>
          </a:p>
        </p:txBody>
      </p:sp>
      <p:pic>
        <p:nvPicPr>
          <p:cNvPr id="927" name="Google Shape;927;p39"/>
          <p:cNvPicPr preferRelativeResize="0"/>
          <p:nvPr/>
        </p:nvPicPr>
        <p:blipFill rotWithShape="1">
          <a:blip r:embed="rId3">
            <a:alphaModFix/>
          </a:blip>
          <a:srcRect/>
          <a:stretch/>
        </p:blipFill>
        <p:spPr>
          <a:xfrm>
            <a:off x="3227648" y="1228528"/>
            <a:ext cx="2816536" cy="2681189"/>
          </a:xfrm>
          <a:prstGeom prst="rect">
            <a:avLst/>
          </a:prstGeom>
          <a:noFill/>
          <a:ln>
            <a:noFill/>
          </a:ln>
        </p:spPr>
      </p:pic>
      <p:pic>
        <p:nvPicPr>
          <p:cNvPr id="928" name="Google Shape;928;p39"/>
          <p:cNvPicPr preferRelativeResize="0"/>
          <p:nvPr/>
        </p:nvPicPr>
        <p:blipFill rotWithShape="1">
          <a:blip r:embed="rId4">
            <a:alphaModFix/>
          </a:blip>
          <a:srcRect/>
          <a:stretch/>
        </p:blipFill>
        <p:spPr>
          <a:xfrm>
            <a:off x="6103620" y="1228527"/>
            <a:ext cx="2447760" cy="2299625"/>
          </a:xfrm>
          <a:prstGeom prst="rect">
            <a:avLst/>
          </a:prstGeom>
          <a:noFill/>
          <a:ln>
            <a:noFill/>
          </a:ln>
        </p:spPr>
      </p:pic>
      <p:sp>
        <p:nvSpPr>
          <p:cNvPr id="929" name="Google Shape;929;p39"/>
          <p:cNvSpPr txBox="1"/>
          <p:nvPr/>
        </p:nvSpPr>
        <p:spPr>
          <a:xfrm>
            <a:off x="331475" y="4347900"/>
            <a:ext cx="8616900" cy="523200"/>
          </a:xfrm>
          <a:prstGeom prst="rect">
            <a:avLst/>
          </a:prstGeom>
          <a:noFill/>
          <a:ln>
            <a:noFill/>
          </a:ln>
        </p:spPr>
        <p:txBody>
          <a:bodyPr spcFirstLastPara="1" wrap="square" lIns="91425" tIns="45700" rIns="91425" bIns="45700" anchor="t" anchorCtr="0">
            <a:spAutoFit/>
          </a:bodyPr>
          <a:lstStyle/>
          <a:p>
            <a:pPr marL="359410" marR="0" lvl="0" indent="0" algn="l" rtl="0">
              <a:lnSpc>
                <a:spcPct val="100000"/>
              </a:lnSpc>
              <a:spcBef>
                <a:spcPts val="0"/>
              </a:spcBef>
              <a:spcAft>
                <a:spcPts val="0"/>
              </a:spcAft>
              <a:buNone/>
            </a:pPr>
            <a:r>
              <a:rPr lang="zh-TW" sz="1400" b="1" i="0" u="none" strike="noStrike" cap="none">
                <a:solidFill>
                  <a:srgbClr val="000000"/>
                </a:solidFill>
                <a:latin typeface="Microsoft JhengHei"/>
                <a:ea typeface="Microsoft JhengHei"/>
                <a:cs typeface="Microsoft JhengHei"/>
                <a:sym typeface="Microsoft JhengHei"/>
              </a:rPr>
              <a:t>ha3810996</a:t>
            </a:r>
            <a:r>
              <a:rPr lang="zh-TW" sz="1400" b="0" i="0" u="none" strike="noStrike" cap="none">
                <a:solidFill>
                  <a:srgbClr val="000000"/>
                </a:solidFill>
                <a:latin typeface="Calibri"/>
                <a:ea typeface="Calibri"/>
                <a:cs typeface="Calibri"/>
                <a:sym typeface="Calibri"/>
              </a:rPr>
              <a:t>的貼文最多人回應，觀其發文內容屬於語不驚人死不休的八卦文，適合終日群居言不及義的網民茶餘飯後閒聊使用</a:t>
            </a:r>
            <a:endParaRPr sz="1100" b="0" i="0" u="none" strike="noStrike" cap="none">
              <a:solidFill>
                <a:srgbClr val="000000"/>
              </a:solidFill>
              <a:latin typeface="Calibri"/>
              <a:ea typeface="Calibri"/>
              <a:cs typeface="Calibri"/>
              <a:sym typeface="Calibri"/>
            </a:endParaRPr>
          </a:p>
        </p:txBody>
      </p:sp>
      <p:pic>
        <p:nvPicPr>
          <p:cNvPr id="930" name="Google Shape;930;p39"/>
          <p:cNvPicPr preferRelativeResize="0"/>
          <p:nvPr/>
        </p:nvPicPr>
        <p:blipFill rotWithShape="1">
          <a:blip r:embed="rId5">
            <a:alphaModFix/>
          </a:blip>
          <a:srcRect/>
          <a:stretch/>
        </p:blipFill>
        <p:spPr>
          <a:xfrm>
            <a:off x="466344" y="1228527"/>
            <a:ext cx="2701868" cy="2317557"/>
          </a:xfrm>
          <a:prstGeom prst="rect">
            <a:avLst/>
          </a:prstGeom>
          <a:noFill/>
          <a:ln>
            <a:noFill/>
          </a:ln>
        </p:spPr>
      </p:pic>
      <p:sp>
        <p:nvSpPr>
          <p:cNvPr id="931" name="Google Shape;931;p39"/>
          <p:cNvSpPr/>
          <p:nvPr/>
        </p:nvSpPr>
        <p:spPr>
          <a:xfrm>
            <a:off x="1243584" y="2125696"/>
            <a:ext cx="265176" cy="26161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2" name="Google Shape;932;p39"/>
          <p:cNvSpPr/>
          <p:nvPr/>
        </p:nvSpPr>
        <p:spPr>
          <a:xfrm>
            <a:off x="5056448" y="2569122"/>
            <a:ext cx="265176" cy="26161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3" name="Google Shape;933;p39"/>
          <p:cNvSpPr/>
          <p:nvPr/>
        </p:nvSpPr>
        <p:spPr>
          <a:xfrm>
            <a:off x="6980390" y="2341967"/>
            <a:ext cx="265176" cy="26161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4" name="Google Shape;934;p39"/>
          <p:cNvSpPr txBox="1"/>
          <p:nvPr/>
        </p:nvSpPr>
        <p:spPr>
          <a:xfrm>
            <a:off x="361188" y="259707"/>
            <a:ext cx="465429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網路節點的定義與邊的權重 </a:t>
            </a:r>
            <a:endParaRPr sz="1800" b="0" i="0" u="none" strike="noStrike" cap="none">
              <a:solidFill>
                <a:srgbClr val="000000"/>
              </a:solidFill>
              <a:latin typeface="Arial"/>
              <a:ea typeface="Arial"/>
              <a:cs typeface="Arial"/>
              <a:sym typeface="Arial"/>
            </a:endParaRPr>
          </a:p>
        </p:txBody>
      </p:sp>
      <p:sp>
        <p:nvSpPr>
          <p:cNvPr id="935" name="Google Shape;935;p39"/>
          <p:cNvSpPr txBox="1"/>
          <p:nvPr/>
        </p:nvSpPr>
        <p:spPr>
          <a:xfrm>
            <a:off x="975613" y="3586702"/>
            <a:ext cx="1382484" cy="307777"/>
          </a:xfrm>
          <a:prstGeom prst="rect">
            <a:avLst/>
          </a:prstGeom>
          <a:noFill/>
          <a:ln>
            <a:noFill/>
          </a:ln>
        </p:spPr>
        <p:txBody>
          <a:bodyPr spcFirstLastPara="1" wrap="square" lIns="91425" tIns="45700" rIns="91425" bIns="45700" anchor="t" anchorCtr="0">
            <a:spAutoFit/>
          </a:bodyPr>
          <a:lstStyle/>
          <a:p>
            <a:pPr marL="359410" marR="0" lvl="0" indent="0" algn="l" rtl="0">
              <a:lnSpc>
                <a:spcPct val="100000"/>
              </a:lnSpc>
              <a:spcBef>
                <a:spcPts val="0"/>
              </a:spcBef>
              <a:spcAft>
                <a:spcPts val="0"/>
              </a:spcAft>
              <a:buNone/>
            </a:pPr>
            <a:r>
              <a:rPr lang="en-US" altLang="zh-TW" dirty="0"/>
              <a:t>LDA</a:t>
            </a:r>
            <a:r>
              <a:rPr lang="zh-TW" altLang="zh-TW" sz="1400" b="0" i="0" u="none" strike="noStrike" cap="none" dirty="0">
                <a:solidFill>
                  <a:srgbClr val="000000"/>
                </a:solidFill>
                <a:latin typeface="Arial"/>
                <a:ea typeface="Arial"/>
                <a:cs typeface="Arial"/>
                <a:sym typeface="Arial"/>
              </a:rPr>
              <a:t>主題</a:t>
            </a:r>
            <a:endParaRPr sz="1100" b="0" i="0" u="none" strike="noStrike" cap="none" dirty="0">
              <a:solidFill>
                <a:srgbClr val="000000"/>
              </a:solidFill>
              <a:latin typeface="Calibri"/>
              <a:ea typeface="Calibri"/>
              <a:cs typeface="Calibri"/>
              <a:sym typeface="Calibri"/>
            </a:endParaRPr>
          </a:p>
        </p:txBody>
      </p:sp>
      <p:sp>
        <p:nvSpPr>
          <p:cNvPr id="936" name="Google Shape;936;p39"/>
          <p:cNvSpPr txBox="1"/>
          <p:nvPr/>
        </p:nvSpPr>
        <p:spPr>
          <a:xfrm>
            <a:off x="3844182" y="3920766"/>
            <a:ext cx="1382484" cy="307777"/>
          </a:xfrm>
          <a:prstGeom prst="rect">
            <a:avLst/>
          </a:prstGeom>
          <a:noFill/>
          <a:ln>
            <a:noFill/>
          </a:ln>
        </p:spPr>
        <p:txBody>
          <a:bodyPr spcFirstLastPara="1" wrap="square" lIns="91425" tIns="45700" rIns="91425" bIns="45700" anchor="t" anchorCtr="0">
            <a:spAutoFit/>
          </a:bodyPr>
          <a:lstStyle/>
          <a:p>
            <a:pPr marL="359410" marR="0" lvl="0" indent="0" algn="l" rtl="0">
              <a:lnSpc>
                <a:spcPct val="100000"/>
              </a:lnSpc>
              <a:spcBef>
                <a:spcPts val="0"/>
              </a:spcBef>
              <a:spcAft>
                <a:spcPts val="0"/>
              </a:spcAft>
              <a:buNone/>
            </a:pPr>
            <a:r>
              <a:rPr lang="zh-TW" altLang="zh-TW" sz="1400" b="0" i="0" u="none" strike="noStrike" cap="none" dirty="0">
                <a:solidFill>
                  <a:srgbClr val="000000"/>
                </a:solidFill>
                <a:latin typeface="Arial"/>
                <a:ea typeface="Arial"/>
                <a:cs typeface="Arial"/>
                <a:sym typeface="Arial"/>
              </a:rPr>
              <a:t>發文數量</a:t>
            </a:r>
            <a:endParaRPr sz="1100" b="0" i="0" u="none" strike="noStrike" cap="none" dirty="0">
              <a:solidFill>
                <a:srgbClr val="000000"/>
              </a:solidFill>
              <a:latin typeface="Calibri"/>
              <a:ea typeface="Calibri"/>
              <a:cs typeface="Calibri"/>
              <a:sym typeface="Calibri"/>
            </a:endParaRPr>
          </a:p>
        </p:txBody>
      </p:sp>
      <p:sp>
        <p:nvSpPr>
          <p:cNvPr id="937" name="Google Shape;937;p39"/>
          <p:cNvSpPr txBox="1"/>
          <p:nvPr/>
        </p:nvSpPr>
        <p:spPr>
          <a:xfrm>
            <a:off x="6038538" y="3609806"/>
            <a:ext cx="2512842" cy="261570"/>
          </a:xfrm>
          <a:prstGeom prst="rect">
            <a:avLst/>
          </a:prstGeom>
          <a:noFill/>
          <a:ln>
            <a:noFill/>
          </a:ln>
        </p:spPr>
        <p:txBody>
          <a:bodyPr spcFirstLastPara="1" wrap="square" lIns="91425" tIns="45700" rIns="91425" bIns="45700" anchor="t" anchorCtr="0">
            <a:spAutoFit/>
          </a:bodyPr>
          <a:lstStyle/>
          <a:p>
            <a:pPr marL="359410" marR="0" lvl="0" indent="0" algn="l" rtl="0">
              <a:lnSpc>
                <a:spcPct val="100000"/>
              </a:lnSpc>
              <a:spcBef>
                <a:spcPts val="0"/>
              </a:spcBef>
              <a:spcAft>
                <a:spcPts val="0"/>
              </a:spcAft>
              <a:buNone/>
            </a:pPr>
            <a:r>
              <a:rPr lang="zh-TW" altLang="zh-TW" sz="1100" b="0" i="0" u="none" strike="noStrike" cap="none" dirty="0">
                <a:solidFill>
                  <a:srgbClr val="000000"/>
                </a:solidFill>
                <a:latin typeface="Arial"/>
                <a:ea typeface="Arial"/>
                <a:cs typeface="Arial"/>
                <a:sym typeface="Arial"/>
              </a:rPr>
              <a:t>情緒值為正(大於0)的文章數量</a:t>
            </a:r>
            <a:endParaRPr sz="11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40"/>
          <p:cNvSpPr txBox="1">
            <a:spLocks noGrp="1"/>
          </p:cNvSpPr>
          <p:nvPr>
            <p:ph type="title"/>
          </p:nvPr>
        </p:nvSpPr>
        <p:spPr>
          <a:xfrm>
            <a:off x="712324" y="2330800"/>
            <a:ext cx="5655600" cy="14571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3600"/>
              <a:buNone/>
            </a:pPr>
            <a:r>
              <a:rPr lang="zh-TW"/>
              <a:t>視覺化圖表呈現</a:t>
            </a:r>
            <a:endParaRPr>
              <a:latin typeface="Microsoft JhengHei"/>
              <a:ea typeface="Microsoft JhengHei"/>
              <a:cs typeface="Microsoft JhengHei"/>
              <a:sym typeface="Microsoft JhengHei"/>
            </a:endParaRPr>
          </a:p>
        </p:txBody>
      </p:sp>
      <p:sp>
        <p:nvSpPr>
          <p:cNvPr id="943" name="Google Shape;943;p40"/>
          <p:cNvSpPr txBox="1">
            <a:spLocks noGrp="1"/>
          </p:cNvSpPr>
          <p:nvPr>
            <p:ph type="title" idx="2"/>
          </p:nvPr>
        </p:nvSpPr>
        <p:spPr>
          <a:xfrm>
            <a:off x="728525" y="976350"/>
            <a:ext cx="1377000" cy="1196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12000"/>
              <a:buNone/>
            </a:pPr>
            <a:r>
              <a:rPr lang="zh-TW"/>
              <a:t>03</a:t>
            </a:r>
            <a:endParaRPr/>
          </a:p>
        </p:txBody>
      </p:sp>
      <p:grpSp>
        <p:nvGrpSpPr>
          <p:cNvPr id="944" name="Google Shape;944;p40"/>
          <p:cNvGrpSpPr/>
          <p:nvPr/>
        </p:nvGrpSpPr>
        <p:grpSpPr>
          <a:xfrm>
            <a:off x="5885045" y="882720"/>
            <a:ext cx="3620857" cy="4497606"/>
            <a:chOff x="5885045" y="882720"/>
            <a:chExt cx="3620857" cy="4497606"/>
          </a:xfrm>
        </p:grpSpPr>
        <p:sp>
          <p:nvSpPr>
            <p:cNvPr id="945" name="Google Shape;945;p40"/>
            <p:cNvSpPr/>
            <p:nvPr/>
          </p:nvSpPr>
          <p:spPr>
            <a:xfrm flipH="1">
              <a:off x="7758595" y="2547269"/>
              <a:ext cx="253439" cy="57704"/>
            </a:xfrm>
            <a:custGeom>
              <a:avLst/>
              <a:gdLst/>
              <a:ahLst/>
              <a:cxnLst/>
              <a:rect l="l" t="t" r="r" b="b"/>
              <a:pathLst>
                <a:path w="10642" h="2423" extrusionOk="0">
                  <a:moveTo>
                    <a:pt x="3010" y="1"/>
                  </a:moveTo>
                  <a:cubicBezTo>
                    <a:pt x="2072" y="1"/>
                    <a:pt x="1146" y="69"/>
                    <a:pt x="261" y="191"/>
                  </a:cubicBezTo>
                  <a:cubicBezTo>
                    <a:pt x="0" y="256"/>
                    <a:pt x="65" y="680"/>
                    <a:pt x="326" y="680"/>
                  </a:cubicBezTo>
                  <a:cubicBezTo>
                    <a:pt x="501" y="675"/>
                    <a:pt x="675" y="673"/>
                    <a:pt x="847" y="673"/>
                  </a:cubicBezTo>
                  <a:cubicBezTo>
                    <a:pt x="4148" y="673"/>
                    <a:pt x="7015" y="1541"/>
                    <a:pt x="10177" y="2409"/>
                  </a:cubicBezTo>
                  <a:cubicBezTo>
                    <a:pt x="10209" y="2418"/>
                    <a:pt x="10238" y="2422"/>
                    <a:pt x="10266" y="2422"/>
                  </a:cubicBezTo>
                  <a:cubicBezTo>
                    <a:pt x="10531" y="2422"/>
                    <a:pt x="10642" y="2034"/>
                    <a:pt x="10406" y="1887"/>
                  </a:cubicBezTo>
                  <a:cubicBezTo>
                    <a:pt x="8275" y="522"/>
                    <a:pt x="5599" y="1"/>
                    <a:pt x="30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40"/>
            <p:cNvSpPr/>
            <p:nvPr/>
          </p:nvSpPr>
          <p:spPr>
            <a:xfrm flipH="1">
              <a:off x="7799176" y="2663939"/>
              <a:ext cx="232482" cy="71802"/>
            </a:xfrm>
            <a:custGeom>
              <a:avLst/>
              <a:gdLst/>
              <a:ahLst/>
              <a:cxnLst/>
              <a:rect l="l" t="t" r="r" b="b"/>
              <a:pathLst>
                <a:path w="9762" h="3015" extrusionOk="0">
                  <a:moveTo>
                    <a:pt x="279" y="0"/>
                  </a:moveTo>
                  <a:cubicBezTo>
                    <a:pt x="120" y="0"/>
                    <a:pt x="1" y="204"/>
                    <a:pt x="139" y="315"/>
                  </a:cubicBezTo>
                  <a:cubicBezTo>
                    <a:pt x="2026" y="1975"/>
                    <a:pt x="4649" y="3015"/>
                    <a:pt x="7202" y="3015"/>
                  </a:cubicBezTo>
                  <a:cubicBezTo>
                    <a:pt x="7960" y="3015"/>
                    <a:pt x="8711" y="2923"/>
                    <a:pt x="9436" y="2729"/>
                  </a:cubicBezTo>
                  <a:cubicBezTo>
                    <a:pt x="9762" y="2664"/>
                    <a:pt x="9697" y="2207"/>
                    <a:pt x="9370" y="2174"/>
                  </a:cubicBezTo>
                  <a:cubicBezTo>
                    <a:pt x="6043" y="2142"/>
                    <a:pt x="3336" y="1652"/>
                    <a:pt x="367" y="21"/>
                  </a:cubicBezTo>
                  <a:cubicBezTo>
                    <a:pt x="338" y="7"/>
                    <a:pt x="308" y="0"/>
                    <a:pt x="2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40"/>
            <p:cNvSpPr/>
            <p:nvPr/>
          </p:nvSpPr>
          <p:spPr>
            <a:xfrm flipH="1">
              <a:off x="7818585" y="2620857"/>
              <a:ext cx="176064" cy="34222"/>
            </a:xfrm>
            <a:custGeom>
              <a:avLst/>
              <a:gdLst/>
              <a:ahLst/>
              <a:cxnLst/>
              <a:rect l="l" t="t" r="r" b="b"/>
              <a:pathLst>
                <a:path w="7393" h="1437" extrusionOk="0">
                  <a:moveTo>
                    <a:pt x="219" y="0"/>
                  </a:moveTo>
                  <a:cubicBezTo>
                    <a:pt x="100" y="0"/>
                    <a:pt x="0" y="172"/>
                    <a:pt x="151" y="232"/>
                  </a:cubicBezTo>
                  <a:cubicBezTo>
                    <a:pt x="1710" y="1024"/>
                    <a:pt x="3649" y="1436"/>
                    <a:pt x="5483" y="1436"/>
                  </a:cubicBezTo>
                  <a:cubicBezTo>
                    <a:pt x="5989" y="1436"/>
                    <a:pt x="6488" y="1405"/>
                    <a:pt x="6968" y="1341"/>
                  </a:cubicBezTo>
                  <a:cubicBezTo>
                    <a:pt x="7360" y="1309"/>
                    <a:pt x="7392" y="754"/>
                    <a:pt x="6968" y="721"/>
                  </a:cubicBezTo>
                  <a:cubicBezTo>
                    <a:pt x="4652" y="624"/>
                    <a:pt x="2499" y="363"/>
                    <a:pt x="249" y="4"/>
                  </a:cubicBezTo>
                  <a:cubicBezTo>
                    <a:pt x="239" y="1"/>
                    <a:pt x="229" y="0"/>
                    <a:pt x="2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40"/>
            <p:cNvSpPr/>
            <p:nvPr/>
          </p:nvSpPr>
          <p:spPr>
            <a:xfrm flipH="1">
              <a:off x="7664002" y="2043177"/>
              <a:ext cx="295758" cy="288423"/>
            </a:xfrm>
            <a:custGeom>
              <a:avLst/>
              <a:gdLst/>
              <a:ahLst/>
              <a:cxnLst/>
              <a:rect l="l" t="t" r="r" b="b"/>
              <a:pathLst>
                <a:path w="12419" h="12111" extrusionOk="0">
                  <a:moveTo>
                    <a:pt x="5732" y="9549"/>
                  </a:moveTo>
                  <a:lnTo>
                    <a:pt x="5732" y="9549"/>
                  </a:lnTo>
                  <a:cubicBezTo>
                    <a:pt x="6808" y="9582"/>
                    <a:pt x="7852" y="9778"/>
                    <a:pt x="8863" y="10332"/>
                  </a:cubicBezTo>
                  <a:cubicBezTo>
                    <a:pt x="7852" y="10006"/>
                    <a:pt x="6808" y="9712"/>
                    <a:pt x="5732" y="9549"/>
                  </a:cubicBezTo>
                  <a:close/>
                  <a:moveTo>
                    <a:pt x="7032" y="0"/>
                  </a:moveTo>
                  <a:cubicBezTo>
                    <a:pt x="6205" y="0"/>
                    <a:pt x="5372" y="182"/>
                    <a:pt x="4623" y="546"/>
                  </a:cubicBezTo>
                  <a:cubicBezTo>
                    <a:pt x="1263" y="2177"/>
                    <a:pt x="904" y="6418"/>
                    <a:pt x="447" y="9712"/>
                  </a:cubicBezTo>
                  <a:cubicBezTo>
                    <a:pt x="382" y="9745"/>
                    <a:pt x="317" y="9745"/>
                    <a:pt x="252" y="9778"/>
                  </a:cubicBezTo>
                  <a:cubicBezTo>
                    <a:pt x="252" y="9778"/>
                    <a:pt x="252" y="9810"/>
                    <a:pt x="219" y="9810"/>
                  </a:cubicBezTo>
                  <a:cubicBezTo>
                    <a:pt x="219" y="9810"/>
                    <a:pt x="186" y="9810"/>
                    <a:pt x="154" y="9843"/>
                  </a:cubicBezTo>
                  <a:cubicBezTo>
                    <a:pt x="0" y="9874"/>
                    <a:pt x="20" y="10107"/>
                    <a:pt x="159" y="10107"/>
                  </a:cubicBezTo>
                  <a:cubicBezTo>
                    <a:pt x="168" y="10107"/>
                    <a:pt x="177" y="10106"/>
                    <a:pt x="186" y="10104"/>
                  </a:cubicBezTo>
                  <a:cubicBezTo>
                    <a:pt x="240" y="10157"/>
                    <a:pt x="315" y="10210"/>
                    <a:pt x="394" y="10210"/>
                  </a:cubicBezTo>
                  <a:cubicBezTo>
                    <a:pt x="411" y="10210"/>
                    <a:pt x="429" y="10208"/>
                    <a:pt x="447" y="10202"/>
                  </a:cubicBezTo>
                  <a:cubicBezTo>
                    <a:pt x="545" y="10202"/>
                    <a:pt x="643" y="10169"/>
                    <a:pt x="741" y="10169"/>
                  </a:cubicBezTo>
                  <a:cubicBezTo>
                    <a:pt x="767" y="10178"/>
                    <a:pt x="796" y="10182"/>
                    <a:pt x="825" y="10182"/>
                  </a:cubicBezTo>
                  <a:cubicBezTo>
                    <a:pt x="906" y="10182"/>
                    <a:pt x="995" y="10152"/>
                    <a:pt x="1067" y="10104"/>
                  </a:cubicBezTo>
                  <a:cubicBezTo>
                    <a:pt x="1132" y="10071"/>
                    <a:pt x="1230" y="10071"/>
                    <a:pt x="1295" y="10039"/>
                  </a:cubicBezTo>
                  <a:cubicBezTo>
                    <a:pt x="1411" y="10036"/>
                    <a:pt x="1526" y="10035"/>
                    <a:pt x="1641" y="10035"/>
                  </a:cubicBezTo>
                  <a:cubicBezTo>
                    <a:pt x="5150" y="10035"/>
                    <a:pt x="8225" y="10988"/>
                    <a:pt x="11636" y="12094"/>
                  </a:cubicBezTo>
                  <a:cubicBezTo>
                    <a:pt x="11677" y="12105"/>
                    <a:pt x="11715" y="12111"/>
                    <a:pt x="11751" y="12111"/>
                  </a:cubicBezTo>
                  <a:cubicBezTo>
                    <a:pt x="12112" y="12111"/>
                    <a:pt x="12188" y="11557"/>
                    <a:pt x="11832" y="11409"/>
                  </a:cubicBezTo>
                  <a:cubicBezTo>
                    <a:pt x="11538" y="11311"/>
                    <a:pt x="11277" y="11180"/>
                    <a:pt x="10983" y="11082"/>
                  </a:cubicBezTo>
                  <a:cubicBezTo>
                    <a:pt x="12093" y="8832"/>
                    <a:pt x="12419" y="5831"/>
                    <a:pt x="11962" y="3384"/>
                  </a:cubicBezTo>
                  <a:cubicBezTo>
                    <a:pt x="11933" y="3237"/>
                    <a:pt x="11811" y="3170"/>
                    <a:pt x="11685" y="3170"/>
                  </a:cubicBezTo>
                  <a:cubicBezTo>
                    <a:pt x="11533" y="3170"/>
                    <a:pt x="11375" y="3270"/>
                    <a:pt x="11375" y="3449"/>
                  </a:cubicBezTo>
                  <a:cubicBezTo>
                    <a:pt x="11375" y="4689"/>
                    <a:pt x="11473" y="5896"/>
                    <a:pt x="11342" y="7135"/>
                  </a:cubicBezTo>
                  <a:cubicBezTo>
                    <a:pt x="11212" y="8440"/>
                    <a:pt x="10886" y="9680"/>
                    <a:pt x="10657" y="10952"/>
                  </a:cubicBezTo>
                  <a:cubicBezTo>
                    <a:pt x="10527" y="10919"/>
                    <a:pt x="10429" y="10854"/>
                    <a:pt x="10331" y="10821"/>
                  </a:cubicBezTo>
                  <a:cubicBezTo>
                    <a:pt x="8996" y="9327"/>
                    <a:pt x="7028" y="8721"/>
                    <a:pt x="5008" y="8721"/>
                  </a:cubicBezTo>
                  <a:cubicBezTo>
                    <a:pt x="3720" y="8721"/>
                    <a:pt x="2411" y="8967"/>
                    <a:pt x="1230" y="9386"/>
                  </a:cubicBezTo>
                  <a:cubicBezTo>
                    <a:pt x="1556" y="7233"/>
                    <a:pt x="1785" y="4689"/>
                    <a:pt x="2992" y="2895"/>
                  </a:cubicBezTo>
                  <a:cubicBezTo>
                    <a:pt x="3998" y="1424"/>
                    <a:pt x="5343" y="835"/>
                    <a:pt x="6746" y="835"/>
                  </a:cubicBezTo>
                  <a:cubicBezTo>
                    <a:pt x="8300" y="835"/>
                    <a:pt x="9925" y="1556"/>
                    <a:pt x="11244" y="2601"/>
                  </a:cubicBezTo>
                  <a:cubicBezTo>
                    <a:pt x="11272" y="2629"/>
                    <a:pt x="11303" y="2641"/>
                    <a:pt x="11330" y="2641"/>
                  </a:cubicBezTo>
                  <a:cubicBezTo>
                    <a:pt x="11401" y="2641"/>
                    <a:pt x="11454" y="2564"/>
                    <a:pt x="11408" y="2471"/>
                  </a:cubicBezTo>
                  <a:cubicBezTo>
                    <a:pt x="10541" y="827"/>
                    <a:pt x="8798" y="0"/>
                    <a:pt x="70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40"/>
            <p:cNvSpPr/>
            <p:nvPr/>
          </p:nvSpPr>
          <p:spPr>
            <a:xfrm flipH="1">
              <a:off x="8256877" y="3192727"/>
              <a:ext cx="47249" cy="217145"/>
            </a:xfrm>
            <a:custGeom>
              <a:avLst/>
              <a:gdLst/>
              <a:ahLst/>
              <a:cxnLst/>
              <a:rect l="l" t="t" r="r" b="b"/>
              <a:pathLst>
                <a:path w="1984" h="9118" extrusionOk="0">
                  <a:moveTo>
                    <a:pt x="229" y="1"/>
                  </a:moveTo>
                  <a:cubicBezTo>
                    <a:pt x="134" y="1"/>
                    <a:pt x="33" y="67"/>
                    <a:pt x="33" y="195"/>
                  </a:cubicBezTo>
                  <a:cubicBezTo>
                    <a:pt x="0" y="3098"/>
                    <a:pt x="359" y="6099"/>
                    <a:pt x="1272" y="8872"/>
                  </a:cubicBezTo>
                  <a:cubicBezTo>
                    <a:pt x="1325" y="9042"/>
                    <a:pt x="1456" y="9117"/>
                    <a:pt x="1588" y="9117"/>
                  </a:cubicBezTo>
                  <a:cubicBezTo>
                    <a:pt x="1785" y="9117"/>
                    <a:pt x="1983" y="8949"/>
                    <a:pt x="1925" y="8676"/>
                  </a:cubicBezTo>
                  <a:cubicBezTo>
                    <a:pt x="1403" y="5838"/>
                    <a:pt x="816" y="3000"/>
                    <a:pt x="391" y="129"/>
                  </a:cubicBezTo>
                  <a:cubicBezTo>
                    <a:pt x="377" y="43"/>
                    <a:pt x="305" y="1"/>
                    <a:pt x="2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40"/>
            <p:cNvSpPr/>
            <p:nvPr/>
          </p:nvSpPr>
          <p:spPr>
            <a:xfrm flipH="1">
              <a:off x="8261640" y="2151035"/>
              <a:ext cx="339245" cy="1406895"/>
            </a:xfrm>
            <a:custGeom>
              <a:avLst/>
              <a:gdLst/>
              <a:ahLst/>
              <a:cxnLst/>
              <a:rect l="l" t="t" r="r" b="b"/>
              <a:pathLst>
                <a:path w="14245" h="59076" extrusionOk="0">
                  <a:moveTo>
                    <a:pt x="14090" y="0"/>
                  </a:moveTo>
                  <a:cubicBezTo>
                    <a:pt x="14052" y="0"/>
                    <a:pt x="14016" y="19"/>
                    <a:pt x="13994" y="62"/>
                  </a:cubicBezTo>
                  <a:cubicBezTo>
                    <a:pt x="12820" y="2248"/>
                    <a:pt x="11874" y="4531"/>
                    <a:pt x="10602" y="6651"/>
                  </a:cubicBezTo>
                  <a:cubicBezTo>
                    <a:pt x="9297" y="8804"/>
                    <a:pt x="7796" y="10761"/>
                    <a:pt x="6361" y="12816"/>
                  </a:cubicBezTo>
                  <a:cubicBezTo>
                    <a:pt x="3654" y="16666"/>
                    <a:pt x="3752" y="21819"/>
                    <a:pt x="2447" y="26191"/>
                  </a:cubicBezTo>
                  <a:cubicBezTo>
                    <a:pt x="881" y="31377"/>
                    <a:pt x="0" y="36042"/>
                    <a:pt x="424" y="41457"/>
                  </a:cubicBezTo>
                  <a:cubicBezTo>
                    <a:pt x="653" y="44229"/>
                    <a:pt x="1011" y="47002"/>
                    <a:pt x="1011" y="49775"/>
                  </a:cubicBezTo>
                  <a:cubicBezTo>
                    <a:pt x="1011" y="52743"/>
                    <a:pt x="816" y="55711"/>
                    <a:pt x="848" y="58647"/>
                  </a:cubicBezTo>
                  <a:cubicBezTo>
                    <a:pt x="848" y="58937"/>
                    <a:pt x="1054" y="59076"/>
                    <a:pt x="1267" y="59076"/>
                  </a:cubicBezTo>
                  <a:cubicBezTo>
                    <a:pt x="1486" y="59076"/>
                    <a:pt x="1713" y="58929"/>
                    <a:pt x="1729" y="58647"/>
                  </a:cubicBezTo>
                  <a:cubicBezTo>
                    <a:pt x="1794" y="53298"/>
                    <a:pt x="1957" y="48111"/>
                    <a:pt x="1501" y="42761"/>
                  </a:cubicBezTo>
                  <a:cubicBezTo>
                    <a:pt x="1272" y="40119"/>
                    <a:pt x="1142" y="37477"/>
                    <a:pt x="1403" y="34835"/>
                  </a:cubicBezTo>
                  <a:cubicBezTo>
                    <a:pt x="1729" y="31801"/>
                    <a:pt x="2708" y="28931"/>
                    <a:pt x="3556" y="26060"/>
                  </a:cubicBezTo>
                  <a:cubicBezTo>
                    <a:pt x="4273" y="23711"/>
                    <a:pt x="4698" y="21363"/>
                    <a:pt x="5122" y="18949"/>
                  </a:cubicBezTo>
                  <a:cubicBezTo>
                    <a:pt x="5546" y="16405"/>
                    <a:pt x="6459" y="14447"/>
                    <a:pt x="7959" y="12360"/>
                  </a:cubicBezTo>
                  <a:cubicBezTo>
                    <a:pt x="9362" y="10468"/>
                    <a:pt x="10634" y="8478"/>
                    <a:pt x="11711" y="6423"/>
                  </a:cubicBezTo>
                  <a:cubicBezTo>
                    <a:pt x="12265" y="5379"/>
                    <a:pt x="12787" y="4303"/>
                    <a:pt x="13211" y="3226"/>
                  </a:cubicBezTo>
                  <a:cubicBezTo>
                    <a:pt x="13342" y="2965"/>
                    <a:pt x="13440" y="2704"/>
                    <a:pt x="13537" y="2411"/>
                  </a:cubicBezTo>
                  <a:cubicBezTo>
                    <a:pt x="13570" y="2378"/>
                    <a:pt x="13766" y="1497"/>
                    <a:pt x="13864" y="1138"/>
                  </a:cubicBezTo>
                  <a:cubicBezTo>
                    <a:pt x="13864" y="1149"/>
                    <a:pt x="13867" y="1153"/>
                    <a:pt x="13873" y="1153"/>
                  </a:cubicBezTo>
                  <a:cubicBezTo>
                    <a:pt x="13885" y="1153"/>
                    <a:pt x="13907" y="1138"/>
                    <a:pt x="13929" y="1138"/>
                  </a:cubicBezTo>
                  <a:cubicBezTo>
                    <a:pt x="14027" y="812"/>
                    <a:pt x="14125" y="486"/>
                    <a:pt x="14222" y="160"/>
                  </a:cubicBezTo>
                  <a:cubicBezTo>
                    <a:pt x="14244" y="73"/>
                    <a:pt x="14165" y="0"/>
                    <a:pt x="1409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40"/>
            <p:cNvSpPr/>
            <p:nvPr/>
          </p:nvSpPr>
          <p:spPr>
            <a:xfrm flipH="1">
              <a:off x="8563590" y="3605965"/>
              <a:ext cx="942312" cy="1386390"/>
            </a:xfrm>
            <a:custGeom>
              <a:avLst/>
              <a:gdLst/>
              <a:ahLst/>
              <a:cxnLst/>
              <a:rect l="l" t="t" r="r" b="b"/>
              <a:pathLst>
                <a:path w="39568" h="58215" extrusionOk="0">
                  <a:moveTo>
                    <a:pt x="39258" y="1"/>
                  </a:moveTo>
                  <a:cubicBezTo>
                    <a:pt x="39103" y="1"/>
                    <a:pt x="38948" y="99"/>
                    <a:pt x="38948" y="294"/>
                  </a:cubicBezTo>
                  <a:cubicBezTo>
                    <a:pt x="38916" y="2741"/>
                    <a:pt x="37774" y="4307"/>
                    <a:pt x="36404" y="6166"/>
                  </a:cubicBezTo>
                  <a:cubicBezTo>
                    <a:pt x="35164" y="7797"/>
                    <a:pt x="34251" y="9656"/>
                    <a:pt x="33664" y="11613"/>
                  </a:cubicBezTo>
                  <a:cubicBezTo>
                    <a:pt x="32229" y="16409"/>
                    <a:pt x="3817" y="53563"/>
                    <a:pt x="326" y="57346"/>
                  </a:cubicBezTo>
                  <a:cubicBezTo>
                    <a:pt x="0" y="57723"/>
                    <a:pt x="330" y="58214"/>
                    <a:pt x="707" y="58214"/>
                  </a:cubicBezTo>
                  <a:cubicBezTo>
                    <a:pt x="820" y="58214"/>
                    <a:pt x="938" y="58170"/>
                    <a:pt x="1044" y="58064"/>
                  </a:cubicBezTo>
                  <a:cubicBezTo>
                    <a:pt x="4534" y="54541"/>
                    <a:pt x="31315" y="17191"/>
                    <a:pt x="33827" y="12657"/>
                  </a:cubicBezTo>
                  <a:cubicBezTo>
                    <a:pt x="35295" y="10015"/>
                    <a:pt x="35784" y="7536"/>
                    <a:pt x="37578" y="5155"/>
                  </a:cubicBezTo>
                  <a:cubicBezTo>
                    <a:pt x="38687" y="3654"/>
                    <a:pt x="39568" y="2186"/>
                    <a:pt x="39568" y="294"/>
                  </a:cubicBezTo>
                  <a:cubicBezTo>
                    <a:pt x="39568" y="99"/>
                    <a:pt x="39413" y="1"/>
                    <a:pt x="392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40"/>
            <p:cNvSpPr/>
            <p:nvPr/>
          </p:nvSpPr>
          <p:spPr>
            <a:xfrm flipH="1">
              <a:off x="8058378" y="1967445"/>
              <a:ext cx="146319" cy="67039"/>
            </a:xfrm>
            <a:custGeom>
              <a:avLst/>
              <a:gdLst/>
              <a:ahLst/>
              <a:cxnLst/>
              <a:rect l="l" t="t" r="r" b="b"/>
              <a:pathLst>
                <a:path w="6144" h="2815" extrusionOk="0">
                  <a:moveTo>
                    <a:pt x="5591" y="1"/>
                  </a:moveTo>
                  <a:cubicBezTo>
                    <a:pt x="5505" y="1"/>
                    <a:pt x="5411" y="32"/>
                    <a:pt x="5317" y="105"/>
                  </a:cubicBezTo>
                  <a:cubicBezTo>
                    <a:pt x="3882" y="1247"/>
                    <a:pt x="2186" y="1997"/>
                    <a:pt x="359" y="2226"/>
                  </a:cubicBezTo>
                  <a:cubicBezTo>
                    <a:pt x="11" y="2289"/>
                    <a:pt x="1" y="2814"/>
                    <a:pt x="359" y="2814"/>
                  </a:cubicBezTo>
                  <a:cubicBezTo>
                    <a:pt x="370" y="2814"/>
                    <a:pt x="381" y="2814"/>
                    <a:pt x="392" y="2813"/>
                  </a:cubicBezTo>
                  <a:cubicBezTo>
                    <a:pt x="2382" y="2650"/>
                    <a:pt x="4208" y="1965"/>
                    <a:pt x="5807" y="725"/>
                  </a:cubicBezTo>
                  <a:cubicBezTo>
                    <a:pt x="6144" y="466"/>
                    <a:pt x="5924" y="1"/>
                    <a:pt x="55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40"/>
            <p:cNvSpPr/>
            <p:nvPr/>
          </p:nvSpPr>
          <p:spPr>
            <a:xfrm flipH="1">
              <a:off x="6748220" y="882720"/>
              <a:ext cx="1736542" cy="4497606"/>
            </a:xfrm>
            <a:custGeom>
              <a:avLst/>
              <a:gdLst/>
              <a:ahLst/>
              <a:cxnLst/>
              <a:rect l="l" t="t" r="r" b="b"/>
              <a:pathLst>
                <a:path w="72918" h="188856" extrusionOk="0">
                  <a:moveTo>
                    <a:pt x="30321" y="8956"/>
                  </a:moveTo>
                  <a:cubicBezTo>
                    <a:pt x="30321" y="9021"/>
                    <a:pt x="30321" y="9119"/>
                    <a:pt x="30321" y="9184"/>
                  </a:cubicBezTo>
                  <a:cubicBezTo>
                    <a:pt x="30321" y="9315"/>
                    <a:pt x="30386" y="9380"/>
                    <a:pt x="30484" y="9445"/>
                  </a:cubicBezTo>
                  <a:cubicBezTo>
                    <a:pt x="29832" y="13197"/>
                    <a:pt x="28657" y="16132"/>
                    <a:pt x="26113" y="19296"/>
                  </a:cubicBezTo>
                  <a:cubicBezTo>
                    <a:pt x="26015" y="19394"/>
                    <a:pt x="26015" y="19525"/>
                    <a:pt x="26048" y="19623"/>
                  </a:cubicBezTo>
                  <a:cubicBezTo>
                    <a:pt x="25993" y="19485"/>
                    <a:pt x="25868" y="19347"/>
                    <a:pt x="25692" y="19347"/>
                  </a:cubicBezTo>
                  <a:cubicBezTo>
                    <a:pt x="25660" y="19347"/>
                    <a:pt x="25627" y="19352"/>
                    <a:pt x="25591" y="19362"/>
                  </a:cubicBezTo>
                  <a:cubicBezTo>
                    <a:pt x="25428" y="19362"/>
                    <a:pt x="25265" y="19362"/>
                    <a:pt x="25134" y="19394"/>
                  </a:cubicBezTo>
                  <a:cubicBezTo>
                    <a:pt x="25983" y="17633"/>
                    <a:pt x="26831" y="15904"/>
                    <a:pt x="27679" y="14175"/>
                  </a:cubicBezTo>
                  <a:cubicBezTo>
                    <a:pt x="28233" y="13001"/>
                    <a:pt x="29081" y="10163"/>
                    <a:pt x="30321" y="8956"/>
                  </a:cubicBezTo>
                  <a:close/>
                  <a:moveTo>
                    <a:pt x="38606" y="24614"/>
                  </a:moveTo>
                  <a:lnTo>
                    <a:pt x="38606" y="24614"/>
                  </a:lnTo>
                  <a:cubicBezTo>
                    <a:pt x="39455" y="25984"/>
                    <a:pt x="40466" y="27288"/>
                    <a:pt x="41640" y="28463"/>
                  </a:cubicBezTo>
                  <a:cubicBezTo>
                    <a:pt x="41774" y="28574"/>
                    <a:pt x="41908" y="28625"/>
                    <a:pt x="42041" y="28625"/>
                  </a:cubicBezTo>
                  <a:cubicBezTo>
                    <a:pt x="42103" y="28625"/>
                    <a:pt x="42165" y="28614"/>
                    <a:pt x="42227" y="28593"/>
                  </a:cubicBezTo>
                  <a:lnTo>
                    <a:pt x="42227" y="28593"/>
                  </a:lnTo>
                  <a:cubicBezTo>
                    <a:pt x="39879" y="33878"/>
                    <a:pt x="44902" y="38314"/>
                    <a:pt x="45946" y="43272"/>
                  </a:cubicBezTo>
                  <a:cubicBezTo>
                    <a:pt x="45855" y="43270"/>
                    <a:pt x="45763" y="43269"/>
                    <a:pt x="45672" y="43269"/>
                  </a:cubicBezTo>
                  <a:cubicBezTo>
                    <a:pt x="44296" y="43269"/>
                    <a:pt x="42925" y="43500"/>
                    <a:pt x="41640" y="43990"/>
                  </a:cubicBezTo>
                  <a:cubicBezTo>
                    <a:pt x="41249" y="42065"/>
                    <a:pt x="40792" y="40141"/>
                    <a:pt x="40792" y="38151"/>
                  </a:cubicBezTo>
                  <a:cubicBezTo>
                    <a:pt x="40792" y="36422"/>
                    <a:pt x="41183" y="34693"/>
                    <a:pt x="40890" y="32997"/>
                  </a:cubicBezTo>
                  <a:cubicBezTo>
                    <a:pt x="40662" y="31659"/>
                    <a:pt x="40009" y="30452"/>
                    <a:pt x="39585" y="29180"/>
                  </a:cubicBezTo>
                  <a:cubicBezTo>
                    <a:pt x="39063" y="27680"/>
                    <a:pt x="38802" y="26147"/>
                    <a:pt x="38606" y="24614"/>
                  </a:cubicBezTo>
                  <a:close/>
                  <a:moveTo>
                    <a:pt x="36454" y="23602"/>
                  </a:moveTo>
                  <a:lnTo>
                    <a:pt x="36454" y="23602"/>
                  </a:lnTo>
                  <a:cubicBezTo>
                    <a:pt x="36780" y="25690"/>
                    <a:pt x="36715" y="27778"/>
                    <a:pt x="36258" y="29865"/>
                  </a:cubicBezTo>
                  <a:cubicBezTo>
                    <a:pt x="36193" y="30192"/>
                    <a:pt x="36095" y="30518"/>
                    <a:pt x="36030" y="30811"/>
                  </a:cubicBezTo>
                  <a:cubicBezTo>
                    <a:pt x="35997" y="30844"/>
                    <a:pt x="35964" y="30877"/>
                    <a:pt x="35964" y="30942"/>
                  </a:cubicBezTo>
                  <a:cubicBezTo>
                    <a:pt x="35964" y="30974"/>
                    <a:pt x="35964" y="31007"/>
                    <a:pt x="35964" y="31040"/>
                  </a:cubicBezTo>
                  <a:cubicBezTo>
                    <a:pt x="35671" y="32312"/>
                    <a:pt x="35410" y="33519"/>
                    <a:pt x="35508" y="34921"/>
                  </a:cubicBezTo>
                  <a:cubicBezTo>
                    <a:pt x="35801" y="39390"/>
                    <a:pt x="34757" y="43174"/>
                    <a:pt x="33289" y="47317"/>
                  </a:cubicBezTo>
                  <a:cubicBezTo>
                    <a:pt x="32316" y="46728"/>
                    <a:pt x="31162" y="46481"/>
                    <a:pt x="30000" y="46481"/>
                  </a:cubicBezTo>
                  <a:cubicBezTo>
                    <a:pt x="29682" y="46481"/>
                    <a:pt x="29364" y="46499"/>
                    <a:pt x="29049" y="46534"/>
                  </a:cubicBezTo>
                  <a:cubicBezTo>
                    <a:pt x="29147" y="43990"/>
                    <a:pt x="30549" y="42033"/>
                    <a:pt x="31724" y="39880"/>
                  </a:cubicBezTo>
                  <a:cubicBezTo>
                    <a:pt x="32702" y="38086"/>
                    <a:pt x="33387" y="36194"/>
                    <a:pt x="33616" y="34139"/>
                  </a:cubicBezTo>
                  <a:cubicBezTo>
                    <a:pt x="33746" y="33029"/>
                    <a:pt x="33681" y="31920"/>
                    <a:pt x="33714" y="30811"/>
                  </a:cubicBezTo>
                  <a:cubicBezTo>
                    <a:pt x="33779" y="29017"/>
                    <a:pt x="34301" y="27647"/>
                    <a:pt x="35214" y="26147"/>
                  </a:cubicBezTo>
                  <a:cubicBezTo>
                    <a:pt x="35703" y="25299"/>
                    <a:pt x="36127" y="24450"/>
                    <a:pt x="36454" y="23602"/>
                  </a:cubicBezTo>
                  <a:close/>
                  <a:moveTo>
                    <a:pt x="36519" y="63268"/>
                  </a:moveTo>
                  <a:cubicBezTo>
                    <a:pt x="37008" y="65584"/>
                    <a:pt x="37269" y="67867"/>
                    <a:pt x="37302" y="70086"/>
                  </a:cubicBezTo>
                  <a:cubicBezTo>
                    <a:pt x="36290" y="71325"/>
                    <a:pt x="35344" y="72956"/>
                    <a:pt x="34920" y="74555"/>
                  </a:cubicBezTo>
                  <a:cubicBezTo>
                    <a:pt x="34659" y="73935"/>
                    <a:pt x="34333" y="73348"/>
                    <a:pt x="33974" y="72858"/>
                  </a:cubicBezTo>
                  <a:cubicBezTo>
                    <a:pt x="33951" y="72811"/>
                    <a:pt x="33909" y="72780"/>
                    <a:pt x="33863" y="72780"/>
                  </a:cubicBezTo>
                  <a:cubicBezTo>
                    <a:pt x="33846" y="72780"/>
                    <a:pt x="33829" y="72784"/>
                    <a:pt x="33811" y="72793"/>
                  </a:cubicBezTo>
                  <a:cubicBezTo>
                    <a:pt x="34203" y="71554"/>
                    <a:pt x="34627" y="70379"/>
                    <a:pt x="34986" y="69172"/>
                  </a:cubicBezTo>
                  <a:cubicBezTo>
                    <a:pt x="35540" y="67280"/>
                    <a:pt x="36095" y="65290"/>
                    <a:pt x="36519" y="63268"/>
                  </a:cubicBezTo>
                  <a:close/>
                  <a:moveTo>
                    <a:pt x="37302" y="71293"/>
                  </a:moveTo>
                  <a:cubicBezTo>
                    <a:pt x="37269" y="74457"/>
                    <a:pt x="36845" y="77588"/>
                    <a:pt x="36127" y="80818"/>
                  </a:cubicBezTo>
                  <a:cubicBezTo>
                    <a:pt x="36225" y="79317"/>
                    <a:pt x="35964" y="77556"/>
                    <a:pt x="35442" y="75925"/>
                  </a:cubicBezTo>
                  <a:cubicBezTo>
                    <a:pt x="35866" y="74946"/>
                    <a:pt x="36095" y="73837"/>
                    <a:pt x="36519" y="72858"/>
                  </a:cubicBezTo>
                  <a:cubicBezTo>
                    <a:pt x="36780" y="72304"/>
                    <a:pt x="37041" y="71782"/>
                    <a:pt x="37302" y="71293"/>
                  </a:cubicBezTo>
                  <a:close/>
                  <a:moveTo>
                    <a:pt x="33648" y="73185"/>
                  </a:moveTo>
                  <a:cubicBezTo>
                    <a:pt x="33974" y="74489"/>
                    <a:pt x="34496" y="75761"/>
                    <a:pt x="34790" y="77066"/>
                  </a:cubicBezTo>
                  <a:cubicBezTo>
                    <a:pt x="35084" y="78436"/>
                    <a:pt x="35116" y="79872"/>
                    <a:pt x="35410" y="81242"/>
                  </a:cubicBezTo>
                  <a:cubicBezTo>
                    <a:pt x="35444" y="81415"/>
                    <a:pt x="35562" y="81487"/>
                    <a:pt x="35689" y="81487"/>
                  </a:cubicBezTo>
                  <a:cubicBezTo>
                    <a:pt x="35801" y="81487"/>
                    <a:pt x="35920" y="81431"/>
                    <a:pt x="35997" y="81339"/>
                  </a:cubicBezTo>
                  <a:lnTo>
                    <a:pt x="35997" y="81339"/>
                  </a:lnTo>
                  <a:cubicBezTo>
                    <a:pt x="35899" y="81829"/>
                    <a:pt x="35769" y="82351"/>
                    <a:pt x="35638" y="82873"/>
                  </a:cubicBezTo>
                  <a:cubicBezTo>
                    <a:pt x="35181" y="84667"/>
                    <a:pt x="34725" y="86461"/>
                    <a:pt x="34268" y="88255"/>
                  </a:cubicBezTo>
                  <a:cubicBezTo>
                    <a:pt x="33942" y="85417"/>
                    <a:pt x="32376" y="82905"/>
                    <a:pt x="32343" y="80035"/>
                  </a:cubicBezTo>
                  <a:cubicBezTo>
                    <a:pt x="32311" y="77719"/>
                    <a:pt x="32931" y="75435"/>
                    <a:pt x="33648" y="73185"/>
                  </a:cubicBezTo>
                  <a:close/>
                  <a:moveTo>
                    <a:pt x="39804" y="0"/>
                  </a:moveTo>
                  <a:cubicBezTo>
                    <a:pt x="37889" y="0"/>
                    <a:pt x="36021" y="1055"/>
                    <a:pt x="35181" y="2758"/>
                  </a:cubicBezTo>
                  <a:cubicBezTo>
                    <a:pt x="34132" y="1606"/>
                    <a:pt x="32705" y="1115"/>
                    <a:pt x="31238" y="1115"/>
                  </a:cubicBezTo>
                  <a:cubicBezTo>
                    <a:pt x="30380" y="1115"/>
                    <a:pt x="29509" y="1283"/>
                    <a:pt x="28690" y="1584"/>
                  </a:cubicBezTo>
                  <a:cubicBezTo>
                    <a:pt x="28385" y="1675"/>
                    <a:pt x="28479" y="2080"/>
                    <a:pt x="28758" y="2080"/>
                  </a:cubicBezTo>
                  <a:cubicBezTo>
                    <a:pt x="28778" y="2080"/>
                    <a:pt x="28799" y="2078"/>
                    <a:pt x="28821" y="2073"/>
                  </a:cubicBezTo>
                  <a:cubicBezTo>
                    <a:pt x="29385" y="1940"/>
                    <a:pt x="29985" y="1852"/>
                    <a:pt x="30591" y="1852"/>
                  </a:cubicBezTo>
                  <a:cubicBezTo>
                    <a:pt x="32363" y="1852"/>
                    <a:pt x="34177" y="2611"/>
                    <a:pt x="35247" y="5237"/>
                  </a:cubicBezTo>
                  <a:cubicBezTo>
                    <a:pt x="35769" y="6770"/>
                    <a:pt x="35899" y="8369"/>
                    <a:pt x="35964" y="9967"/>
                  </a:cubicBezTo>
                  <a:cubicBezTo>
                    <a:pt x="35142" y="8844"/>
                    <a:pt x="33330" y="8088"/>
                    <a:pt x="31882" y="8088"/>
                  </a:cubicBezTo>
                  <a:cubicBezTo>
                    <a:pt x="31606" y="8088"/>
                    <a:pt x="31344" y="8116"/>
                    <a:pt x="31104" y="8173"/>
                  </a:cubicBezTo>
                  <a:cubicBezTo>
                    <a:pt x="31137" y="5988"/>
                    <a:pt x="30256" y="3541"/>
                    <a:pt x="28690" y="2138"/>
                  </a:cubicBezTo>
                  <a:cubicBezTo>
                    <a:pt x="28657" y="2105"/>
                    <a:pt x="28617" y="2091"/>
                    <a:pt x="28578" y="2091"/>
                  </a:cubicBezTo>
                  <a:cubicBezTo>
                    <a:pt x="28464" y="2091"/>
                    <a:pt x="28356" y="2213"/>
                    <a:pt x="28429" y="2334"/>
                  </a:cubicBezTo>
                  <a:cubicBezTo>
                    <a:pt x="28984" y="3411"/>
                    <a:pt x="29571" y="4422"/>
                    <a:pt x="29930" y="5629"/>
                  </a:cubicBezTo>
                  <a:cubicBezTo>
                    <a:pt x="30191" y="6509"/>
                    <a:pt x="30256" y="7423"/>
                    <a:pt x="30288" y="8336"/>
                  </a:cubicBezTo>
                  <a:cubicBezTo>
                    <a:pt x="29147" y="8793"/>
                    <a:pt x="28690" y="10326"/>
                    <a:pt x="28136" y="11435"/>
                  </a:cubicBezTo>
                  <a:cubicBezTo>
                    <a:pt x="27972" y="11794"/>
                    <a:pt x="27777" y="12185"/>
                    <a:pt x="27581" y="12544"/>
                  </a:cubicBezTo>
                  <a:cubicBezTo>
                    <a:pt x="28331" y="9478"/>
                    <a:pt x="28527" y="6183"/>
                    <a:pt x="28233" y="3117"/>
                  </a:cubicBezTo>
                  <a:cubicBezTo>
                    <a:pt x="28217" y="2901"/>
                    <a:pt x="28039" y="2787"/>
                    <a:pt x="27874" y="2787"/>
                  </a:cubicBezTo>
                  <a:cubicBezTo>
                    <a:pt x="27714" y="2787"/>
                    <a:pt x="27565" y="2893"/>
                    <a:pt x="27581" y="3117"/>
                  </a:cubicBezTo>
                  <a:cubicBezTo>
                    <a:pt x="27646" y="6934"/>
                    <a:pt x="27287" y="10522"/>
                    <a:pt x="26733" y="14273"/>
                  </a:cubicBezTo>
                  <a:cubicBezTo>
                    <a:pt x="25852" y="16034"/>
                    <a:pt x="24971" y="17829"/>
                    <a:pt x="24091" y="19590"/>
                  </a:cubicBezTo>
                  <a:cubicBezTo>
                    <a:pt x="24058" y="19655"/>
                    <a:pt x="24058" y="19721"/>
                    <a:pt x="24058" y="19786"/>
                  </a:cubicBezTo>
                  <a:cubicBezTo>
                    <a:pt x="24025" y="19786"/>
                    <a:pt x="23993" y="19818"/>
                    <a:pt x="23960" y="19851"/>
                  </a:cubicBezTo>
                  <a:cubicBezTo>
                    <a:pt x="22460" y="22461"/>
                    <a:pt x="21253" y="25233"/>
                    <a:pt x="19687" y="27810"/>
                  </a:cubicBezTo>
                  <a:cubicBezTo>
                    <a:pt x="18219" y="30257"/>
                    <a:pt x="16555" y="32508"/>
                    <a:pt x="14924" y="34824"/>
                  </a:cubicBezTo>
                  <a:cubicBezTo>
                    <a:pt x="13391" y="37009"/>
                    <a:pt x="12706" y="39423"/>
                    <a:pt x="12054" y="42000"/>
                  </a:cubicBezTo>
                  <a:cubicBezTo>
                    <a:pt x="11826" y="42848"/>
                    <a:pt x="11597" y="43729"/>
                    <a:pt x="11369" y="44577"/>
                  </a:cubicBezTo>
                  <a:cubicBezTo>
                    <a:pt x="11271" y="44642"/>
                    <a:pt x="11238" y="44805"/>
                    <a:pt x="11271" y="44903"/>
                  </a:cubicBezTo>
                  <a:cubicBezTo>
                    <a:pt x="10651" y="47252"/>
                    <a:pt x="10032" y="49633"/>
                    <a:pt x="9444" y="51982"/>
                  </a:cubicBezTo>
                  <a:cubicBezTo>
                    <a:pt x="9327" y="52393"/>
                    <a:pt x="9656" y="52651"/>
                    <a:pt x="9973" y="52651"/>
                  </a:cubicBezTo>
                  <a:cubicBezTo>
                    <a:pt x="10184" y="52651"/>
                    <a:pt x="10390" y="52536"/>
                    <a:pt x="10456" y="52275"/>
                  </a:cubicBezTo>
                  <a:cubicBezTo>
                    <a:pt x="11075" y="49992"/>
                    <a:pt x="11565" y="47545"/>
                    <a:pt x="12152" y="45131"/>
                  </a:cubicBezTo>
                  <a:cubicBezTo>
                    <a:pt x="12482" y="45175"/>
                    <a:pt x="12811" y="45196"/>
                    <a:pt x="13138" y="45196"/>
                  </a:cubicBezTo>
                  <a:cubicBezTo>
                    <a:pt x="15010" y="45196"/>
                    <a:pt x="16813" y="44499"/>
                    <a:pt x="18284" y="43305"/>
                  </a:cubicBezTo>
                  <a:cubicBezTo>
                    <a:pt x="18554" y="43062"/>
                    <a:pt x="18289" y="42620"/>
                    <a:pt x="17987" y="42620"/>
                  </a:cubicBezTo>
                  <a:cubicBezTo>
                    <a:pt x="17923" y="42620"/>
                    <a:pt x="17858" y="42639"/>
                    <a:pt x="17795" y="42685"/>
                  </a:cubicBezTo>
                  <a:cubicBezTo>
                    <a:pt x="16131" y="43924"/>
                    <a:pt x="14305" y="44479"/>
                    <a:pt x="12315" y="44544"/>
                  </a:cubicBezTo>
                  <a:cubicBezTo>
                    <a:pt x="12576" y="43435"/>
                    <a:pt x="12902" y="42359"/>
                    <a:pt x="13228" y="41282"/>
                  </a:cubicBezTo>
                  <a:cubicBezTo>
                    <a:pt x="13735" y="41395"/>
                    <a:pt x="14242" y="41449"/>
                    <a:pt x="14746" y="41449"/>
                  </a:cubicBezTo>
                  <a:cubicBezTo>
                    <a:pt x="15702" y="41449"/>
                    <a:pt x="16648" y="41254"/>
                    <a:pt x="17567" y="40891"/>
                  </a:cubicBezTo>
                  <a:cubicBezTo>
                    <a:pt x="17893" y="40760"/>
                    <a:pt x="17991" y="40336"/>
                    <a:pt x="17665" y="40141"/>
                  </a:cubicBezTo>
                  <a:cubicBezTo>
                    <a:pt x="16719" y="39619"/>
                    <a:pt x="15740" y="39162"/>
                    <a:pt x="14696" y="38934"/>
                  </a:cubicBezTo>
                  <a:cubicBezTo>
                    <a:pt x="14654" y="38922"/>
                    <a:pt x="14615" y="38917"/>
                    <a:pt x="14578" y="38917"/>
                  </a:cubicBezTo>
                  <a:cubicBezTo>
                    <a:pt x="14188" y="38917"/>
                    <a:pt x="14113" y="39502"/>
                    <a:pt x="14500" y="39651"/>
                  </a:cubicBezTo>
                  <a:cubicBezTo>
                    <a:pt x="15153" y="39912"/>
                    <a:pt x="15805" y="40173"/>
                    <a:pt x="16458" y="40467"/>
                  </a:cubicBezTo>
                  <a:cubicBezTo>
                    <a:pt x="15446" y="40826"/>
                    <a:pt x="14403" y="40956"/>
                    <a:pt x="13326" y="40956"/>
                  </a:cubicBezTo>
                  <a:cubicBezTo>
                    <a:pt x="13848" y="39456"/>
                    <a:pt x="14435" y="37988"/>
                    <a:pt x="15185" y="36585"/>
                  </a:cubicBezTo>
                  <a:cubicBezTo>
                    <a:pt x="16327" y="36650"/>
                    <a:pt x="17404" y="37107"/>
                    <a:pt x="18284" y="37857"/>
                  </a:cubicBezTo>
                  <a:cubicBezTo>
                    <a:pt x="18377" y="37943"/>
                    <a:pt x="18479" y="37979"/>
                    <a:pt x="18578" y="37979"/>
                  </a:cubicBezTo>
                  <a:cubicBezTo>
                    <a:pt x="18928" y="37979"/>
                    <a:pt x="19228" y="37525"/>
                    <a:pt x="18871" y="37270"/>
                  </a:cubicBezTo>
                  <a:cubicBezTo>
                    <a:pt x="17893" y="36487"/>
                    <a:pt x="16751" y="36063"/>
                    <a:pt x="15512" y="35998"/>
                  </a:cubicBezTo>
                  <a:cubicBezTo>
                    <a:pt x="15838" y="35476"/>
                    <a:pt x="16164" y="34954"/>
                    <a:pt x="16523" y="34465"/>
                  </a:cubicBezTo>
                  <a:cubicBezTo>
                    <a:pt x="18089" y="32344"/>
                    <a:pt x="19622" y="30126"/>
                    <a:pt x="20959" y="27778"/>
                  </a:cubicBezTo>
                  <a:cubicBezTo>
                    <a:pt x="21448" y="27843"/>
                    <a:pt x="21905" y="27973"/>
                    <a:pt x="22362" y="28202"/>
                  </a:cubicBezTo>
                  <a:cubicBezTo>
                    <a:pt x="22818" y="28430"/>
                    <a:pt x="23210" y="28789"/>
                    <a:pt x="23667" y="28985"/>
                  </a:cubicBezTo>
                  <a:cubicBezTo>
                    <a:pt x="23714" y="29008"/>
                    <a:pt x="23765" y="29019"/>
                    <a:pt x="23816" y="29019"/>
                  </a:cubicBezTo>
                  <a:cubicBezTo>
                    <a:pt x="24050" y="29019"/>
                    <a:pt x="24284" y="28795"/>
                    <a:pt x="24123" y="28528"/>
                  </a:cubicBezTo>
                  <a:cubicBezTo>
                    <a:pt x="23536" y="27680"/>
                    <a:pt x="22329" y="27354"/>
                    <a:pt x="21285" y="27223"/>
                  </a:cubicBezTo>
                  <a:cubicBezTo>
                    <a:pt x="21644" y="26603"/>
                    <a:pt x="21970" y="25951"/>
                    <a:pt x="22297" y="25299"/>
                  </a:cubicBezTo>
                  <a:cubicBezTo>
                    <a:pt x="23275" y="25592"/>
                    <a:pt x="24058" y="26114"/>
                    <a:pt x="24939" y="26669"/>
                  </a:cubicBezTo>
                  <a:cubicBezTo>
                    <a:pt x="24988" y="26702"/>
                    <a:pt x="25040" y="26716"/>
                    <a:pt x="25089" y="26716"/>
                  </a:cubicBezTo>
                  <a:cubicBezTo>
                    <a:pt x="25336" y="26716"/>
                    <a:pt x="25547" y="26364"/>
                    <a:pt x="25330" y="26147"/>
                  </a:cubicBezTo>
                  <a:cubicBezTo>
                    <a:pt x="24580" y="25429"/>
                    <a:pt x="23569" y="25005"/>
                    <a:pt x="22558" y="24744"/>
                  </a:cubicBezTo>
                  <a:cubicBezTo>
                    <a:pt x="23243" y="23243"/>
                    <a:pt x="23830" y="21710"/>
                    <a:pt x="24221" y="20145"/>
                  </a:cubicBezTo>
                  <a:cubicBezTo>
                    <a:pt x="24254" y="20145"/>
                    <a:pt x="24319" y="20177"/>
                    <a:pt x="24352" y="20177"/>
                  </a:cubicBezTo>
                  <a:cubicBezTo>
                    <a:pt x="24715" y="20268"/>
                    <a:pt x="24882" y="20317"/>
                    <a:pt x="25034" y="20317"/>
                  </a:cubicBezTo>
                  <a:cubicBezTo>
                    <a:pt x="25210" y="20317"/>
                    <a:pt x="25367" y="20252"/>
                    <a:pt x="25787" y="20112"/>
                  </a:cubicBezTo>
                  <a:cubicBezTo>
                    <a:pt x="26015" y="20047"/>
                    <a:pt x="26080" y="19818"/>
                    <a:pt x="26048" y="19623"/>
                  </a:cubicBezTo>
                  <a:lnTo>
                    <a:pt x="26048" y="19623"/>
                  </a:lnTo>
                  <a:cubicBezTo>
                    <a:pt x="26090" y="19790"/>
                    <a:pt x="26225" y="19904"/>
                    <a:pt x="26377" y="19904"/>
                  </a:cubicBezTo>
                  <a:cubicBezTo>
                    <a:pt x="26463" y="19904"/>
                    <a:pt x="26553" y="19868"/>
                    <a:pt x="26635" y="19786"/>
                  </a:cubicBezTo>
                  <a:cubicBezTo>
                    <a:pt x="29408" y="17209"/>
                    <a:pt x="31300" y="12936"/>
                    <a:pt x="31137" y="9054"/>
                  </a:cubicBezTo>
                  <a:lnTo>
                    <a:pt x="31137" y="9054"/>
                  </a:lnTo>
                  <a:cubicBezTo>
                    <a:pt x="31985" y="9184"/>
                    <a:pt x="32800" y="9152"/>
                    <a:pt x="33648" y="9445"/>
                  </a:cubicBezTo>
                  <a:cubicBezTo>
                    <a:pt x="34529" y="9739"/>
                    <a:pt x="35214" y="10326"/>
                    <a:pt x="35997" y="10717"/>
                  </a:cubicBezTo>
                  <a:cubicBezTo>
                    <a:pt x="36030" y="10913"/>
                    <a:pt x="36030" y="11109"/>
                    <a:pt x="36030" y="11305"/>
                  </a:cubicBezTo>
                  <a:cubicBezTo>
                    <a:pt x="35638" y="12609"/>
                    <a:pt x="35703" y="14143"/>
                    <a:pt x="35769" y="15317"/>
                  </a:cubicBezTo>
                  <a:cubicBezTo>
                    <a:pt x="35834" y="17176"/>
                    <a:pt x="36193" y="18970"/>
                    <a:pt x="36747" y="20667"/>
                  </a:cubicBezTo>
                  <a:cubicBezTo>
                    <a:pt x="36290" y="22037"/>
                    <a:pt x="35801" y="23374"/>
                    <a:pt x="35051" y="24646"/>
                  </a:cubicBezTo>
                  <a:cubicBezTo>
                    <a:pt x="34431" y="25690"/>
                    <a:pt x="33616" y="26636"/>
                    <a:pt x="33192" y="27778"/>
                  </a:cubicBezTo>
                  <a:cubicBezTo>
                    <a:pt x="32507" y="29702"/>
                    <a:pt x="32898" y="31757"/>
                    <a:pt x="32702" y="33714"/>
                  </a:cubicBezTo>
                  <a:cubicBezTo>
                    <a:pt x="32246" y="38477"/>
                    <a:pt x="27875" y="41967"/>
                    <a:pt x="28005" y="46697"/>
                  </a:cubicBezTo>
                  <a:cubicBezTo>
                    <a:pt x="27711" y="46762"/>
                    <a:pt x="27450" y="46828"/>
                    <a:pt x="27190" y="46926"/>
                  </a:cubicBezTo>
                  <a:cubicBezTo>
                    <a:pt x="23569" y="48132"/>
                    <a:pt x="21448" y="51492"/>
                    <a:pt x="20144" y="54885"/>
                  </a:cubicBezTo>
                  <a:cubicBezTo>
                    <a:pt x="18284" y="59745"/>
                    <a:pt x="17599" y="64605"/>
                    <a:pt x="17208" y="69759"/>
                  </a:cubicBezTo>
                  <a:cubicBezTo>
                    <a:pt x="16947" y="72956"/>
                    <a:pt x="15479" y="75076"/>
                    <a:pt x="13881" y="77719"/>
                  </a:cubicBezTo>
                  <a:cubicBezTo>
                    <a:pt x="13228" y="78762"/>
                    <a:pt x="12674" y="79839"/>
                    <a:pt x="12445" y="80981"/>
                  </a:cubicBezTo>
                  <a:cubicBezTo>
                    <a:pt x="10488" y="83655"/>
                    <a:pt x="9151" y="86722"/>
                    <a:pt x="8401" y="89951"/>
                  </a:cubicBezTo>
                  <a:cubicBezTo>
                    <a:pt x="8342" y="90224"/>
                    <a:pt x="8552" y="90393"/>
                    <a:pt x="8758" y="90393"/>
                  </a:cubicBezTo>
                  <a:cubicBezTo>
                    <a:pt x="8897" y="90393"/>
                    <a:pt x="9033" y="90317"/>
                    <a:pt x="9086" y="90147"/>
                  </a:cubicBezTo>
                  <a:cubicBezTo>
                    <a:pt x="9803" y="87309"/>
                    <a:pt x="10912" y="84667"/>
                    <a:pt x="12315" y="82155"/>
                  </a:cubicBezTo>
                  <a:lnTo>
                    <a:pt x="12315" y="82155"/>
                  </a:lnTo>
                  <a:cubicBezTo>
                    <a:pt x="12282" y="82383"/>
                    <a:pt x="12315" y="82644"/>
                    <a:pt x="12348" y="82873"/>
                  </a:cubicBezTo>
                  <a:cubicBezTo>
                    <a:pt x="12364" y="83154"/>
                    <a:pt x="12582" y="83301"/>
                    <a:pt x="12793" y="83301"/>
                  </a:cubicBezTo>
                  <a:cubicBezTo>
                    <a:pt x="12998" y="83301"/>
                    <a:pt x="13196" y="83162"/>
                    <a:pt x="13196" y="82873"/>
                  </a:cubicBezTo>
                  <a:cubicBezTo>
                    <a:pt x="13163" y="79056"/>
                    <a:pt x="16327" y="76675"/>
                    <a:pt x="17501" y="73250"/>
                  </a:cubicBezTo>
                  <a:cubicBezTo>
                    <a:pt x="18089" y="71554"/>
                    <a:pt x="18121" y="69792"/>
                    <a:pt x="18219" y="67998"/>
                  </a:cubicBezTo>
                  <a:cubicBezTo>
                    <a:pt x="18317" y="65486"/>
                    <a:pt x="18708" y="63072"/>
                    <a:pt x="19328" y="60658"/>
                  </a:cubicBezTo>
                  <a:cubicBezTo>
                    <a:pt x="20307" y="56875"/>
                    <a:pt x="21383" y="52569"/>
                    <a:pt x="24254" y="49763"/>
                  </a:cubicBezTo>
                  <a:cubicBezTo>
                    <a:pt x="25835" y="48224"/>
                    <a:pt x="27907" y="47366"/>
                    <a:pt x="29959" y="47366"/>
                  </a:cubicBezTo>
                  <a:cubicBezTo>
                    <a:pt x="31082" y="47366"/>
                    <a:pt x="32198" y="47623"/>
                    <a:pt x="33224" y="48165"/>
                  </a:cubicBezTo>
                  <a:cubicBezTo>
                    <a:pt x="33257" y="48230"/>
                    <a:pt x="33355" y="48263"/>
                    <a:pt x="33420" y="48296"/>
                  </a:cubicBezTo>
                  <a:cubicBezTo>
                    <a:pt x="33877" y="48557"/>
                    <a:pt x="34333" y="48883"/>
                    <a:pt x="34757" y="49242"/>
                  </a:cubicBezTo>
                  <a:cubicBezTo>
                    <a:pt x="34800" y="49284"/>
                    <a:pt x="34849" y="49302"/>
                    <a:pt x="34897" y="49302"/>
                  </a:cubicBezTo>
                  <a:cubicBezTo>
                    <a:pt x="35030" y="49302"/>
                    <a:pt x="35147" y="49158"/>
                    <a:pt x="35051" y="49013"/>
                  </a:cubicBezTo>
                  <a:cubicBezTo>
                    <a:pt x="34757" y="48557"/>
                    <a:pt x="34431" y="48165"/>
                    <a:pt x="34040" y="47839"/>
                  </a:cubicBezTo>
                  <a:cubicBezTo>
                    <a:pt x="34888" y="45653"/>
                    <a:pt x="35573" y="43566"/>
                    <a:pt x="35997" y="41445"/>
                  </a:cubicBezTo>
                  <a:cubicBezTo>
                    <a:pt x="35997" y="43631"/>
                    <a:pt x="36160" y="45784"/>
                    <a:pt x="36975" y="47871"/>
                  </a:cubicBezTo>
                  <a:cubicBezTo>
                    <a:pt x="36975" y="47904"/>
                    <a:pt x="37008" y="47904"/>
                    <a:pt x="37008" y="47904"/>
                  </a:cubicBezTo>
                  <a:cubicBezTo>
                    <a:pt x="36649" y="48948"/>
                    <a:pt x="36421" y="50024"/>
                    <a:pt x="36258" y="51133"/>
                  </a:cubicBezTo>
                  <a:cubicBezTo>
                    <a:pt x="36193" y="50873"/>
                    <a:pt x="36095" y="50579"/>
                    <a:pt x="35997" y="50318"/>
                  </a:cubicBezTo>
                  <a:cubicBezTo>
                    <a:pt x="35966" y="50256"/>
                    <a:pt x="35899" y="50224"/>
                    <a:pt x="35840" y="50224"/>
                  </a:cubicBezTo>
                  <a:cubicBezTo>
                    <a:pt x="35774" y="50224"/>
                    <a:pt x="35719" y="50265"/>
                    <a:pt x="35736" y="50351"/>
                  </a:cubicBezTo>
                  <a:cubicBezTo>
                    <a:pt x="36715" y="57560"/>
                    <a:pt x="35475" y="64116"/>
                    <a:pt x="33322" y="70999"/>
                  </a:cubicBezTo>
                  <a:cubicBezTo>
                    <a:pt x="32409" y="73902"/>
                    <a:pt x="31267" y="76936"/>
                    <a:pt x="31332" y="80035"/>
                  </a:cubicBezTo>
                  <a:cubicBezTo>
                    <a:pt x="31397" y="83166"/>
                    <a:pt x="33192" y="85841"/>
                    <a:pt x="33518" y="88907"/>
                  </a:cubicBezTo>
                  <a:cubicBezTo>
                    <a:pt x="33518" y="89171"/>
                    <a:pt x="33756" y="89304"/>
                    <a:pt x="33946" y="89304"/>
                  </a:cubicBezTo>
                  <a:cubicBezTo>
                    <a:pt x="33967" y="89304"/>
                    <a:pt x="33988" y="89302"/>
                    <a:pt x="34007" y="89299"/>
                  </a:cubicBezTo>
                  <a:lnTo>
                    <a:pt x="34007" y="89299"/>
                  </a:lnTo>
                  <a:cubicBezTo>
                    <a:pt x="32931" y="93768"/>
                    <a:pt x="32050" y="98204"/>
                    <a:pt x="31887" y="102869"/>
                  </a:cubicBezTo>
                  <a:cubicBezTo>
                    <a:pt x="31724" y="107435"/>
                    <a:pt x="31985" y="112035"/>
                    <a:pt x="32604" y="116569"/>
                  </a:cubicBezTo>
                  <a:cubicBezTo>
                    <a:pt x="30517" y="121527"/>
                    <a:pt x="27418" y="126094"/>
                    <a:pt x="23503" y="129715"/>
                  </a:cubicBezTo>
                  <a:cubicBezTo>
                    <a:pt x="20470" y="132553"/>
                    <a:pt x="17045" y="135064"/>
                    <a:pt x="15838" y="139207"/>
                  </a:cubicBezTo>
                  <a:cubicBezTo>
                    <a:pt x="15699" y="139644"/>
                    <a:pt x="16067" y="139935"/>
                    <a:pt x="16421" y="139935"/>
                  </a:cubicBezTo>
                  <a:cubicBezTo>
                    <a:pt x="16648" y="139935"/>
                    <a:pt x="16870" y="139814"/>
                    <a:pt x="16947" y="139533"/>
                  </a:cubicBezTo>
                  <a:cubicBezTo>
                    <a:pt x="18415" y="134673"/>
                    <a:pt x="23210" y="131965"/>
                    <a:pt x="26439" y="128377"/>
                  </a:cubicBezTo>
                  <a:cubicBezTo>
                    <a:pt x="29245" y="125246"/>
                    <a:pt x="31300" y="121723"/>
                    <a:pt x="32768" y="117841"/>
                  </a:cubicBezTo>
                  <a:cubicBezTo>
                    <a:pt x="32800" y="118069"/>
                    <a:pt x="32833" y="118265"/>
                    <a:pt x="32865" y="118493"/>
                  </a:cubicBezTo>
                  <a:cubicBezTo>
                    <a:pt x="31495" y="125311"/>
                    <a:pt x="27744" y="130726"/>
                    <a:pt x="23764" y="136304"/>
                  </a:cubicBezTo>
                  <a:cubicBezTo>
                    <a:pt x="19459" y="142339"/>
                    <a:pt x="3214" y="181319"/>
                    <a:pt x="180" y="188137"/>
                  </a:cubicBezTo>
                  <a:cubicBezTo>
                    <a:pt x="0" y="188520"/>
                    <a:pt x="317" y="188856"/>
                    <a:pt x="628" y="188856"/>
                  </a:cubicBezTo>
                  <a:cubicBezTo>
                    <a:pt x="767" y="188856"/>
                    <a:pt x="905" y="188788"/>
                    <a:pt x="996" y="188626"/>
                  </a:cubicBezTo>
                  <a:cubicBezTo>
                    <a:pt x="4584" y="181580"/>
                    <a:pt x="20731" y="142306"/>
                    <a:pt x="25330" y="135847"/>
                  </a:cubicBezTo>
                  <a:cubicBezTo>
                    <a:pt x="28690" y="131117"/>
                    <a:pt x="32376" y="125833"/>
                    <a:pt x="33094" y="119929"/>
                  </a:cubicBezTo>
                  <a:cubicBezTo>
                    <a:pt x="33257" y="120907"/>
                    <a:pt x="33420" y="121853"/>
                    <a:pt x="33616" y="122799"/>
                  </a:cubicBezTo>
                  <a:cubicBezTo>
                    <a:pt x="34333" y="126648"/>
                    <a:pt x="36095" y="130987"/>
                    <a:pt x="39748" y="132487"/>
                  </a:cubicBezTo>
                  <a:cubicBezTo>
                    <a:pt x="39748" y="132520"/>
                    <a:pt x="39716" y="132585"/>
                    <a:pt x="39748" y="132618"/>
                  </a:cubicBezTo>
                  <a:cubicBezTo>
                    <a:pt x="41510" y="136076"/>
                    <a:pt x="43630" y="139338"/>
                    <a:pt x="45587" y="142697"/>
                  </a:cubicBezTo>
                  <a:cubicBezTo>
                    <a:pt x="47544" y="146025"/>
                    <a:pt x="69726" y="184940"/>
                    <a:pt x="71781" y="188202"/>
                  </a:cubicBezTo>
                  <a:cubicBezTo>
                    <a:pt x="71905" y="188388"/>
                    <a:pt x="72075" y="188466"/>
                    <a:pt x="72239" y="188466"/>
                  </a:cubicBezTo>
                  <a:cubicBezTo>
                    <a:pt x="72592" y="188466"/>
                    <a:pt x="72917" y="188104"/>
                    <a:pt x="72694" y="187680"/>
                  </a:cubicBezTo>
                  <a:cubicBezTo>
                    <a:pt x="69400" y="180928"/>
                    <a:pt x="44804" y="138489"/>
                    <a:pt x="40107" y="132618"/>
                  </a:cubicBezTo>
                  <a:lnTo>
                    <a:pt x="40107" y="132618"/>
                  </a:lnTo>
                  <a:cubicBezTo>
                    <a:pt x="40759" y="132846"/>
                    <a:pt x="41444" y="132977"/>
                    <a:pt x="42227" y="133009"/>
                  </a:cubicBezTo>
                  <a:cubicBezTo>
                    <a:pt x="42238" y="133010"/>
                    <a:pt x="42249" y="133010"/>
                    <a:pt x="42260" y="133010"/>
                  </a:cubicBezTo>
                  <a:cubicBezTo>
                    <a:pt x="42878" y="133010"/>
                    <a:pt x="42837" y="132094"/>
                    <a:pt x="42227" y="131998"/>
                  </a:cubicBezTo>
                  <a:cubicBezTo>
                    <a:pt x="34757" y="131117"/>
                    <a:pt x="34268" y="121103"/>
                    <a:pt x="33583" y="115362"/>
                  </a:cubicBezTo>
                  <a:cubicBezTo>
                    <a:pt x="32768" y="108773"/>
                    <a:pt x="32572" y="102020"/>
                    <a:pt x="33681" y="95464"/>
                  </a:cubicBezTo>
                  <a:cubicBezTo>
                    <a:pt x="35410" y="85189"/>
                    <a:pt x="41803" y="72532"/>
                    <a:pt x="36682" y="62289"/>
                  </a:cubicBezTo>
                  <a:cubicBezTo>
                    <a:pt x="37073" y="60104"/>
                    <a:pt x="37269" y="57886"/>
                    <a:pt x="37139" y="55733"/>
                  </a:cubicBezTo>
                  <a:cubicBezTo>
                    <a:pt x="37139" y="53189"/>
                    <a:pt x="37334" y="50709"/>
                    <a:pt x="37530" y="48132"/>
                  </a:cubicBezTo>
                  <a:cubicBezTo>
                    <a:pt x="37693" y="48067"/>
                    <a:pt x="37856" y="47904"/>
                    <a:pt x="37758" y="47643"/>
                  </a:cubicBezTo>
                  <a:cubicBezTo>
                    <a:pt x="36258" y="42685"/>
                    <a:pt x="37400" y="37531"/>
                    <a:pt x="36584" y="32540"/>
                  </a:cubicBezTo>
                  <a:cubicBezTo>
                    <a:pt x="36780" y="31301"/>
                    <a:pt x="37106" y="30061"/>
                    <a:pt x="37269" y="28789"/>
                  </a:cubicBezTo>
                  <a:cubicBezTo>
                    <a:pt x="37497" y="26734"/>
                    <a:pt x="37269" y="24744"/>
                    <a:pt x="36747" y="22754"/>
                  </a:cubicBezTo>
                  <a:cubicBezTo>
                    <a:pt x="36747" y="22722"/>
                    <a:pt x="36747" y="22722"/>
                    <a:pt x="36747" y="22722"/>
                  </a:cubicBezTo>
                  <a:cubicBezTo>
                    <a:pt x="36845" y="22265"/>
                    <a:pt x="36943" y="21841"/>
                    <a:pt x="37008" y="21384"/>
                  </a:cubicBezTo>
                  <a:cubicBezTo>
                    <a:pt x="37334" y="22232"/>
                    <a:pt x="37726" y="23048"/>
                    <a:pt x="38150" y="23831"/>
                  </a:cubicBezTo>
                  <a:cubicBezTo>
                    <a:pt x="38150" y="23831"/>
                    <a:pt x="38150" y="23831"/>
                    <a:pt x="38150" y="23863"/>
                  </a:cubicBezTo>
                  <a:cubicBezTo>
                    <a:pt x="37987" y="25494"/>
                    <a:pt x="38085" y="27093"/>
                    <a:pt x="38443" y="28691"/>
                  </a:cubicBezTo>
                  <a:cubicBezTo>
                    <a:pt x="38867" y="30583"/>
                    <a:pt x="39781" y="32312"/>
                    <a:pt x="39813" y="34269"/>
                  </a:cubicBezTo>
                  <a:cubicBezTo>
                    <a:pt x="39944" y="37825"/>
                    <a:pt x="39324" y="40956"/>
                    <a:pt x="40857" y="44316"/>
                  </a:cubicBezTo>
                  <a:cubicBezTo>
                    <a:pt x="39944" y="44740"/>
                    <a:pt x="39128" y="45262"/>
                    <a:pt x="38411" y="45914"/>
                  </a:cubicBezTo>
                  <a:cubicBezTo>
                    <a:pt x="38301" y="46024"/>
                    <a:pt x="38399" y="46157"/>
                    <a:pt x="38531" y="46157"/>
                  </a:cubicBezTo>
                  <a:cubicBezTo>
                    <a:pt x="38555" y="46157"/>
                    <a:pt x="38581" y="46153"/>
                    <a:pt x="38606" y="46143"/>
                  </a:cubicBezTo>
                  <a:cubicBezTo>
                    <a:pt x="40862" y="44929"/>
                    <a:pt x="42931" y="44377"/>
                    <a:pt x="45088" y="44377"/>
                  </a:cubicBezTo>
                  <a:cubicBezTo>
                    <a:pt x="46642" y="44377"/>
                    <a:pt x="48242" y="44664"/>
                    <a:pt x="49991" y="45197"/>
                  </a:cubicBezTo>
                  <a:cubicBezTo>
                    <a:pt x="50029" y="45208"/>
                    <a:pt x="50066" y="45214"/>
                    <a:pt x="50101" y="45214"/>
                  </a:cubicBezTo>
                  <a:cubicBezTo>
                    <a:pt x="50462" y="45214"/>
                    <a:pt x="50670" y="44654"/>
                    <a:pt x="50284" y="44446"/>
                  </a:cubicBezTo>
                  <a:cubicBezTo>
                    <a:pt x="49273" y="43892"/>
                    <a:pt x="48164" y="43533"/>
                    <a:pt x="46990" y="43370"/>
                  </a:cubicBezTo>
                  <a:cubicBezTo>
                    <a:pt x="47055" y="43272"/>
                    <a:pt x="47088" y="43109"/>
                    <a:pt x="47055" y="42979"/>
                  </a:cubicBezTo>
                  <a:cubicBezTo>
                    <a:pt x="46044" y="38118"/>
                    <a:pt x="40955" y="33747"/>
                    <a:pt x="42847" y="28528"/>
                  </a:cubicBezTo>
                  <a:cubicBezTo>
                    <a:pt x="42912" y="28365"/>
                    <a:pt x="42749" y="28202"/>
                    <a:pt x="42586" y="28202"/>
                  </a:cubicBezTo>
                  <a:cubicBezTo>
                    <a:pt x="42651" y="28006"/>
                    <a:pt x="42619" y="27810"/>
                    <a:pt x="42456" y="27647"/>
                  </a:cubicBezTo>
                  <a:cubicBezTo>
                    <a:pt x="39879" y="25135"/>
                    <a:pt x="38019" y="21971"/>
                    <a:pt x="37236" y="18448"/>
                  </a:cubicBezTo>
                  <a:cubicBezTo>
                    <a:pt x="36878" y="16817"/>
                    <a:pt x="36682" y="15154"/>
                    <a:pt x="36780" y="13490"/>
                  </a:cubicBezTo>
                  <a:cubicBezTo>
                    <a:pt x="36812" y="12936"/>
                    <a:pt x="36878" y="12381"/>
                    <a:pt x="37008" y="11859"/>
                  </a:cubicBezTo>
                  <a:cubicBezTo>
                    <a:pt x="37041" y="11827"/>
                    <a:pt x="37041" y="11794"/>
                    <a:pt x="37041" y="11761"/>
                  </a:cubicBezTo>
                  <a:cubicBezTo>
                    <a:pt x="37302" y="10946"/>
                    <a:pt x="37791" y="10261"/>
                    <a:pt x="38672" y="9837"/>
                  </a:cubicBezTo>
                  <a:cubicBezTo>
                    <a:pt x="39011" y="9667"/>
                    <a:pt x="39438" y="9612"/>
                    <a:pt x="39884" y="9612"/>
                  </a:cubicBezTo>
                  <a:cubicBezTo>
                    <a:pt x="40297" y="9612"/>
                    <a:pt x="40726" y="9659"/>
                    <a:pt x="41118" y="9706"/>
                  </a:cubicBezTo>
                  <a:cubicBezTo>
                    <a:pt x="40792" y="10000"/>
                    <a:pt x="40498" y="10293"/>
                    <a:pt x="40270" y="10554"/>
                  </a:cubicBezTo>
                  <a:cubicBezTo>
                    <a:pt x="40045" y="10855"/>
                    <a:pt x="40261" y="11174"/>
                    <a:pt x="40536" y="11174"/>
                  </a:cubicBezTo>
                  <a:cubicBezTo>
                    <a:pt x="40620" y="11174"/>
                    <a:pt x="40708" y="11145"/>
                    <a:pt x="40792" y="11076"/>
                  </a:cubicBezTo>
                  <a:cubicBezTo>
                    <a:pt x="41166" y="10780"/>
                    <a:pt x="41481" y="10372"/>
                    <a:pt x="41945" y="10372"/>
                  </a:cubicBezTo>
                  <a:cubicBezTo>
                    <a:pt x="42453" y="10372"/>
                    <a:pt x="43141" y="10859"/>
                    <a:pt x="44282" y="12512"/>
                  </a:cubicBezTo>
                  <a:cubicBezTo>
                    <a:pt x="45163" y="13816"/>
                    <a:pt x="45718" y="15349"/>
                    <a:pt x="46827" y="16459"/>
                  </a:cubicBezTo>
                  <a:cubicBezTo>
                    <a:pt x="46860" y="16492"/>
                    <a:pt x="46899" y="16506"/>
                    <a:pt x="46938" y="16506"/>
                  </a:cubicBezTo>
                  <a:cubicBezTo>
                    <a:pt x="47052" y="16506"/>
                    <a:pt x="47161" y="16384"/>
                    <a:pt x="47088" y="16263"/>
                  </a:cubicBezTo>
                  <a:cubicBezTo>
                    <a:pt x="46500" y="15154"/>
                    <a:pt x="45848" y="14110"/>
                    <a:pt x="45326" y="12968"/>
                  </a:cubicBezTo>
                  <a:cubicBezTo>
                    <a:pt x="44873" y="12001"/>
                    <a:pt x="42768" y="9327"/>
                    <a:pt x="41838" y="9327"/>
                  </a:cubicBezTo>
                  <a:cubicBezTo>
                    <a:pt x="41764" y="9327"/>
                    <a:pt x="41698" y="9344"/>
                    <a:pt x="41640" y="9380"/>
                  </a:cubicBezTo>
                  <a:cubicBezTo>
                    <a:pt x="40907" y="9113"/>
                    <a:pt x="40097" y="8915"/>
                    <a:pt x="39311" y="8915"/>
                  </a:cubicBezTo>
                  <a:cubicBezTo>
                    <a:pt x="38558" y="8915"/>
                    <a:pt x="37826" y="9097"/>
                    <a:pt x="37204" y="9576"/>
                  </a:cubicBezTo>
                  <a:cubicBezTo>
                    <a:pt x="37171" y="7684"/>
                    <a:pt x="36845" y="5596"/>
                    <a:pt x="36030" y="3965"/>
                  </a:cubicBezTo>
                  <a:cubicBezTo>
                    <a:pt x="36788" y="1952"/>
                    <a:pt x="38406" y="651"/>
                    <a:pt x="40496" y="651"/>
                  </a:cubicBezTo>
                  <a:cubicBezTo>
                    <a:pt x="41014" y="651"/>
                    <a:pt x="41560" y="731"/>
                    <a:pt x="42129" y="899"/>
                  </a:cubicBezTo>
                  <a:cubicBezTo>
                    <a:pt x="42149" y="907"/>
                    <a:pt x="42168" y="910"/>
                    <a:pt x="42186" y="910"/>
                  </a:cubicBezTo>
                  <a:cubicBezTo>
                    <a:pt x="42313" y="910"/>
                    <a:pt x="42374" y="724"/>
                    <a:pt x="42260" y="638"/>
                  </a:cubicBezTo>
                  <a:cubicBezTo>
                    <a:pt x="41487" y="202"/>
                    <a:pt x="40641" y="0"/>
                    <a:pt x="398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40"/>
            <p:cNvSpPr/>
            <p:nvPr/>
          </p:nvSpPr>
          <p:spPr>
            <a:xfrm flipH="1">
              <a:off x="7272460" y="2011122"/>
              <a:ext cx="293687" cy="285804"/>
            </a:xfrm>
            <a:custGeom>
              <a:avLst/>
              <a:gdLst/>
              <a:ahLst/>
              <a:cxnLst/>
              <a:rect l="l" t="t" r="r" b="b"/>
              <a:pathLst>
                <a:path w="12332" h="12001" extrusionOk="0">
                  <a:moveTo>
                    <a:pt x="7144" y="10199"/>
                  </a:moveTo>
                  <a:cubicBezTo>
                    <a:pt x="8267" y="10199"/>
                    <a:pt x="9400" y="10307"/>
                    <a:pt x="10570" y="10504"/>
                  </a:cubicBezTo>
                  <a:cubicBezTo>
                    <a:pt x="8641" y="10903"/>
                    <a:pt x="6757" y="11031"/>
                    <a:pt x="4847" y="11031"/>
                  </a:cubicBezTo>
                  <a:cubicBezTo>
                    <a:pt x="3947" y="11031"/>
                    <a:pt x="3041" y="11002"/>
                    <a:pt x="2121" y="10960"/>
                  </a:cubicBezTo>
                  <a:cubicBezTo>
                    <a:pt x="3835" y="10435"/>
                    <a:pt x="5479" y="10199"/>
                    <a:pt x="7144" y="10199"/>
                  </a:cubicBezTo>
                  <a:close/>
                  <a:moveTo>
                    <a:pt x="1755" y="1"/>
                  </a:moveTo>
                  <a:cubicBezTo>
                    <a:pt x="1680" y="1"/>
                    <a:pt x="1605" y="40"/>
                    <a:pt x="1567" y="131"/>
                  </a:cubicBezTo>
                  <a:cubicBezTo>
                    <a:pt x="555" y="3458"/>
                    <a:pt x="1" y="7503"/>
                    <a:pt x="1012" y="10895"/>
                  </a:cubicBezTo>
                  <a:cubicBezTo>
                    <a:pt x="751" y="10895"/>
                    <a:pt x="523" y="10895"/>
                    <a:pt x="262" y="10863"/>
                  </a:cubicBezTo>
                  <a:cubicBezTo>
                    <a:pt x="131" y="10863"/>
                    <a:pt x="99" y="11058"/>
                    <a:pt x="229" y="11091"/>
                  </a:cubicBezTo>
                  <a:cubicBezTo>
                    <a:pt x="555" y="11221"/>
                    <a:pt x="849" y="11319"/>
                    <a:pt x="1175" y="11417"/>
                  </a:cubicBezTo>
                  <a:cubicBezTo>
                    <a:pt x="1175" y="11482"/>
                    <a:pt x="1208" y="11548"/>
                    <a:pt x="1240" y="11613"/>
                  </a:cubicBezTo>
                  <a:cubicBezTo>
                    <a:pt x="1288" y="11756"/>
                    <a:pt x="1421" y="11829"/>
                    <a:pt x="1548" y="11829"/>
                  </a:cubicBezTo>
                  <a:cubicBezTo>
                    <a:pt x="1682" y="11829"/>
                    <a:pt x="1811" y="11748"/>
                    <a:pt x="1828" y="11580"/>
                  </a:cubicBezTo>
                  <a:cubicBezTo>
                    <a:pt x="3069" y="11871"/>
                    <a:pt x="4343" y="12001"/>
                    <a:pt x="5618" y="12001"/>
                  </a:cubicBezTo>
                  <a:cubicBezTo>
                    <a:pt x="7493" y="12001"/>
                    <a:pt x="9371" y="11720"/>
                    <a:pt x="11157" y="11254"/>
                  </a:cubicBezTo>
                  <a:cubicBezTo>
                    <a:pt x="11237" y="11361"/>
                    <a:pt x="11366" y="11413"/>
                    <a:pt x="11490" y="11413"/>
                  </a:cubicBezTo>
                  <a:cubicBezTo>
                    <a:pt x="11671" y="11413"/>
                    <a:pt x="11842" y="11303"/>
                    <a:pt x="11842" y="11091"/>
                  </a:cubicBezTo>
                  <a:cubicBezTo>
                    <a:pt x="11874" y="11058"/>
                    <a:pt x="11874" y="11058"/>
                    <a:pt x="11907" y="11058"/>
                  </a:cubicBezTo>
                  <a:cubicBezTo>
                    <a:pt x="12331" y="10928"/>
                    <a:pt x="12266" y="10373"/>
                    <a:pt x="11940" y="10275"/>
                  </a:cubicBezTo>
                  <a:cubicBezTo>
                    <a:pt x="11907" y="10243"/>
                    <a:pt x="11874" y="10243"/>
                    <a:pt x="11842" y="10210"/>
                  </a:cubicBezTo>
                  <a:lnTo>
                    <a:pt x="11809" y="10210"/>
                  </a:lnTo>
                  <a:cubicBezTo>
                    <a:pt x="11711" y="7405"/>
                    <a:pt x="11614" y="4502"/>
                    <a:pt x="11026" y="1762"/>
                  </a:cubicBezTo>
                  <a:cubicBezTo>
                    <a:pt x="11013" y="1707"/>
                    <a:pt x="10965" y="1681"/>
                    <a:pt x="10914" y="1681"/>
                  </a:cubicBezTo>
                  <a:cubicBezTo>
                    <a:pt x="10843" y="1681"/>
                    <a:pt x="10765" y="1732"/>
                    <a:pt x="10765" y="1827"/>
                  </a:cubicBezTo>
                  <a:cubicBezTo>
                    <a:pt x="10537" y="4469"/>
                    <a:pt x="10733" y="7242"/>
                    <a:pt x="10994" y="9917"/>
                  </a:cubicBezTo>
                  <a:cubicBezTo>
                    <a:pt x="9887" y="9580"/>
                    <a:pt x="8732" y="9420"/>
                    <a:pt x="7572" y="9420"/>
                  </a:cubicBezTo>
                  <a:cubicBezTo>
                    <a:pt x="5586" y="9420"/>
                    <a:pt x="3587" y="9888"/>
                    <a:pt x="1795" y="10732"/>
                  </a:cubicBezTo>
                  <a:cubicBezTo>
                    <a:pt x="1599" y="7111"/>
                    <a:pt x="1273" y="3915"/>
                    <a:pt x="1958" y="229"/>
                  </a:cubicBezTo>
                  <a:cubicBezTo>
                    <a:pt x="1978" y="91"/>
                    <a:pt x="1867" y="1"/>
                    <a:pt x="17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40"/>
            <p:cNvSpPr/>
            <p:nvPr/>
          </p:nvSpPr>
          <p:spPr>
            <a:xfrm flipH="1">
              <a:off x="7290083" y="1985378"/>
              <a:ext cx="225266" cy="39890"/>
            </a:xfrm>
            <a:custGeom>
              <a:avLst/>
              <a:gdLst/>
              <a:ahLst/>
              <a:cxnLst/>
              <a:rect l="l" t="t" r="r" b="b"/>
              <a:pathLst>
                <a:path w="9459" h="1675" extrusionOk="0">
                  <a:moveTo>
                    <a:pt x="4637" y="1"/>
                  </a:moveTo>
                  <a:cubicBezTo>
                    <a:pt x="3028" y="1"/>
                    <a:pt x="1416" y="351"/>
                    <a:pt x="151" y="1016"/>
                  </a:cubicBezTo>
                  <a:cubicBezTo>
                    <a:pt x="1" y="1076"/>
                    <a:pt x="100" y="1248"/>
                    <a:pt x="219" y="1248"/>
                  </a:cubicBezTo>
                  <a:cubicBezTo>
                    <a:pt x="229" y="1248"/>
                    <a:pt x="239" y="1247"/>
                    <a:pt x="249" y="1244"/>
                  </a:cubicBezTo>
                  <a:cubicBezTo>
                    <a:pt x="1575" y="1068"/>
                    <a:pt x="2847" y="811"/>
                    <a:pt x="4187" y="811"/>
                  </a:cubicBezTo>
                  <a:cubicBezTo>
                    <a:pt x="4330" y="811"/>
                    <a:pt x="4475" y="814"/>
                    <a:pt x="4620" y="820"/>
                  </a:cubicBezTo>
                  <a:cubicBezTo>
                    <a:pt x="6153" y="918"/>
                    <a:pt x="7458" y="1375"/>
                    <a:pt x="8926" y="1668"/>
                  </a:cubicBezTo>
                  <a:cubicBezTo>
                    <a:pt x="8947" y="1673"/>
                    <a:pt x="8969" y="1675"/>
                    <a:pt x="8989" y="1675"/>
                  </a:cubicBezTo>
                  <a:cubicBezTo>
                    <a:pt x="9280" y="1675"/>
                    <a:pt x="9459" y="1266"/>
                    <a:pt x="9154" y="1114"/>
                  </a:cubicBezTo>
                  <a:cubicBezTo>
                    <a:pt x="7891" y="359"/>
                    <a:pt x="6265" y="1"/>
                    <a:pt x="46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40"/>
            <p:cNvSpPr/>
            <p:nvPr/>
          </p:nvSpPr>
          <p:spPr>
            <a:xfrm flipH="1">
              <a:off x="6941526" y="1980067"/>
              <a:ext cx="339745" cy="1472505"/>
            </a:xfrm>
            <a:custGeom>
              <a:avLst/>
              <a:gdLst/>
              <a:ahLst/>
              <a:cxnLst/>
              <a:rect l="l" t="t" r="r" b="b"/>
              <a:pathLst>
                <a:path w="14266" h="61831" extrusionOk="0">
                  <a:moveTo>
                    <a:pt x="219" y="0"/>
                  </a:moveTo>
                  <a:cubicBezTo>
                    <a:pt x="110" y="0"/>
                    <a:pt x="0" y="100"/>
                    <a:pt x="43" y="228"/>
                  </a:cubicBezTo>
                  <a:cubicBezTo>
                    <a:pt x="1707" y="5349"/>
                    <a:pt x="2979" y="10503"/>
                    <a:pt x="3011" y="15918"/>
                  </a:cubicBezTo>
                  <a:cubicBezTo>
                    <a:pt x="3044" y="20811"/>
                    <a:pt x="1968" y="25606"/>
                    <a:pt x="3044" y="30434"/>
                  </a:cubicBezTo>
                  <a:cubicBezTo>
                    <a:pt x="4120" y="35327"/>
                    <a:pt x="6502" y="39828"/>
                    <a:pt x="7970" y="44591"/>
                  </a:cubicBezTo>
                  <a:cubicBezTo>
                    <a:pt x="9633" y="50038"/>
                    <a:pt x="10514" y="55714"/>
                    <a:pt x="10775" y="61390"/>
                  </a:cubicBezTo>
                  <a:cubicBezTo>
                    <a:pt x="10775" y="61684"/>
                    <a:pt x="10995" y="61830"/>
                    <a:pt x="11215" y="61830"/>
                  </a:cubicBezTo>
                  <a:cubicBezTo>
                    <a:pt x="11435" y="61830"/>
                    <a:pt x="11656" y="61684"/>
                    <a:pt x="11656" y="61390"/>
                  </a:cubicBezTo>
                  <a:cubicBezTo>
                    <a:pt x="11590" y="58095"/>
                    <a:pt x="11297" y="54801"/>
                    <a:pt x="10742" y="51571"/>
                  </a:cubicBezTo>
                  <a:lnTo>
                    <a:pt x="10742" y="51571"/>
                  </a:lnTo>
                  <a:cubicBezTo>
                    <a:pt x="12178" y="54736"/>
                    <a:pt x="12895" y="57867"/>
                    <a:pt x="13613" y="61455"/>
                  </a:cubicBezTo>
                  <a:cubicBezTo>
                    <a:pt x="13627" y="61581"/>
                    <a:pt x="13713" y="61635"/>
                    <a:pt x="13809" y="61635"/>
                  </a:cubicBezTo>
                  <a:cubicBezTo>
                    <a:pt x="13937" y="61635"/>
                    <a:pt x="14083" y="61539"/>
                    <a:pt x="14102" y="61390"/>
                  </a:cubicBezTo>
                  <a:cubicBezTo>
                    <a:pt x="14265" y="57476"/>
                    <a:pt x="12699" y="53300"/>
                    <a:pt x="10449" y="50038"/>
                  </a:cubicBezTo>
                  <a:cubicBezTo>
                    <a:pt x="10188" y="48701"/>
                    <a:pt x="9862" y="47331"/>
                    <a:pt x="9503" y="46026"/>
                  </a:cubicBezTo>
                  <a:cubicBezTo>
                    <a:pt x="8035" y="40742"/>
                    <a:pt x="5425" y="35881"/>
                    <a:pt x="4153" y="30564"/>
                  </a:cubicBezTo>
                  <a:cubicBezTo>
                    <a:pt x="2848" y="25149"/>
                    <a:pt x="4284" y="19702"/>
                    <a:pt x="3990" y="14222"/>
                  </a:cubicBezTo>
                  <a:cubicBezTo>
                    <a:pt x="3729" y="9329"/>
                    <a:pt x="2620" y="4468"/>
                    <a:pt x="369" y="97"/>
                  </a:cubicBezTo>
                  <a:cubicBezTo>
                    <a:pt x="335" y="29"/>
                    <a:pt x="277" y="0"/>
                    <a:pt x="2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40"/>
            <p:cNvSpPr/>
            <p:nvPr/>
          </p:nvSpPr>
          <p:spPr>
            <a:xfrm flipH="1">
              <a:off x="7274746" y="2677132"/>
              <a:ext cx="243223" cy="48964"/>
            </a:xfrm>
            <a:custGeom>
              <a:avLst/>
              <a:gdLst/>
              <a:ahLst/>
              <a:cxnLst/>
              <a:rect l="l" t="t" r="r" b="b"/>
              <a:pathLst>
                <a:path w="10213" h="2056" extrusionOk="0">
                  <a:moveTo>
                    <a:pt x="9868" y="0"/>
                  </a:moveTo>
                  <a:cubicBezTo>
                    <a:pt x="9833" y="0"/>
                    <a:pt x="9795" y="7"/>
                    <a:pt x="9754" y="22"/>
                  </a:cubicBezTo>
                  <a:cubicBezTo>
                    <a:pt x="8123" y="577"/>
                    <a:pt x="6622" y="1066"/>
                    <a:pt x="4861" y="1164"/>
                  </a:cubicBezTo>
                  <a:cubicBezTo>
                    <a:pt x="4657" y="1172"/>
                    <a:pt x="4454" y="1176"/>
                    <a:pt x="4251" y="1176"/>
                  </a:cubicBezTo>
                  <a:cubicBezTo>
                    <a:pt x="3248" y="1176"/>
                    <a:pt x="2246" y="1090"/>
                    <a:pt x="1243" y="1090"/>
                  </a:cubicBezTo>
                  <a:cubicBezTo>
                    <a:pt x="883" y="1090"/>
                    <a:pt x="523" y="1101"/>
                    <a:pt x="163" y="1131"/>
                  </a:cubicBezTo>
                  <a:cubicBezTo>
                    <a:pt x="33" y="1164"/>
                    <a:pt x="0" y="1327"/>
                    <a:pt x="131" y="1359"/>
                  </a:cubicBezTo>
                  <a:cubicBezTo>
                    <a:pt x="1392" y="1790"/>
                    <a:pt x="2963" y="2056"/>
                    <a:pt x="4540" y="2056"/>
                  </a:cubicBezTo>
                  <a:cubicBezTo>
                    <a:pt x="6551" y="2056"/>
                    <a:pt x="8574" y="1623"/>
                    <a:pt x="9982" y="544"/>
                  </a:cubicBezTo>
                  <a:cubicBezTo>
                    <a:pt x="10213" y="400"/>
                    <a:pt x="10137" y="0"/>
                    <a:pt x="98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40"/>
            <p:cNvSpPr/>
            <p:nvPr/>
          </p:nvSpPr>
          <p:spPr>
            <a:xfrm flipH="1">
              <a:off x="7303538" y="2595304"/>
              <a:ext cx="212882" cy="37080"/>
            </a:xfrm>
            <a:custGeom>
              <a:avLst/>
              <a:gdLst/>
              <a:ahLst/>
              <a:cxnLst/>
              <a:rect l="l" t="t" r="r" b="b"/>
              <a:pathLst>
                <a:path w="8939" h="1557" extrusionOk="0">
                  <a:moveTo>
                    <a:pt x="8482" y="0"/>
                  </a:moveTo>
                  <a:cubicBezTo>
                    <a:pt x="5742" y="196"/>
                    <a:pt x="3067" y="946"/>
                    <a:pt x="294" y="1012"/>
                  </a:cubicBezTo>
                  <a:cubicBezTo>
                    <a:pt x="1" y="1012"/>
                    <a:pt x="1" y="1468"/>
                    <a:pt x="294" y="1501"/>
                  </a:cubicBezTo>
                  <a:cubicBezTo>
                    <a:pt x="1065" y="1529"/>
                    <a:pt x="1868" y="1557"/>
                    <a:pt x="2680" y="1557"/>
                  </a:cubicBezTo>
                  <a:cubicBezTo>
                    <a:pt x="4721" y="1557"/>
                    <a:pt x="6825" y="1381"/>
                    <a:pt x="8645" y="587"/>
                  </a:cubicBezTo>
                  <a:cubicBezTo>
                    <a:pt x="8938" y="490"/>
                    <a:pt x="8775" y="0"/>
                    <a:pt x="84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40"/>
            <p:cNvSpPr/>
            <p:nvPr/>
          </p:nvSpPr>
          <p:spPr>
            <a:xfrm flipH="1">
              <a:off x="7309754" y="2535266"/>
              <a:ext cx="226076" cy="20743"/>
            </a:xfrm>
            <a:custGeom>
              <a:avLst/>
              <a:gdLst/>
              <a:ahLst/>
              <a:cxnLst/>
              <a:rect l="l" t="t" r="r" b="b"/>
              <a:pathLst>
                <a:path w="9493" h="871" extrusionOk="0">
                  <a:moveTo>
                    <a:pt x="7533" y="1"/>
                  </a:moveTo>
                  <a:cubicBezTo>
                    <a:pt x="5129" y="1"/>
                    <a:pt x="2651" y="273"/>
                    <a:pt x="261" y="434"/>
                  </a:cubicBezTo>
                  <a:cubicBezTo>
                    <a:pt x="0" y="434"/>
                    <a:pt x="0" y="858"/>
                    <a:pt x="261" y="858"/>
                  </a:cubicBezTo>
                  <a:cubicBezTo>
                    <a:pt x="555" y="854"/>
                    <a:pt x="850" y="853"/>
                    <a:pt x="1147" y="853"/>
                  </a:cubicBezTo>
                  <a:cubicBezTo>
                    <a:pt x="2226" y="853"/>
                    <a:pt x="3320" y="870"/>
                    <a:pt x="4412" y="870"/>
                  </a:cubicBezTo>
                  <a:cubicBezTo>
                    <a:pt x="5981" y="870"/>
                    <a:pt x="7547" y="835"/>
                    <a:pt x="9068" y="662"/>
                  </a:cubicBezTo>
                  <a:cubicBezTo>
                    <a:pt x="9460" y="597"/>
                    <a:pt x="9492" y="42"/>
                    <a:pt x="9068" y="42"/>
                  </a:cubicBezTo>
                  <a:cubicBezTo>
                    <a:pt x="8561" y="13"/>
                    <a:pt x="8048" y="1"/>
                    <a:pt x="75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40"/>
            <p:cNvSpPr/>
            <p:nvPr/>
          </p:nvSpPr>
          <p:spPr>
            <a:xfrm flipH="1">
              <a:off x="7344714" y="2491018"/>
              <a:ext cx="156941" cy="20409"/>
            </a:xfrm>
            <a:custGeom>
              <a:avLst/>
              <a:gdLst/>
              <a:ahLst/>
              <a:cxnLst/>
              <a:rect l="l" t="t" r="r" b="b"/>
              <a:pathLst>
                <a:path w="6590" h="857" extrusionOk="0">
                  <a:moveTo>
                    <a:pt x="4211" y="1"/>
                  </a:moveTo>
                  <a:cubicBezTo>
                    <a:pt x="2867" y="1"/>
                    <a:pt x="1480" y="207"/>
                    <a:pt x="261" y="400"/>
                  </a:cubicBezTo>
                  <a:cubicBezTo>
                    <a:pt x="0" y="465"/>
                    <a:pt x="66" y="856"/>
                    <a:pt x="294" y="856"/>
                  </a:cubicBezTo>
                  <a:cubicBezTo>
                    <a:pt x="783" y="824"/>
                    <a:pt x="1277" y="814"/>
                    <a:pt x="1771" y="814"/>
                  </a:cubicBezTo>
                  <a:cubicBezTo>
                    <a:pt x="2595" y="814"/>
                    <a:pt x="3422" y="842"/>
                    <a:pt x="4237" y="842"/>
                  </a:cubicBezTo>
                  <a:cubicBezTo>
                    <a:pt x="4890" y="842"/>
                    <a:pt x="5535" y="824"/>
                    <a:pt x="6165" y="759"/>
                  </a:cubicBezTo>
                  <a:cubicBezTo>
                    <a:pt x="6492" y="726"/>
                    <a:pt x="6590" y="269"/>
                    <a:pt x="6263" y="204"/>
                  </a:cubicBezTo>
                  <a:cubicBezTo>
                    <a:pt x="5611" y="58"/>
                    <a:pt x="4917" y="1"/>
                    <a:pt x="42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40"/>
            <p:cNvSpPr/>
            <p:nvPr/>
          </p:nvSpPr>
          <p:spPr>
            <a:xfrm flipH="1">
              <a:off x="7051075" y="3664526"/>
              <a:ext cx="67039" cy="132602"/>
            </a:xfrm>
            <a:custGeom>
              <a:avLst/>
              <a:gdLst/>
              <a:ahLst/>
              <a:cxnLst/>
              <a:rect l="l" t="t" r="r" b="b"/>
              <a:pathLst>
                <a:path w="2815" h="5568" extrusionOk="0">
                  <a:moveTo>
                    <a:pt x="2385" y="0"/>
                  </a:moveTo>
                  <a:cubicBezTo>
                    <a:pt x="2244" y="0"/>
                    <a:pt x="2107" y="78"/>
                    <a:pt x="2065" y="249"/>
                  </a:cubicBezTo>
                  <a:cubicBezTo>
                    <a:pt x="1836" y="1097"/>
                    <a:pt x="1738" y="1978"/>
                    <a:pt x="1412" y="2826"/>
                  </a:cubicBezTo>
                  <a:cubicBezTo>
                    <a:pt x="1053" y="3707"/>
                    <a:pt x="564" y="4555"/>
                    <a:pt x="75" y="5371"/>
                  </a:cubicBezTo>
                  <a:cubicBezTo>
                    <a:pt x="1" y="5469"/>
                    <a:pt x="95" y="5568"/>
                    <a:pt x="187" y="5568"/>
                  </a:cubicBezTo>
                  <a:cubicBezTo>
                    <a:pt x="217" y="5568"/>
                    <a:pt x="247" y="5558"/>
                    <a:pt x="270" y="5534"/>
                  </a:cubicBezTo>
                  <a:cubicBezTo>
                    <a:pt x="1706" y="4359"/>
                    <a:pt x="2815" y="2239"/>
                    <a:pt x="2750" y="347"/>
                  </a:cubicBezTo>
                  <a:cubicBezTo>
                    <a:pt x="2750" y="127"/>
                    <a:pt x="2564" y="0"/>
                    <a:pt x="23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40"/>
            <p:cNvSpPr/>
            <p:nvPr/>
          </p:nvSpPr>
          <p:spPr>
            <a:xfrm flipH="1">
              <a:off x="5885045" y="901129"/>
              <a:ext cx="1685745" cy="4348000"/>
            </a:xfrm>
            <a:custGeom>
              <a:avLst/>
              <a:gdLst/>
              <a:ahLst/>
              <a:cxnLst/>
              <a:rect l="l" t="t" r="r" b="b"/>
              <a:pathLst>
                <a:path w="70785" h="182574" extrusionOk="0">
                  <a:moveTo>
                    <a:pt x="24400" y="43478"/>
                  </a:moveTo>
                  <a:lnTo>
                    <a:pt x="24400" y="43478"/>
                  </a:lnTo>
                  <a:cubicBezTo>
                    <a:pt x="26031" y="46609"/>
                    <a:pt x="28347" y="49349"/>
                    <a:pt x="29358" y="52807"/>
                  </a:cubicBezTo>
                  <a:cubicBezTo>
                    <a:pt x="29978" y="54960"/>
                    <a:pt x="30173" y="57211"/>
                    <a:pt x="30761" y="59331"/>
                  </a:cubicBezTo>
                  <a:cubicBezTo>
                    <a:pt x="30271" y="58581"/>
                    <a:pt x="29749" y="57863"/>
                    <a:pt x="29227" y="57145"/>
                  </a:cubicBezTo>
                  <a:cubicBezTo>
                    <a:pt x="29227" y="57113"/>
                    <a:pt x="29195" y="57113"/>
                    <a:pt x="29162" y="57113"/>
                  </a:cubicBezTo>
                  <a:cubicBezTo>
                    <a:pt x="29358" y="56950"/>
                    <a:pt x="29456" y="56689"/>
                    <a:pt x="29293" y="56395"/>
                  </a:cubicBezTo>
                  <a:cubicBezTo>
                    <a:pt x="27238" y="52742"/>
                    <a:pt x="25541" y="48958"/>
                    <a:pt x="24661" y="44848"/>
                  </a:cubicBezTo>
                  <a:cubicBezTo>
                    <a:pt x="24563" y="44391"/>
                    <a:pt x="24465" y="43934"/>
                    <a:pt x="24400" y="43478"/>
                  </a:cubicBezTo>
                  <a:close/>
                  <a:moveTo>
                    <a:pt x="4746" y="0"/>
                  </a:moveTo>
                  <a:cubicBezTo>
                    <a:pt x="4660" y="0"/>
                    <a:pt x="4577" y="81"/>
                    <a:pt x="4600" y="191"/>
                  </a:cubicBezTo>
                  <a:cubicBezTo>
                    <a:pt x="5546" y="3584"/>
                    <a:pt x="7144" y="6911"/>
                    <a:pt x="8612" y="10173"/>
                  </a:cubicBezTo>
                  <a:cubicBezTo>
                    <a:pt x="6296" y="8085"/>
                    <a:pt x="1501" y="3649"/>
                    <a:pt x="4404" y="778"/>
                  </a:cubicBezTo>
                  <a:cubicBezTo>
                    <a:pt x="4542" y="640"/>
                    <a:pt x="4399" y="431"/>
                    <a:pt x="4232" y="431"/>
                  </a:cubicBezTo>
                  <a:cubicBezTo>
                    <a:pt x="4203" y="431"/>
                    <a:pt x="4172" y="437"/>
                    <a:pt x="4143" y="452"/>
                  </a:cubicBezTo>
                  <a:cubicBezTo>
                    <a:pt x="0" y="2931"/>
                    <a:pt x="6035" y="9781"/>
                    <a:pt x="8579" y="11151"/>
                  </a:cubicBezTo>
                  <a:cubicBezTo>
                    <a:pt x="8637" y="11175"/>
                    <a:pt x="8695" y="11185"/>
                    <a:pt x="8750" y="11185"/>
                  </a:cubicBezTo>
                  <a:cubicBezTo>
                    <a:pt x="8850" y="11185"/>
                    <a:pt x="8940" y="11149"/>
                    <a:pt x="9003" y="11086"/>
                  </a:cubicBezTo>
                  <a:cubicBezTo>
                    <a:pt x="9036" y="11119"/>
                    <a:pt x="9068" y="11151"/>
                    <a:pt x="9101" y="11184"/>
                  </a:cubicBezTo>
                  <a:cubicBezTo>
                    <a:pt x="9068" y="11217"/>
                    <a:pt x="9068" y="11282"/>
                    <a:pt x="9068" y="11347"/>
                  </a:cubicBezTo>
                  <a:cubicBezTo>
                    <a:pt x="10960" y="16501"/>
                    <a:pt x="14288" y="21361"/>
                    <a:pt x="17517" y="25765"/>
                  </a:cubicBezTo>
                  <a:cubicBezTo>
                    <a:pt x="18463" y="27037"/>
                    <a:pt x="19572" y="28309"/>
                    <a:pt x="20583" y="29647"/>
                  </a:cubicBezTo>
                  <a:cubicBezTo>
                    <a:pt x="20224" y="29679"/>
                    <a:pt x="19898" y="29712"/>
                    <a:pt x="19572" y="29843"/>
                  </a:cubicBezTo>
                  <a:cubicBezTo>
                    <a:pt x="19344" y="29908"/>
                    <a:pt x="19278" y="30299"/>
                    <a:pt x="19572" y="30364"/>
                  </a:cubicBezTo>
                  <a:cubicBezTo>
                    <a:pt x="19692" y="30375"/>
                    <a:pt x="19815" y="30379"/>
                    <a:pt x="19941" y="30379"/>
                  </a:cubicBezTo>
                  <a:cubicBezTo>
                    <a:pt x="20192" y="30379"/>
                    <a:pt x="20453" y="30364"/>
                    <a:pt x="20714" y="30364"/>
                  </a:cubicBezTo>
                  <a:cubicBezTo>
                    <a:pt x="20812" y="30332"/>
                    <a:pt x="20942" y="30332"/>
                    <a:pt x="21073" y="30332"/>
                  </a:cubicBezTo>
                  <a:cubicBezTo>
                    <a:pt x="21594" y="31115"/>
                    <a:pt x="22084" y="31930"/>
                    <a:pt x="22410" y="32811"/>
                  </a:cubicBezTo>
                  <a:cubicBezTo>
                    <a:pt x="22964" y="34246"/>
                    <a:pt x="23128" y="35747"/>
                    <a:pt x="23128" y="37247"/>
                  </a:cubicBezTo>
                  <a:cubicBezTo>
                    <a:pt x="22834" y="36301"/>
                    <a:pt x="22443" y="35388"/>
                    <a:pt x="21888" y="34475"/>
                  </a:cubicBezTo>
                  <a:cubicBezTo>
                    <a:pt x="19800" y="31017"/>
                    <a:pt x="17126" y="27853"/>
                    <a:pt x="14744" y="24591"/>
                  </a:cubicBezTo>
                  <a:cubicBezTo>
                    <a:pt x="12689" y="21851"/>
                    <a:pt x="10699" y="19045"/>
                    <a:pt x="8449" y="16468"/>
                  </a:cubicBezTo>
                  <a:cubicBezTo>
                    <a:pt x="8547" y="16207"/>
                    <a:pt x="8416" y="15881"/>
                    <a:pt x="8057" y="15849"/>
                  </a:cubicBezTo>
                  <a:cubicBezTo>
                    <a:pt x="4958" y="15816"/>
                    <a:pt x="4078" y="13402"/>
                    <a:pt x="2544" y="11184"/>
                  </a:cubicBezTo>
                  <a:cubicBezTo>
                    <a:pt x="2512" y="11141"/>
                    <a:pt x="2472" y="11122"/>
                    <a:pt x="2433" y="11122"/>
                  </a:cubicBezTo>
                  <a:cubicBezTo>
                    <a:pt x="2356" y="11122"/>
                    <a:pt x="2284" y="11195"/>
                    <a:pt x="2284" y="11282"/>
                  </a:cubicBezTo>
                  <a:cubicBezTo>
                    <a:pt x="2755" y="13581"/>
                    <a:pt x="4585" y="16812"/>
                    <a:pt x="7220" y="16812"/>
                  </a:cubicBezTo>
                  <a:cubicBezTo>
                    <a:pt x="7501" y="16812"/>
                    <a:pt x="7791" y="16775"/>
                    <a:pt x="8090" y="16697"/>
                  </a:cubicBezTo>
                  <a:cubicBezTo>
                    <a:pt x="9493" y="19045"/>
                    <a:pt x="11091" y="21264"/>
                    <a:pt x="12754" y="23482"/>
                  </a:cubicBezTo>
                  <a:cubicBezTo>
                    <a:pt x="12623" y="23464"/>
                    <a:pt x="12491" y="23456"/>
                    <a:pt x="12357" y="23456"/>
                  </a:cubicBezTo>
                  <a:cubicBezTo>
                    <a:pt x="11492" y="23456"/>
                    <a:pt x="10590" y="23795"/>
                    <a:pt x="9884" y="24134"/>
                  </a:cubicBezTo>
                  <a:cubicBezTo>
                    <a:pt x="9650" y="24222"/>
                    <a:pt x="9783" y="24573"/>
                    <a:pt x="9978" y="24573"/>
                  </a:cubicBezTo>
                  <a:cubicBezTo>
                    <a:pt x="10001" y="24573"/>
                    <a:pt x="10024" y="24568"/>
                    <a:pt x="10047" y="24558"/>
                  </a:cubicBezTo>
                  <a:cubicBezTo>
                    <a:pt x="10536" y="24428"/>
                    <a:pt x="11026" y="24297"/>
                    <a:pt x="11548" y="24265"/>
                  </a:cubicBezTo>
                  <a:cubicBezTo>
                    <a:pt x="11716" y="24240"/>
                    <a:pt x="11885" y="24234"/>
                    <a:pt x="12054" y="24234"/>
                  </a:cubicBezTo>
                  <a:cubicBezTo>
                    <a:pt x="12238" y="24234"/>
                    <a:pt x="12423" y="24242"/>
                    <a:pt x="12607" y="24242"/>
                  </a:cubicBezTo>
                  <a:cubicBezTo>
                    <a:pt x="12711" y="24242"/>
                    <a:pt x="12814" y="24239"/>
                    <a:pt x="12918" y="24232"/>
                  </a:cubicBezTo>
                  <a:cubicBezTo>
                    <a:pt x="13015" y="24199"/>
                    <a:pt x="13113" y="24134"/>
                    <a:pt x="13179" y="24069"/>
                  </a:cubicBezTo>
                  <a:cubicBezTo>
                    <a:pt x="13407" y="24362"/>
                    <a:pt x="13635" y="24656"/>
                    <a:pt x="13864" y="24950"/>
                  </a:cubicBezTo>
                  <a:cubicBezTo>
                    <a:pt x="13113" y="24950"/>
                    <a:pt x="12396" y="25178"/>
                    <a:pt x="11743" y="25537"/>
                  </a:cubicBezTo>
                  <a:cubicBezTo>
                    <a:pt x="11540" y="25653"/>
                    <a:pt x="11647" y="25976"/>
                    <a:pt x="11857" y="25976"/>
                  </a:cubicBezTo>
                  <a:cubicBezTo>
                    <a:pt x="11883" y="25976"/>
                    <a:pt x="11911" y="25971"/>
                    <a:pt x="11939" y="25961"/>
                  </a:cubicBezTo>
                  <a:cubicBezTo>
                    <a:pt x="12722" y="25635"/>
                    <a:pt x="13537" y="25635"/>
                    <a:pt x="14353" y="25602"/>
                  </a:cubicBezTo>
                  <a:cubicBezTo>
                    <a:pt x="16343" y="28277"/>
                    <a:pt x="18365" y="30919"/>
                    <a:pt x="20127" y="33724"/>
                  </a:cubicBezTo>
                  <a:cubicBezTo>
                    <a:pt x="19861" y="33690"/>
                    <a:pt x="19590" y="33674"/>
                    <a:pt x="19318" y="33674"/>
                  </a:cubicBezTo>
                  <a:cubicBezTo>
                    <a:pt x="18556" y="33674"/>
                    <a:pt x="17782" y="33802"/>
                    <a:pt x="17060" y="34018"/>
                  </a:cubicBezTo>
                  <a:cubicBezTo>
                    <a:pt x="16724" y="34110"/>
                    <a:pt x="16846" y="34546"/>
                    <a:pt x="17159" y="34546"/>
                  </a:cubicBezTo>
                  <a:cubicBezTo>
                    <a:pt x="17180" y="34546"/>
                    <a:pt x="17201" y="34544"/>
                    <a:pt x="17223" y="34540"/>
                  </a:cubicBezTo>
                  <a:cubicBezTo>
                    <a:pt x="17530" y="34492"/>
                    <a:pt x="17828" y="34471"/>
                    <a:pt x="18121" y="34471"/>
                  </a:cubicBezTo>
                  <a:cubicBezTo>
                    <a:pt x="19017" y="34471"/>
                    <a:pt x="19870" y="34661"/>
                    <a:pt x="20779" y="34833"/>
                  </a:cubicBezTo>
                  <a:cubicBezTo>
                    <a:pt x="20909" y="35029"/>
                    <a:pt x="21007" y="35192"/>
                    <a:pt x="21105" y="35355"/>
                  </a:cubicBezTo>
                  <a:cubicBezTo>
                    <a:pt x="21431" y="35910"/>
                    <a:pt x="21660" y="36464"/>
                    <a:pt x="21888" y="37019"/>
                  </a:cubicBezTo>
                  <a:cubicBezTo>
                    <a:pt x="21293" y="36764"/>
                    <a:pt x="20548" y="36660"/>
                    <a:pt x="19813" y="36660"/>
                  </a:cubicBezTo>
                  <a:cubicBezTo>
                    <a:pt x="19138" y="36660"/>
                    <a:pt x="18472" y="36748"/>
                    <a:pt x="17941" y="36888"/>
                  </a:cubicBezTo>
                  <a:cubicBezTo>
                    <a:pt x="17745" y="36954"/>
                    <a:pt x="17811" y="37247"/>
                    <a:pt x="18006" y="37247"/>
                  </a:cubicBezTo>
                  <a:cubicBezTo>
                    <a:pt x="18789" y="37345"/>
                    <a:pt x="19572" y="37378"/>
                    <a:pt x="20322" y="37573"/>
                  </a:cubicBezTo>
                  <a:cubicBezTo>
                    <a:pt x="20975" y="37704"/>
                    <a:pt x="21562" y="37998"/>
                    <a:pt x="22214" y="38030"/>
                  </a:cubicBezTo>
                  <a:lnTo>
                    <a:pt x="22247" y="38030"/>
                  </a:lnTo>
                  <a:cubicBezTo>
                    <a:pt x="22540" y="38976"/>
                    <a:pt x="22736" y="39955"/>
                    <a:pt x="22899" y="40933"/>
                  </a:cubicBezTo>
                  <a:cubicBezTo>
                    <a:pt x="22867" y="41031"/>
                    <a:pt x="22867" y="41129"/>
                    <a:pt x="22867" y="41227"/>
                  </a:cubicBezTo>
                  <a:cubicBezTo>
                    <a:pt x="22279" y="41292"/>
                    <a:pt x="21692" y="41423"/>
                    <a:pt x="21073" y="41423"/>
                  </a:cubicBezTo>
                  <a:cubicBezTo>
                    <a:pt x="20192" y="41390"/>
                    <a:pt x="19344" y="41194"/>
                    <a:pt x="18496" y="41096"/>
                  </a:cubicBezTo>
                  <a:cubicBezTo>
                    <a:pt x="18483" y="41094"/>
                    <a:pt x="18471" y="41093"/>
                    <a:pt x="18460" y="41093"/>
                  </a:cubicBezTo>
                  <a:cubicBezTo>
                    <a:pt x="18319" y="41093"/>
                    <a:pt x="18244" y="41267"/>
                    <a:pt x="18365" y="41357"/>
                  </a:cubicBezTo>
                  <a:cubicBezTo>
                    <a:pt x="19246" y="41945"/>
                    <a:pt x="20549" y="42293"/>
                    <a:pt x="21778" y="42293"/>
                  </a:cubicBezTo>
                  <a:cubicBezTo>
                    <a:pt x="22188" y="42293"/>
                    <a:pt x="22589" y="42254"/>
                    <a:pt x="22964" y="42173"/>
                  </a:cubicBezTo>
                  <a:cubicBezTo>
                    <a:pt x="22997" y="42206"/>
                    <a:pt x="23030" y="42238"/>
                    <a:pt x="23095" y="42238"/>
                  </a:cubicBezTo>
                  <a:cubicBezTo>
                    <a:pt x="23323" y="43771"/>
                    <a:pt x="23552" y="45304"/>
                    <a:pt x="23943" y="46772"/>
                  </a:cubicBezTo>
                  <a:cubicBezTo>
                    <a:pt x="24889" y="50360"/>
                    <a:pt x="26324" y="53851"/>
                    <a:pt x="28314" y="56982"/>
                  </a:cubicBezTo>
                  <a:cubicBezTo>
                    <a:pt x="28412" y="57145"/>
                    <a:pt x="28575" y="57211"/>
                    <a:pt x="28706" y="57243"/>
                  </a:cubicBezTo>
                  <a:cubicBezTo>
                    <a:pt x="28706" y="57309"/>
                    <a:pt x="28706" y="57374"/>
                    <a:pt x="28738" y="57439"/>
                  </a:cubicBezTo>
                  <a:cubicBezTo>
                    <a:pt x="32489" y="63604"/>
                    <a:pt x="35751" y="70356"/>
                    <a:pt x="34545" y="77794"/>
                  </a:cubicBezTo>
                  <a:cubicBezTo>
                    <a:pt x="33599" y="83535"/>
                    <a:pt x="30304" y="89504"/>
                    <a:pt x="31543" y="95441"/>
                  </a:cubicBezTo>
                  <a:cubicBezTo>
                    <a:pt x="31572" y="95652"/>
                    <a:pt x="31715" y="95742"/>
                    <a:pt x="31871" y="95742"/>
                  </a:cubicBezTo>
                  <a:cubicBezTo>
                    <a:pt x="32078" y="95742"/>
                    <a:pt x="32308" y="95585"/>
                    <a:pt x="32326" y="95343"/>
                  </a:cubicBezTo>
                  <a:cubicBezTo>
                    <a:pt x="32522" y="91559"/>
                    <a:pt x="33142" y="88069"/>
                    <a:pt x="34186" y="84416"/>
                  </a:cubicBezTo>
                  <a:cubicBezTo>
                    <a:pt x="34805" y="82197"/>
                    <a:pt x="35458" y="79914"/>
                    <a:pt x="35817" y="77631"/>
                  </a:cubicBezTo>
                  <a:lnTo>
                    <a:pt x="35817" y="77631"/>
                  </a:lnTo>
                  <a:cubicBezTo>
                    <a:pt x="35849" y="83437"/>
                    <a:pt x="34871" y="89113"/>
                    <a:pt x="34120" y="94887"/>
                  </a:cubicBezTo>
                  <a:cubicBezTo>
                    <a:pt x="33338" y="100987"/>
                    <a:pt x="33403" y="107054"/>
                    <a:pt x="33794" y="113154"/>
                  </a:cubicBezTo>
                  <a:cubicBezTo>
                    <a:pt x="34153" y="118340"/>
                    <a:pt x="34186" y="123657"/>
                    <a:pt x="36795" y="128289"/>
                  </a:cubicBezTo>
                  <a:cubicBezTo>
                    <a:pt x="39437" y="132856"/>
                    <a:pt x="67621" y="177284"/>
                    <a:pt x="69643" y="182210"/>
                  </a:cubicBezTo>
                  <a:cubicBezTo>
                    <a:pt x="69750" y="182462"/>
                    <a:pt x="69969" y="182574"/>
                    <a:pt x="70181" y="182574"/>
                  </a:cubicBezTo>
                  <a:cubicBezTo>
                    <a:pt x="70490" y="182574"/>
                    <a:pt x="70784" y="182336"/>
                    <a:pt x="70687" y="181949"/>
                  </a:cubicBezTo>
                  <a:cubicBezTo>
                    <a:pt x="69448" y="177480"/>
                    <a:pt x="41493" y="133248"/>
                    <a:pt x="38948" y="129496"/>
                  </a:cubicBezTo>
                  <a:cubicBezTo>
                    <a:pt x="35327" y="124147"/>
                    <a:pt x="35230" y="118047"/>
                    <a:pt x="34838" y="111784"/>
                  </a:cubicBezTo>
                  <a:cubicBezTo>
                    <a:pt x="34447" y="105684"/>
                    <a:pt x="34577" y="99649"/>
                    <a:pt x="35327" y="93582"/>
                  </a:cubicBezTo>
                  <a:cubicBezTo>
                    <a:pt x="36045" y="87645"/>
                    <a:pt x="36958" y="81741"/>
                    <a:pt x="36045" y="75804"/>
                  </a:cubicBezTo>
                  <a:cubicBezTo>
                    <a:pt x="36045" y="75771"/>
                    <a:pt x="36012" y="75771"/>
                    <a:pt x="36012" y="75771"/>
                  </a:cubicBezTo>
                  <a:cubicBezTo>
                    <a:pt x="36012" y="75543"/>
                    <a:pt x="36045" y="75347"/>
                    <a:pt x="36045" y="75152"/>
                  </a:cubicBezTo>
                  <a:cubicBezTo>
                    <a:pt x="36241" y="70487"/>
                    <a:pt x="34708" y="66148"/>
                    <a:pt x="32489" y="62169"/>
                  </a:cubicBezTo>
                  <a:cubicBezTo>
                    <a:pt x="32718" y="62038"/>
                    <a:pt x="32881" y="61745"/>
                    <a:pt x="32718" y="61451"/>
                  </a:cubicBezTo>
                  <a:cubicBezTo>
                    <a:pt x="30956" y="58026"/>
                    <a:pt x="31217" y="54112"/>
                    <a:pt x="29684" y="50621"/>
                  </a:cubicBezTo>
                  <a:cubicBezTo>
                    <a:pt x="28379" y="47718"/>
                    <a:pt x="26357" y="44750"/>
                    <a:pt x="24204" y="42369"/>
                  </a:cubicBezTo>
                  <a:cubicBezTo>
                    <a:pt x="24106" y="41781"/>
                    <a:pt x="24008" y="41194"/>
                    <a:pt x="23910" y="40607"/>
                  </a:cubicBezTo>
                  <a:cubicBezTo>
                    <a:pt x="24171" y="38617"/>
                    <a:pt x="24335" y="36628"/>
                    <a:pt x="24008" y="34670"/>
                  </a:cubicBezTo>
                  <a:cubicBezTo>
                    <a:pt x="23747" y="32876"/>
                    <a:pt x="22997" y="31408"/>
                    <a:pt x="22019" y="30006"/>
                  </a:cubicBezTo>
                  <a:cubicBezTo>
                    <a:pt x="22116" y="29810"/>
                    <a:pt x="22051" y="29582"/>
                    <a:pt x="21823" y="29549"/>
                  </a:cubicBezTo>
                  <a:lnTo>
                    <a:pt x="21725" y="29549"/>
                  </a:lnTo>
                  <a:cubicBezTo>
                    <a:pt x="21236" y="28897"/>
                    <a:pt x="20714" y="28212"/>
                    <a:pt x="20192" y="27559"/>
                  </a:cubicBezTo>
                  <a:cubicBezTo>
                    <a:pt x="16147" y="22373"/>
                    <a:pt x="13113" y="16664"/>
                    <a:pt x="9460" y="11249"/>
                  </a:cubicBezTo>
                  <a:cubicBezTo>
                    <a:pt x="9688" y="11151"/>
                    <a:pt x="9884" y="10890"/>
                    <a:pt x="9753" y="10629"/>
                  </a:cubicBezTo>
                  <a:cubicBezTo>
                    <a:pt x="8220" y="7107"/>
                    <a:pt x="6850" y="3355"/>
                    <a:pt x="4860" y="61"/>
                  </a:cubicBezTo>
                  <a:cubicBezTo>
                    <a:pt x="4829" y="19"/>
                    <a:pt x="4787" y="0"/>
                    <a:pt x="47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40"/>
            <p:cNvSpPr/>
            <p:nvPr/>
          </p:nvSpPr>
          <p:spPr>
            <a:xfrm flipH="1">
              <a:off x="7705940" y="2679895"/>
              <a:ext cx="76946" cy="375324"/>
            </a:xfrm>
            <a:custGeom>
              <a:avLst/>
              <a:gdLst/>
              <a:ahLst/>
              <a:cxnLst/>
              <a:rect l="l" t="t" r="r" b="b"/>
              <a:pathLst>
                <a:path w="3231" h="15760" extrusionOk="0">
                  <a:moveTo>
                    <a:pt x="2818" y="1"/>
                  </a:moveTo>
                  <a:cubicBezTo>
                    <a:pt x="2612" y="1"/>
                    <a:pt x="2171" y="900"/>
                    <a:pt x="1730" y="2287"/>
                  </a:cubicBezTo>
                  <a:cubicBezTo>
                    <a:pt x="1240" y="3723"/>
                    <a:pt x="751" y="5712"/>
                    <a:pt x="458" y="7702"/>
                  </a:cubicBezTo>
                  <a:cubicBezTo>
                    <a:pt x="131" y="9692"/>
                    <a:pt x="1" y="11714"/>
                    <a:pt x="1" y="13248"/>
                  </a:cubicBezTo>
                  <a:cubicBezTo>
                    <a:pt x="1" y="14748"/>
                    <a:pt x="131" y="15759"/>
                    <a:pt x="229" y="15759"/>
                  </a:cubicBezTo>
                  <a:cubicBezTo>
                    <a:pt x="327" y="15759"/>
                    <a:pt x="425" y="14748"/>
                    <a:pt x="588" y="13280"/>
                  </a:cubicBezTo>
                  <a:cubicBezTo>
                    <a:pt x="751" y="11780"/>
                    <a:pt x="1012" y="9822"/>
                    <a:pt x="1371" y="7865"/>
                  </a:cubicBezTo>
                  <a:cubicBezTo>
                    <a:pt x="2023" y="3918"/>
                    <a:pt x="3230" y="134"/>
                    <a:pt x="2839" y="4"/>
                  </a:cubicBezTo>
                  <a:cubicBezTo>
                    <a:pt x="2832" y="2"/>
                    <a:pt x="2825" y="1"/>
                    <a:pt x="28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40"/>
            <p:cNvSpPr/>
            <p:nvPr/>
          </p:nvSpPr>
          <p:spPr>
            <a:xfrm flipH="1">
              <a:off x="7640687" y="2095022"/>
              <a:ext cx="99451" cy="669702"/>
            </a:xfrm>
            <a:custGeom>
              <a:avLst/>
              <a:gdLst/>
              <a:ahLst/>
              <a:cxnLst/>
              <a:rect l="l" t="t" r="r" b="b"/>
              <a:pathLst>
                <a:path w="4176" h="28121" extrusionOk="0">
                  <a:moveTo>
                    <a:pt x="4045" y="0"/>
                  </a:moveTo>
                  <a:cubicBezTo>
                    <a:pt x="3914" y="0"/>
                    <a:pt x="3849" y="1794"/>
                    <a:pt x="3653" y="4436"/>
                  </a:cubicBezTo>
                  <a:cubicBezTo>
                    <a:pt x="3490" y="7111"/>
                    <a:pt x="3164" y="10634"/>
                    <a:pt x="2675" y="14157"/>
                  </a:cubicBezTo>
                  <a:cubicBezTo>
                    <a:pt x="2186" y="17680"/>
                    <a:pt x="1533" y="21170"/>
                    <a:pt x="946" y="23780"/>
                  </a:cubicBezTo>
                  <a:cubicBezTo>
                    <a:pt x="685" y="25085"/>
                    <a:pt x="424" y="26161"/>
                    <a:pt x="261" y="26944"/>
                  </a:cubicBezTo>
                  <a:cubicBezTo>
                    <a:pt x="65" y="27694"/>
                    <a:pt x="0" y="28118"/>
                    <a:pt x="0" y="28118"/>
                  </a:cubicBezTo>
                  <a:cubicBezTo>
                    <a:pt x="1" y="28120"/>
                    <a:pt x="2" y="28120"/>
                    <a:pt x="4" y="28120"/>
                  </a:cubicBezTo>
                  <a:cubicBezTo>
                    <a:pt x="42" y="28120"/>
                    <a:pt x="171" y="27700"/>
                    <a:pt x="391" y="26977"/>
                  </a:cubicBezTo>
                  <a:cubicBezTo>
                    <a:pt x="620" y="26227"/>
                    <a:pt x="913" y="25150"/>
                    <a:pt x="1240" y="23845"/>
                  </a:cubicBezTo>
                  <a:cubicBezTo>
                    <a:pt x="1892" y="21268"/>
                    <a:pt x="2610" y="17778"/>
                    <a:pt x="3132" y="14222"/>
                  </a:cubicBezTo>
                  <a:cubicBezTo>
                    <a:pt x="3653" y="10699"/>
                    <a:pt x="3947" y="7144"/>
                    <a:pt x="4077" y="4469"/>
                  </a:cubicBezTo>
                  <a:cubicBezTo>
                    <a:pt x="4175" y="1794"/>
                    <a:pt x="4143" y="0"/>
                    <a:pt x="40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40"/>
            <p:cNvSpPr/>
            <p:nvPr/>
          </p:nvSpPr>
          <p:spPr>
            <a:xfrm flipH="1">
              <a:off x="7563003" y="2065492"/>
              <a:ext cx="25673" cy="564797"/>
            </a:xfrm>
            <a:custGeom>
              <a:avLst/>
              <a:gdLst/>
              <a:ahLst/>
              <a:cxnLst/>
              <a:rect l="l" t="t" r="r" b="b"/>
              <a:pathLst>
                <a:path w="1078" h="23716" extrusionOk="0">
                  <a:moveTo>
                    <a:pt x="719" y="1"/>
                  </a:moveTo>
                  <a:cubicBezTo>
                    <a:pt x="621" y="1"/>
                    <a:pt x="392" y="1468"/>
                    <a:pt x="229" y="3687"/>
                  </a:cubicBezTo>
                  <a:cubicBezTo>
                    <a:pt x="66" y="5905"/>
                    <a:pt x="1" y="8906"/>
                    <a:pt x="33" y="11874"/>
                  </a:cubicBezTo>
                  <a:cubicBezTo>
                    <a:pt x="99" y="14843"/>
                    <a:pt x="294" y="17811"/>
                    <a:pt x="523" y="20029"/>
                  </a:cubicBezTo>
                  <a:cubicBezTo>
                    <a:pt x="653" y="21138"/>
                    <a:pt x="751" y="22084"/>
                    <a:pt x="849" y="22704"/>
                  </a:cubicBezTo>
                  <a:cubicBezTo>
                    <a:pt x="947" y="23356"/>
                    <a:pt x="1012" y="23715"/>
                    <a:pt x="1045" y="23715"/>
                  </a:cubicBezTo>
                  <a:cubicBezTo>
                    <a:pt x="1077" y="23715"/>
                    <a:pt x="1045" y="23356"/>
                    <a:pt x="1012" y="22704"/>
                  </a:cubicBezTo>
                  <a:cubicBezTo>
                    <a:pt x="947" y="22052"/>
                    <a:pt x="914" y="21138"/>
                    <a:pt x="816" y="20029"/>
                  </a:cubicBezTo>
                  <a:cubicBezTo>
                    <a:pt x="686" y="17778"/>
                    <a:pt x="555" y="14843"/>
                    <a:pt x="523" y="11874"/>
                  </a:cubicBezTo>
                  <a:cubicBezTo>
                    <a:pt x="490" y="8906"/>
                    <a:pt x="555" y="5937"/>
                    <a:pt x="653" y="3719"/>
                  </a:cubicBezTo>
                  <a:cubicBezTo>
                    <a:pt x="751" y="1501"/>
                    <a:pt x="816" y="1"/>
                    <a:pt x="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40"/>
            <p:cNvSpPr/>
            <p:nvPr/>
          </p:nvSpPr>
          <p:spPr>
            <a:xfrm flipH="1">
              <a:off x="7572338" y="2645006"/>
              <a:ext cx="96332" cy="849910"/>
            </a:xfrm>
            <a:custGeom>
              <a:avLst/>
              <a:gdLst/>
              <a:ahLst/>
              <a:cxnLst/>
              <a:rect l="l" t="t" r="r" b="b"/>
              <a:pathLst>
                <a:path w="4045" h="35688" extrusionOk="0">
                  <a:moveTo>
                    <a:pt x="3947" y="1"/>
                  </a:moveTo>
                  <a:cubicBezTo>
                    <a:pt x="3817" y="1"/>
                    <a:pt x="3784" y="2252"/>
                    <a:pt x="3392" y="5579"/>
                  </a:cubicBezTo>
                  <a:cubicBezTo>
                    <a:pt x="3197" y="7243"/>
                    <a:pt x="2871" y="9200"/>
                    <a:pt x="2544" y="11255"/>
                  </a:cubicBezTo>
                  <a:cubicBezTo>
                    <a:pt x="2153" y="13343"/>
                    <a:pt x="1762" y="15561"/>
                    <a:pt x="1370" y="17779"/>
                  </a:cubicBezTo>
                  <a:cubicBezTo>
                    <a:pt x="979" y="19997"/>
                    <a:pt x="620" y="22215"/>
                    <a:pt x="391" y="24303"/>
                  </a:cubicBezTo>
                  <a:cubicBezTo>
                    <a:pt x="163" y="26423"/>
                    <a:pt x="0" y="28380"/>
                    <a:pt x="33" y="30077"/>
                  </a:cubicBezTo>
                  <a:cubicBezTo>
                    <a:pt x="33" y="30501"/>
                    <a:pt x="33" y="30892"/>
                    <a:pt x="33" y="31283"/>
                  </a:cubicBezTo>
                  <a:cubicBezTo>
                    <a:pt x="65" y="31675"/>
                    <a:pt x="98" y="32034"/>
                    <a:pt x="98" y="32393"/>
                  </a:cubicBezTo>
                  <a:cubicBezTo>
                    <a:pt x="131" y="32719"/>
                    <a:pt x="163" y="33045"/>
                    <a:pt x="163" y="33338"/>
                  </a:cubicBezTo>
                  <a:cubicBezTo>
                    <a:pt x="196" y="33632"/>
                    <a:pt x="228" y="33926"/>
                    <a:pt x="261" y="34154"/>
                  </a:cubicBezTo>
                  <a:cubicBezTo>
                    <a:pt x="326" y="34643"/>
                    <a:pt x="391" y="35035"/>
                    <a:pt x="424" y="35296"/>
                  </a:cubicBezTo>
                  <a:cubicBezTo>
                    <a:pt x="457" y="35557"/>
                    <a:pt x="489" y="35687"/>
                    <a:pt x="522" y="35687"/>
                  </a:cubicBezTo>
                  <a:cubicBezTo>
                    <a:pt x="522" y="35687"/>
                    <a:pt x="522" y="35557"/>
                    <a:pt x="489" y="35296"/>
                  </a:cubicBezTo>
                  <a:cubicBezTo>
                    <a:pt x="489" y="35035"/>
                    <a:pt x="457" y="34643"/>
                    <a:pt x="424" y="34154"/>
                  </a:cubicBezTo>
                  <a:cubicBezTo>
                    <a:pt x="391" y="33893"/>
                    <a:pt x="359" y="33632"/>
                    <a:pt x="359" y="33338"/>
                  </a:cubicBezTo>
                  <a:cubicBezTo>
                    <a:pt x="359" y="33045"/>
                    <a:pt x="326" y="32719"/>
                    <a:pt x="326" y="32393"/>
                  </a:cubicBezTo>
                  <a:cubicBezTo>
                    <a:pt x="326" y="32034"/>
                    <a:pt x="326" y="31675"/>
                    <a:pt x="294" y="31283"/>
                  </a:cubicBezTo>
                  <a:cubicBezTo>
                    <a:pt x="326" y="30892"/>
                    <a:pt x="326" y="30501"/>
                    <a:pt x="326" y="30077"/>
                  </a:cubicBezTo>
                  <a:cubicBezTo>
                    <a:pt x="359" y="28413"/>
                    <a:pt x="522" y="26456"/>
                    <a:pt x="783" y="24368"/>
                  </a:cubicBezTo>
                  <a:cubicBezTo>
                    <a:pt x="1044" y="22280"/>
                    <a:pt x="1435" y="20062"/>
                    <a:pt x="1827" y="17844"/>
                  </a:cubicBezTo>
                  <a:cubicBezTo>
                    <a:pt x="2218" y="15626"/>
                    <a:pt x="2642" y="13440"/>
                    <a:pt x="3001" y="11353"/>
                  </a:cubicBezTo>
                  <a:cubicBezTo>
                    <a:pt x="3327" y="9265"/>
                    <a:pt x="3653" y="7308"/>
                    <a:pt x="3784" y="5612"/>
                  </a:cubicBezTo>
                  <a:cubicBezTo>
                    <a:pt x="3817" y="5188"/>
                    <a:pt x="3882" y="4796"/>
                    <a:pt x="3914" y="4405"/>
                  </a:cubicBezTo>
                  <a:cubicBezTo>
                    <a:pt x="3914" y="4046"/>
                    <a:pt x="3947" y="3654"/>
                    <a:pt x="3980" y="3328"/>
                  </a:cubicBezTo>
                  <a:cubicBezTo>
                    <a:pt x="4012" y="2643"/>
                    <a:pt x="4045" y="2023"/>
                    <a:pt x="4012" y="1534"/>
                  </a:cubicBezTo>
                  <a:cubicBezTo>
                    <a:pt x="4012" y="556"/>
                    <a:pt x="3980" y="1"/>
                    <a:pt x="39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40"/>
            <p:cNvSpPr/>
            <p:nvPr/>
          </p:nvSpPr>
          <p:spPr>
            <a:xfrm flipH="1">
              <a:off x="7469005" y="3804820"/>
              <a:ext cx="170158" cy="257369"/>
            </a:xfrm>
            <a:custGeom>
              <a:avLst/>
              <a:gdLst/>
              <a:ahLst/>
              <a:cxnLst/>
              <a:rect l="l" t="t" r="r" b="b"/>
              <a:pathLst>
                <a:path w="7145" h="10807" extrusionOk="0">
                  <a:moveTo>
                    <a:pt x="105" y="0"/>
                  </a:moveTo>
                  <a:cubicBezTo>
                    <a:pt x="102" y="0"/>
                    <a:pt x="100" y="1"/>
                    <a:pt x="98" y="1"/>
                  </a:cubicBezTo>
                  <a:cubicBezTo>
                    <a:pt x="1" y="1"/>
                    <a:pt x="164" y="850"/>
                    <a:pt x="490" y="2057"/>
                  </a:cubicBezTo>
                  <a:cubicBezTo>
                    <a:pt x="849" y="3263"/>
                    <a:pt x="1403" y="4829"/>
                    <a:pt x="2251" y="6297"/>
                  </a:cubicBezTo>
                  <a:cubicBezTo>
                    <a:pt x="3067" y="7765"/>
                    <a:pt x="4241" y="9037"/>
                    <a:pt x="5252" y="9787"/>
                  </a:cubicBezTo>
                  <a:cubicBezTo>
                    <a:pt x="5774" y="10179"/>
                    <a:pt x="6231" y="10440"/>
                    <a:pt x="6557" y="10603"/>
                  </a:cubicBezTo>
                  <a:cubicBezTo>
                    <a:pt x="6829" y="10739"/>
                    <a:pt x="7033" y="10807"/>
                    <a:pt x="7093" y="10807"/>
                  </a:cubicBezTo>
                  <a:cubicBezTo>
                    <a:pt x="7105" y="10807"/>
                    <a:pt x="7112" y="10804"/>
                    <a:pt x="7112" y="10799"/>
                  </a:cubicBezTo>
                  <a:cubicBezTo>
                    <a:pt x="7144" y="10733"/>
                    <a:pt x="6361" y="10375"/>
                    <a:pt x="5448" y="9559"/>
                  </a:cubicBezTo>
                  <a:cubicBezTo>
                    <a:pt x="4502" y="8776"/>
                    <a:pt x="3426" y="7504"/>
                    <a:pt x="2643" y="6069"/>
                  </a:cubicBezTo>
                  <a:cubicBezTo>
                    <a:pt x="1860" y="4633"/>
                    <a:pt x="1305" y="3100"/>
                    <a:pt x="881" y="1926"/>
                  </a:cubicBezTo>
                  <a:cubicBezTo>
                    <a:pt x="498" y="775"/>
                    <a:pt x="208" y="0"/>
                    <a:pt x="1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40"/>
            <p:cNvSpPr/>
            <p:nvPr/>
          </p:nvSpPr>
          <p:spPr>
            <a:xfrm flipH="1">
              <a:off x="6982703" y="2713355"/>
              <a:ext cx="206667" cy="470037"/>
            </a:xfrm>
            <a:custGeom>
              <a:avLst/>
              <a:gdLst/>
              <a:ahLst/>
              <a:cxnLst/>
              <a:rect l="l" t="t" r="r" b="b"/>
              <a:pathLst>
                <a:path w="8678" h="19737" extrusionOk="0">
                  <a:moveTo>
                    <a:pt x="71" y="1"/>
                  </a:moveTo>
                  <a:cubicBezTo>
                    <a:pt x="69" y="1"/>
                    <a:pt x="67" y="1"/>
                    <a:pt x="66" y="2"/>
                  </a:cubicBezTo>
                  <a:cubicBezTo>
                    <a:pt x="0" y="2"/>
                    <a:pt x="196" y="1339"/>
                    <a:pt x="881" y="3264"/>
                  </a:cubicBezTo>
                  <a:cubicBezTo>
                    <a:pt x="1207" y="4242"/>
                    <a:pt x="1664" y="5319"/>
                    <a:pt x="2186" y="6493"/>
                  </a:cubicBezTo>
                  <a:cubicBezTo>
                    <a:pt x="2708" y="7635"/>
                    <a:pt x="3295" y="8842"/>
                    <a:pt x="3915" y="10048"/>
                  </a:cubicBezTo>
                  <a:cubicBezTo>
                    <a:pt x="5187" y="12430"/>
                    <a:pt x="6427" y="14811"/>
                    <a:pt x="7275" y="16638"/>
                  </a:cubicBezTo>
                  <a:cubicBezTo>
                    <a:pt x="7503" y="17094"/>
                    <a:pt x="7666" y="17518"/>
                    <a:pt x="7829" y="17910"/>
                  </a:cubicBezTo>
                  <a:cubicBezTo>
                    <a:pt x="7992" y="18269"/>
                    <a:pt x="8155" y="18595"/>
                    <a:pt x="8253" y="18888"/>
                  </a:cubicBezTo>
                  <a:cubicBezTo>
                    <a:pt x="8482" y="19410"/>
                    <a:pt x="8612" y="19737"/>
                    <a:pt x="8645" y="19737"/>
                  </a:cubicBezTo>
                  <a:cubicBezTo>
                    <a:pt x="8677" y="19704"/>
                    <a:pt x="8579" y="19378"/>
                    <a:pt x="8384" y="18823"/>
                  </a:cubicBezTo>
                  <a:cubicBezTo>
                    <a:pt x="8319" y="18530"/>
                    <a:pt x="8188" y="18203"/>
                    <a:pt x="8058" y="17812"/>
                  </a:cubicBezTo>
                  <a:cubicBezTo>
                    <a:pt x="7894" y="17421"/>
                    <a:pt x="7731" y="16996"/>
                    <a:pt x="7536" y="16540"/>
                  </a:cubicBezTo>
                  <a:cubicBezTo>
                    <a:pt x="6785" y="14648"/>
                    <a:pt x="5578" y="12234"/>
                    <a:pt x="4339" y="9853"/>
                  </a:cubicBezTo>
                  <a:cubicBezTo>
                    <a:pt x="3719" y="8646"/>
                    <a:pt x="3132" y="7439"/>
                    <a:pt x="2610" y="6297"/>
                  </a:cubicBezTo>
                  <a:cubicBezTo>
                    <a:pt x="2088" y="5155"/>
                    <a:pt x="1599" y="4079"/>
                    <a:pt x="1273" y="3133"/>
                  </a:cubicBezTo>
                  <a:cubicBezTo>
                    <a:pt x="532" y="1296"/>
                    <a:pt x="204" y="1"/>
                    <a:pt x="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40"/>
            <p:cNvSpPr/>
            <p:nvPr/>
          </p:nvSpPr>
          <p:spPr>
            <a:xfrm flipH="1">
              <a:off x="6833549" y="3591985"/>
              <a:ext cx="156179" cy="496519"/>
            </a:xfrm>
            <a:custGeom>
              <a:avLst/>
              <a:gdLst/>
              <a:ahLst/>
              <a:cxnLst/>
              <a:rect l="l" t="t" r="r" b="b"/>
              <a:pathLst>
                <a:path w="6558" h="20849" extrusionOk="0">
                  <a:moveTo>
                    <a:pt x="6322" y="0"/>
                  </a:moveTo>
                  <a:cubicBezTo>
                    <a:pt x="6121" y="0"/>
                    <a:pt x="5609" y="1331"/>
                    <a:pt x="5383" y="3458"/>
                  </a:cubicBezTo>
                  <a:cubicBezTo>
                    <a:pt x="5285" y="4502"/>
                    <a:pt x="5253" y="5742"/>
                    <a:pt x="5187" y="7047"/>
                  </a:cubicBezTo>
                  <a:cubicBezTo>
                    <a:pt x="5155" y="8351"/>
                    <a:pt x="5089" y="9754"/>
                    <a:pt x="4861" y="11091"/>
                  </a:cubicBezTo>
                  <a:cubicBezTo>
                    <a:pt x="4665" y="12429"/>
                    <a:pt x="4274" y="13766"/>
                    <a:pt x="3785" y="14941"/>
                  </a:cubicBezTo>
                  <a:cubicBezTo>
                    <a:pt x="3295" y="16147"/>
                    <a:pt x="2708" y="17191"/>
                    <a:pt x="2154" y="18072"/>
                  </a:cubicBezTo>
                  <a:cubicBezTo>
                    <a:pt x="1012" y="19801"/>
                    <a:pt x="1" y="20779"/>
                    <a:pt x="99" y="20845"/>
                  </a:cubicBezTo>
                  <a:cubicBezTo>
                    <a:pt x="100" y="20847"/>
                    <a:pt x="103" y="20848"/>
                    <a:pt x="107" y="20848"/>
                  </a:cubicBezTo>
                  <a:cubicBezTo>
                    <a:pt x="221" y="20848"/>
                    <a:pt x="1386" y="20032"/>
                    <a:pt x="2643" y="18398"/>
                  </a:cubicBezTo>
                  <a:cubicBezTo>
                    <a:pt x="3295" y="17550"/>
                    <a:pt x="3948" y="16474"/>
                    <a:pt x="4535" y="15267"/>
                  </a:cubicBezTo>
                  <a:cubicBezTo>
                    <a:pt x="5089" y="14027"/>
                    <a:pt x="5546" y="12657"/>
                    <a:pt x="5774" y="11254"/>
                  </a:cubicBezTo>
                  <a:cubicBezTo>
                    <a:pt x="6035" y="9819"/>
                    <a:pt x="6101" y="8384"/>
                    <a:pt x="6133" y="7079"/>
                  </a:cubicBezTo>
                  <a:cubicBezTo>
                    <a:pt x="6166" y="5774"/>
                    <a:pt x="6166" y="4535"/>
                    <a:pt x="6199" y="3491"/>
                  </a:cubicBezTo>
                  <a:cubicBezTo>
                    <a:pt x="6264" y="1436"/>
                    <a:pt x="6557" y="66"/>
                    <a:pt x="6329" y="1"/>
                  </a:cubicBezTo>
                  <a:cubicBezTo>
                    <a:pt x="6327" y="0"/>
                    <a:pt x="6324" y="0"/>
                    <a:pt x="63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40"/>
            <p:cNvSpPr/>
            <p:nvPr/>
          </p:nvSpPr>
          <p:spPr>
            <a:xfrm flipH="1">
              <a:off x="6835097" y="3916632"/>
              <a:ext cx="105691" cy="178184"/>
            </a:xfrm>
            <a:custGeom>
              <a:avLst/>
              <a:gdLst/>
              <a:ahLst/>
              <a:cxnLst/>
              <a:rect l="l" t="t" r="r" b="b"/>
              <a:pathLst>
                <a:path w="4438" h="7482" extrusionOk="0">
                  <a:moveTo>
                    <a:pt x="4211" y="0"/>
                  </a:moveTo>
                  <a:cubicBezTo>
                    <a:pt x="3791" y="0"/>
                    <a:pt x="3240" y="1972"/>
                    <a:pt x="2284" y="3788"/>
                  </a:cubicBezTo>
                  <a:cubicBezTo>
                    <a:pt x="1371" y="5680"/>
                    <a:pt x="1" y="7311"/>
                    <a:pt x="164" y="7474"/>
                  </a:cubicBezTo>
                  <a:cubicBezTo>
                    <a:pt x="169" y="7479"/>
                    <a:pt x="178" y="7482"/>
                    <a:pt x="189" y="7482"/>
                  </a:cubicBezTo>
                  <a:cubicBezTo>
                    <a:pt x="308" y="7482"/>
                    <a:pt x="736" y="7166"/>
                    <a:pt x="1273" y="6658"/>
                  </a:cubicBezTo>
                  <a:cubicBezTo>
                    <a:pt x="1860" y="6071"/>
                    <a:pt x="2545" y="5190"/>
                    <a:pt x="3100" y="4244"/>
                  </a:cubicBezTo>
                  <a:cubicBezTo>
                    <a:pt x="3654" y="3266"/>
                    <a:pt x="4078" y="2222"/>
                    <a:pt x="4241" y="1406"/>
                  </a:cubicBezTo>
                  <a:cubicBezTo>
                    <a:pt x="4437" y="623"/>
                    <a:pt x="4437" y="36"/>
                    <a:pt x="4241" y="4"/>
                  </a:cubicBezTo>
                  <a:cubicBezTo>
                    <a:pt x="4231" y="1"/>
                    <a:pt x="4221" y="0"/>
                    <a:pt x="421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40"/>
            <p:cNvSpPr/>
            <p:nvPr/>
          </p:nvSpPr>
          <p:spPr>
            <a:xfrm flipH="1">
              <a:off x="6816212" y="4016940"/>
              <a:ext cx="76756" cy="89592"/>
            </a:xfrm>
            <a:custGeom>
              <a:avLst/>
              <a:gdLst/>
              <a:ahLst/>
              <a:cxnLst/>
              <a:rect l="l" t="t" r="r" b="b"/>
              <a:pathLst>
                <a:path w="3223" h="3762" extrusionOk="0">
                  <a:moveTo>
                    <a:pt x="2409" y="0"/>
                  </a:moveTo>
                  <a:cubicBezTo>
                    <a:pt x="1629" y="0"/>
                    <a:pt x="1" y="3565"/>
                    <a:pt x="341" y="3751"/>
                  </a:cubicBezTo>
                  <a:cubicBezTo>
                    <a:pt x="353" y="3758"/>
                    <a:pt x="366" y="3762"/>
                    <a:pt x="381" y="3762"/>
                  </a:cubicBezTo>
                  <a:cubicBezTo>
                    <a:pt x="856" y="3762"/>
                    <a:pt x="3222" y="443"/>
                    <a:pt x="2527" y="32"/>
                  </a:cubicBezTo>
                  <a:cubicBezTo>
                    <a:pt x="2490" y="11"/>
                    <a:pt x="2451" y="0"/>
                    <a:pt x="24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40"/>
            <p:cNvSpPr/>
            <p:nvPr/>
          </p:nvSpPr>
          <p:spPr>
            <a:xfrm flipH="1">
              <a:off x="7295775" y="4024418"/>
              <a:ext cx="233077" cy="132507"/>
            </a:xfrm>
            <a:custGeom>
              <a:avLst/>
              <a:gdLst/>
              <a:ahLst/>
              <a:cxnLst/>
              <a:rect l="l" t="t" r="r" b="b"/>
              <a:pathLst>
                <a:path w="9787" h="5564" extrusionOk="0">
                  <a:moveTo>
                    <a:pt x="250" y="1"/>
                  </a:moveTo>
                  <a:cubicBezTo>
                    <a:pt x="195" y="1"/>
                    <a:pt x="155" y="14"/>
                    <a:pt x="131" y="44"/>
                  </a:cubicBezTo>
                  <a:cubicBezTo>
                    <a:pt x="1" y="175"/>
                    <a:pt x="523" y="795"/>
                    <a:pt x="1501" y="1284"/>
                  </a:cubicBezTo>
                  <a:cubicBezTo>
                    <a:pt x="1958" y="1512"/>
                    <a:pt x="2545" y="1741"/>
                    <a:pt x="3165" y="1969"/>
                  </a:cubicBezTo>
                  <a:cubicBezTo>
                    <a:pt x="3752" y="2197"/>
                    <a:pt x="4372" y="2458"/>
                    <a:pt x="4991" y="2752"/>
                  </a:cubicBezTo>
                  <a:cubicBezTo>
                    <a:pt x="6231" y="3306"/>
                    <a:pt x="7405" y="4024"/>
                    <a:pt x="8221" y="4611"/>
                  </a:cubicBezTo>
                  <a:cubicBezTo>
                    <a:pt x="9011" y="5158"/>
                    <a:pt x="9546" y="5564"/>
                    <a:pt x="9695" y="5564"/>
                  </a:cubicBezTo>
                  <a:cubicBezTo>
                    <a:pt x="9706" y="5564"/>
                    <a:pt x="9715" y="5562"/>
                    <a:pt x="9721" y="5557"/>
                  </a:cubicBezTo>
                  <a:cubicBezTo>
                    <a:pt x="9787" y="5492"/>
                    <a:pt x="9362" y="4905"/>
                    <a:pt x="8612" y="4155"/>
                  </a:cubicBezTo>
                  <a:cubicBezTo>
                    <a:pt x="7829" y="3437"/>
                    <a:pt x="6688" y="2556"/>
                    <a:pt x="5415" y="1904"/>
                  </a:cubicBezTo>
                  <a:cubicBezTo>
                    <a:pt x="4763" y="1578"/>
                    <a:pt x="4111" y="1284"/>
                    <a:pt x="3491" y="1088"/>
                  </a:cubicBezTo>
                  <a:cubicBezTo>
                    <a:pt x="2871" y="860"/>
                    <a:pt x="2317" y="664"/>
                    <a:pt x="1795" y="501"/>
                  </a:cubicBezTo>
                  <a:cubicBezTo>
                    <a:pt x="1024" y="262"/>
                    <a:pt x="491" y="1"/>
                    <a:pt x="2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40"/>
            <p:cNvSpPr/>
            <p:nvPr/>
          </p:nvSpPr>
          <p:spPr>
            <a:xfrm flipH="1">
              <a:off x="7315970" y="4034944"/>
              <a:ext cx="219860" cy="153940"/>
            </a:xfrm>
            <a:custGeom>
              <a:avLst/>
              <a:gdLst/>
              <a:ahLst/>
              <a:cxnLst/>
              <a:rect l="l" t="t" r="r" b="b"/>
              <a:pathLst>
                <a:path w="9232" h="6464" extrusionOk="0">
                  <a:moveTo>
                    <a:pt x="373" y="1"/>
                  </a:moveTo>
                  <a:cubicBezTo>
                    <a:pt x="299" y="1"/>
                    <a:pt x="250" y="19"/>
                    <a:pt x="228" y="59"/>
                  </a:cubicBezTo>
                  <a:cubicBezTo>
                    <a:pt x="0" y="418"/>
                    <a:pt x="2283" y="1886"/>
                    <a:pt x="4502" y="3452"/>
                  </a:cubicBezTo>
                  <a:cubicBezTo>
                    <a:pt x="6647" y="4913"/>
                    <a:pt x="8764" y="6464"/>
                    <a:pt x="9069" y="6464"/>
                  </a:cubicBezTo>
                  <a:cubicBezTo>
                    <a:pt x="9084" y="6464"/>
                    <a:pt x="9095" y="6460"/>
                    <a:pt x="9101" y="6453"/>
                  </a:cubicBezTo>
                  <a:cubicBezTo>
                    <a:pt x="9231" y="6290"/>
                    <a:pt x="7274" y="4332"/>
                    <a:pt x="5056" y="2701"/>
                  </a:cubicBezTo>
                  <a:cubicBezTo>
                    <a:pt x="3113" y="1222"/>
                    <a:pt x="963" y="1"/>
                    <a:pt x="3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40"/>
            <p:cNvSpPr/>
            <p:nvPr/>
          </p:nvSpPr>
          <p:spPr>
            <a:xfrm flipH="1">
              <a:off x="7287439" y="4075978"/>
              <a:ext cx="237269" cy="196783"/>
            </a:xfrm>
            <a:custGeom>
              <a:avLst/>
              <a:gdLst/>
              <a:ahLst/>
              <a:cxnLst/>
              <a:rect l="l" t="t" r="r" b="b"/>
              <a:pathLst>
                <a:path w="9963" h="8263" extrusionOk="0">
                  <a:moveTo>
                    <a:pt x="632" y="0"/>
                  </a:moveTo>
                  <a:cubicBezTo>
                    <a:pt x="593" y="0"/>
                    <a:pt x="564" y="11"/>
                    <a:pt x="544" y="32"/>
                  </a:cubicBezTo>
                  <a:cubicBezTo>
                    <a:pt x="1" y="640"/>
                    <a:pt x="9072" y="8262"/>
                    <a:pt x="9684" y="8262"/>
                  </a:cubicBezTo>
                  <a:cubicBezTo>
                    <a:pt x="9696" y="8262"/>
                    <a:pt x="9705" y="8259"/>
                    <a:pt x="9710" y="8253"/>
                  </a:cubicBezTo>
                  <a:cubicBezTo>
                    <a:pt x="9962" y="7969"/>
                    <a:pt x="1708" y="0"/>
                    <a:pt x="6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40"/>
            <p:cNvSpPr/>
            <p:nvPr/>
          </p:nvSpPr>
          <p:spPr>
            <a:xfrm flipH="1">
              <a:off x="8078050" y="2597328"/>
              <a:ext cx="239293" cy="350700"/>
            </a:xfrm>
            <a:custGeom>
              <a:avLst/>
              <a:gdLst/>
              <a:ahLst/>
              <a:cxnLst/>
              <a:rect l="l" t="t" r="r" b="b"/>
              <a:pathLst>
                <a:path w="10048" h="14726" extrusionOk="0">
                  <a:moveTo>
                    <a:pt x="9839" y="0"/>
                  </a:moveTo>
                  <a:cubicBezTo>
                    <a:pt x="9596" y="0"/>
                    <a:pt x="8930" y="845"/>
                    <a:pt x="7894" y="2003"/>
                  </a:cubicBezTo>
                  <a:cubicBezTo>
                    <a:pt x="6818" y="3243"/>
                    <a:pt x="5285" y="4874"/>
                    <a:pt x="3882" y="6635"/>
                  </a:cubicBezTo>
                  <a:cubicBezTo>
                    <a:pt x="3165" y="7516"/>
                    <a:pt x="2512" y="8429"/>
                    <a:pt x="1958" y="9342"/>
                  </a:cubicBezTo>
                  <a:cubicBezTo>
                    <a:pt x="1403" y="10256"/>
                    <a:pt x="979" y="11169"/>
                    <a:pt x="653" y="11952"/>
                  </a:cubicBezTo>
                  <a:cubicBezTo>
                    <a:pt x="33" y="13550"/>
                    <a:pt x="0" y="14725"/>
                    <a:pt x="66" y="14725"/>
                  </a:cubicBezTo>
                  <a:cubicBezTo>
                    <a:pt x="68" y="14725"/>
                    <a:pt x="69" y="14725"/>
                    <a:pt x="71" y="14725"/>
                  </a:cubicBezTo>
                  <a:cubicBezTo>
                    <a:pt x="204" y="14725"/>
                    <a:pt x="468" y="13627"/>
                    <a:pt x="1207" y="12180"/>
                  </a:cubicBezTo>
                  <a:cubicBezTo>
                    <a:pt x="1925" y="10713"/>
                    <a:pt x="3165" y="8886"/>
                    <a:pt x="4600" y="7222"/>
                  </a:cubicBezTo>
                  <a:cubicBezTo>
                    <a:pt x="6035" y="5526"/>
                    <a:pt x="7536" y="3895"/>
                    <a:pt x="8547" y="2525"/>
                  </a:cubicBezTo>
                  <a:cubicBezTo>
                    <a:pt x="9558" y="1155"/>
                    <a:pt x="10047" y="111"/>
                    <a:pt x="9884" y="13"/>
                  </a:cubicBezTo>
                  <a:cubicBezTo>
                    <a:pt x="9871" y="5"/>
                    <a:pt x="9856" y="0"/>
                    <a:pt x="98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40"/>
            <p:cNvSpPr/>
            <p:nvPr/>
          </p:nvSpPr>
          <p:spPr>
            <a:xfrm flipH="1">
              <a:off x="7698177" y="3684364"/>
              <a:ext cx="259488" cy="424336"/>
            </a:xfrm>
            <a:custGeom>
              <a:avLst/>
              <a:gdLst/>
              <a:ahLst/>
              <a:cxnLst/>
              <a:rect l="l" t="t" r="r" b="b"/>
              <a:pathLst>
                <a:path w="10896" h="17818" extrusionOk="0">
                  <a:moveTo>
                    <a:pt x="10684" y="1"/>
                  </a:moveTo>
                  <a:cubicBezTo>
                    <a:pt x="10480" y="1"/>
                    <a:pt x="10028" y="1192"/>
                    <a:pt x="9297" y="2972"/>
                  </a:cubicBezTo>
                  <a:cubicBezTo>
                    <a:pt x="8906" y="3853"/>
                    <a:pt x="8449" y="4896"/>
                    <a:pt x="7927" y="6005"/>
                  </a:cubicBezTo>
                  <a:cubicBezTo>
                    <a:pt x="7405" y="7082"/>
                    <a:pt x="6785" y="8224"/>
                    <a:pt x="6133" y="9365"/>
                  </a:cubicBezTo>
                  <a:cubicBezTo>
                    <a:pt x="5481" y="10474"/>
                    <a:pt x="4796" y="11551"/>
                    <a:pt x="4111" y="12562"/>
                  </a:cubicBezTo>
                  <a:cubicBezTo>
                    <a:pt x="3393" y="13541"/>
                    <a:pt x="2708" y="14454"/>
                    <a:pt x="2088" y="15237"/>
                  </a:cubicBezTo>
                  <a:cubicBezTo>
                    <a:pt x="881" y="16770"/>
                    <a:pt x="0" y="17716"/>
                    <a:pt x="66" y="17814"/>
                  </a:cubicBezTo>
                  <a:cubicBezTo>
                    <a:pt x="68" y="17816"/>
                    <a:pt x="72" y="17817"/>
                    <a:pt x="77" y="17817"/>
                  </a:cubicBezTo>
                  <a:cubicBezTo>
                    <a:pt x="209" y="17817"/>
                    <a:pt x="1226" y="17009"/>
                    <a:pt x="2545" y="15596"/>
                  </a:cubicBezTo>
                  <a:cubicBezTo>
                    <a:pt x="3230" y="14911"/>
                    <a:pt x="3980" y="13997"/>
                    <a:pt x="4730" y="13051"/>
                  </a:cubicBezTo>
                  <a:cubicBezTo>
                    <a:pt x="5513" y="12040"/>
                    <a:pt x="6263" y="10964"/>
                    <a:pt x="6948" y="9822"/>
                  </a:cubicBezTo>
                  <a:cubicBezTo>
                    <a:pt x="7634" y="8680"/>
                    <a:pt x="8253" y="7506"/>
                    <a:pt x="8775" y="6397"/>
                  </a:cubicBezTo>
                  <a:cubicBezTo>
                    <a:pt x="9297" y="5255"/>
                    <a:pt x="9754" y="4179"/>
                    <a:pt x="10047" y="3233"/>
                  </a:cubicBezTo>
                  <a:cubicBezTo>
                    <a:pt x="10700" y="1341"/>
                    <a:pt x="10895" y="36"/>
                    <a:pt x="10700" y="3"/>
                  </a:cubicBezTo>
                  <a:cubicBezTo>
                    <a:pt x="10695" y="2"/>
                    <a:pt x="10689" y="1"/>
                    <a:pt x="106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40"/>
            <p:cNvSpPr/>
            <p:nvPr/>
          </p:nvSpPr>
          <p:spPr>
            <a:xfrm flipH="1">
              <a:off x="7089132" y="4391860"/>
              <a:ext cx="156179" cy="210977"/>
            </a:xfrm>
            <a:custGeom>
              <a:avLst/>
              <a:gdLst/>
              <a:ahLst/>
              <a:cxnLst/>
              <a:rect l="l" t="t" r="r" b="b"/>
              <a:pathLst>
                <a:path w="6558" h="8859" extrusionOk="0">
                  <a:moveTo>
                    <a:pt x="408" y="0"/>
                  </a:moveTo>
                  <a:cubicBezTo>
                    <a:pt x="390" y="0"/>
                    <a:pt x="374" y="4"/>
                    <a:pt x="360" y="12"/>
                  </a:cubicBezTo>
                  <a:cubicBezTo>
                    <a:pt x="1" y="208"/>
                    <a:pt x="1208" y="2654"/>
                    <a:pt x="2774" y="4840"/>
                  </a:cubicBezTo>
                  <a:cubicBezTo>
                    <a:pt x="4289" y="6987"/>
                    <a:pt x="6110" y="8858"/>
                    <a:pt x="6373" y="8858"/>
                  </a:cubicBezTo>
                  <a:cubicBezTo>
                    <a:pt x="6382" y="8858"/>
                    <a:pt x="6389" y="8856"/>
                    <a:pt x="6394" y="8852"/>
                  </a:cubicBezTo>
                  <a:cubicBezTo>
                    <a:pt x="6557" y="8722"/>
                    <a:pt x="4992" y="6536"/>
                    <a:pt x="3556" y="4318"/>
                  </a:cubicBezTo>
                  <a:cubicBezTo>
                    <a:pt x="2148" y="2189"/>
                    <a:pt x="829" y="0"/>
                    <a:pt x="4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40"/>
            <p:cNvSpPr/>
            <p:nvPr/>
          </p:nvSpPr>
          <p:spPr>
            <a:xfrm flipH="1">
              <a:off x="8135015" y="4401052"/>
              <a:ext cx="108263" cy="153583"/>
            </a:xfrm>
            <a:custGeom>
              <a:avLst/>
              <a:gdLst/>
              <a:ahLst/>
              <a:cxnLst/>
              <a:rect l="l" t="t" r="r" b="b"/>
              <a:pathLst>
                <a:path w="4546" h="6449" extrusionOk="0">
                  <a:moveTo>
                    <a:pt x="3769" y="1"/>
                  </a:moveTo>
                  <a:cubicBezTo>
                    <a:pt x="2914" y="1"/>
                    <a:pt x="1" y="6285"/>
                    <a:pt x="381" y="6444"/>
                  </a:cubicBezTo>
                  <a:cubicBezTo>
                    <a:pt x="386" y="6447"/>
                    <a:pt x="393" y="6448"/>
                    <a:pt x="400" y="6448"/>
                  </a:cubicBezTo>
                  <a:cubicBezTo>
                    <a:pt x="857" y="6448"/>
                    <a:pt x="4545" y="403"/>
                    <a:pt x="3839" y="18"/>
                  </a:cubicBezTo>
                  <a:cubicBezTo>
                    <a:pt x="3817" y="6"/>
                    <a:pt x="3794" y="1"/>
                    <a:pt x="37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40"/>
            <p:cNvSpPr/>
            <p:nvPr/>
          </p:nvSpPr>
          <p:spPr>
            <a:xfrm flipH="1">
              <a:off x="7047956" y="2540267"/>
              <a:ext cx="170944" cy="232244"/>
            </a:xfrm>
            <a:custGeom>
              <a:avLst/>
              <a:gdLst/>
              <a:ahLst/>
              <a:cxnLst/>
              <a:rect l="l" t="t" r="r" b="b"/>
              <a:pathLst>
                <a:path w="7178" h="9752" extrusionOk="0">
                  <a:moveTo>
                    <a:pt x="371" y="1"/>
                  </a:moveTo>
                  <a:cubicBezTo>
                    <a:pt x="338" y="1"/>
                    <a:pt x="313" y="10"/>
                    <a:pt x="294" y="28"/>
                  </a:cubicBezTo>
                  <a:cubicBezTo>
                    <a:pt x="1" y="322"/>
                    <a:pt x="1958" y="2507"/>
                    <a:pt x="3622" y="4888"/>
                  </a:cubicBezTo>
                  <a:cubicBezTo>
                    <a:pt x="5319" y="7226"/>
                    <a:pt x="6764" y="9751"/>
                    <a:pt x="6971" y="9751"/>
                  </a:cubicBezTo>
                  <a:cubicBezTo>
                    <a:pt x="6975" y="9751"/>
                    <a:pt x="6979" y="9750"/>
                    <a:pt x="6982" y="9749"/>
                  </a:cubicBezTo>
                  <a:cubicBezTo>
                    <a:pt x="7177" y="9651"/>
                    <a:pt x="6101" y="6845"/>
                    <a:pt x="4405" y="4366"/>
                  </a:cubicBezTo>
                  <a:cubicBezTo>
                    <a:pt x="2845" y="2011"/>
                    <a:pt x="855" y="1"/>
                    <a:pt x="3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40"/>
            <p:cNvSpPr/>
            <p:nvPr/>
          </p:nvSpPr>
          <p:spPr>
            <a:xfrm flipH="1">
              <a:off x="8131657" y="2798827"/>
              <a:ext cx="62943" cy="272729"/>
            </a:xfrm>
            <a:custGeom>
              <a:avLst/>
              <a:gdLst/>
              <a:ahLst/>
              <a:cxnLst/>
              <a:rect l="l" t="t" r="r" b="b"/>
              <a:pathLst>
                <a:path w="2643" h="11452" extrusionOk="0">
                  <a:moveTo>
                    <a:pt x="653" y="1"/>
                  </a:moveTo>
                  <a:cubicBezTo>
                    <a:pt x="457" y="1"/>
                    <a:pt x="229" y="718"/>
                    <a:pt x="131" y="1827"/>
                  </a:cubicBezTo>
                  <a:cubicBezTo>
                    <a:pt x="0" y="2937"/>
                    <a:pt x="66" y="4470"/>
                    <a:pt x="327" y="5938"/>
                  </a:cubicBezTo>
                  <a:cubicBezTo>
                    <a:pt x="588" y="7405"/>
                    <a:pt x="1077" y="8841"/>
                    <a:pt x="1566" y="9852"/>
                  </a:cubicBezTo>
                  <a:cubicBezTo>
                    <a:pt x="2043" y="10838"/>
                    <a:pt x="2458" y="11452"/>
                    <a:pt x="2539" y="11452"/>
                  </a:cubicBezTo>
                  <a:cubicBezTo>
                    <a:pt x="2541" y="11452"/>
                    <a:pt x="2543" y="11451"/>
                    <a:pt x="2545" y="11450"/>
                  </a:cubicBezTo>
                  <a:cubicBezTo>
                    <a:pt x="2643" y="11385"/>
                    <a:pt x="2382" y="10700"/>
                    <a:pt x="2055" y="9656"/>
                  </a:cubicBezTo>
                  <a:cubicBezTo>
                    <a:pt x="1729" y="8612"/>
                    <a:pt x="1370" y="7210"/>
                    <a:pt x="1175" y="5807"/>
                  </a:cubicBezTo>
                  <a:cubicBezTo>
                    <a:pt x="946" y="4372"/>
                    <a:pt x="881" y="2937"/>
                    <a:pt x="849" y="1860"/>
                  </a:cubicBezTo>
                  <a:cubicBezTo>
                    <a:pt x="849" y="784"/>
                    <a:pt x="849" y="33"/>
                    <a:pt x="6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40"/>
            <p:cNvSpPr/>
            <p:nvPr/>
          </p:nvSpPr>
          <p:spPr>
            <a:xfrm flipH="1">
              <a:off x="8182145" y="2831311"/>
              <a:ext cx="32650" cy="203737"/>
            </a:xfrm>
            <a:custGeom>
              <a:avLst/>
              <a:gdLst/>
              <a:ahLst/>
              <a:cxnLst/>
              <a:rect l="l" t="t" r="r" b="b"/>
              <a:pathLst>
                <a:path w="1371" h="8555" extrusionOk="0">
                  <a:moveTo>
                    <a:pt x="1142" y="1"/>
                  </a:moveTo>
                  <a:cubicBezTo>
                    <a:pt x="971" y="1"/>
                    <a:pt x="669" y="450"/>
                    <a:pt x="424" y="1214"/>
                  </a:cubicBezTo>
                  <a:cubicBezTo>
                    <a:pt x="163" y="2029"/>
                    <a:pt x="0" y="3138"/>
                    <a:pt x="0" y="4280"/>
                  </a:cubicBezTo>
                  <a:cubicBezTo>
                    <a:pt x="0" y="5389"/>
                    <a:pt x="196" y="6498"/>
                    <a:pt x="457" y="7314"/>
                  </a:cubicBezTo>
                  <a:cubicBezTo>
                    <a:pt x="710" y="8072"/>
                    <a:pt x="993" y="8555"/>
                    <a:pt x="1070" y="8555"/>
                  </a:cubicBezTo>
                  <a:cubicBezTo>
                    <a:pt x="1072" y="8555"/>
                    <a:pt x="1075" y="8554"/>
                    <a:pt x="1077" y="8553"/>
                  </a:cubicBezTo>
                  <a:cubicBezTo>
                    <a:pt x="1175" y="8521"/>
                    <a:pt x="1077" y="7999"/>
                    <a:pt x="979" y="7183"/>
                  </a:cubicBezTo>
                  <a:cubicBezTo>
                    <a:pt x="881" y="6400"/>
                    <a:pt x="816" y="5324"/>
                    <a:pt x="848" y="4280"/>
                  </a:cubicBezTo>
                  <a:cubicBezTo>
                    <a:pt x="881" y="3204"/>
                    <a:pt x="1044" y="2160"/>
                    <a:pt x="1142" y="1377"/>
                  </a:cubicBezTo>
                  <a:cubicBezTo>
                    <a:pt x="1272" y="594"/>
                    <a:pt x="1370" y="72"/>
                    <a:pt x="1175" y="7"/>
                  </a:cubicBezTo>
                  <a:cubicBezTo>
                    <a:pt x="1164" y="3"/>
                    <a:pt x="1153" y="1"/>
                    <a:pt x="114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40"/>
            <p:cNvSpPr/>
            <p:nvPr/>
          </p:nvSpPr>
          <p:spPr>
            <a:xfrm flipH="1">
              <a:off x="7162934" y="2658985"/>
              <a:ext cx="48964" cy="430408"/>
            </a:xfrm>
            <a:custGeom>
              <a:avLst/>
              <a:gdLst/>
              <a:ahLst/>
              <a:cxnLst/>
              <a:rect l="l" t="t" r="r" b="b"/>
              <a:pathLst>
                <a:path w="2056" h="18073" extrusionOk="0">
                  <a:moveTo>
                    <a:pt x="166" y="1"/>
                  </a:moveTo>
                  <a:cubicBezTo>
                    <a:pt x="165" y="1"/>
                    <a:pt x="164" y="1"/>
                    <a:pt x="164" y="1"/>
                  </a:cubicBezTo>
                  <a:cubicBezTo>
                    <a:pt x="0" y="34"/>
                    <a:pt x="783" y="4503"/>
                    <a:pt x="1240" y="9037"/>
                  </a:cubicBezTo>
                  <a:cubicBezTo>
                    <a:pt x="1468" y="11288"/>
                    <a:pt x="1664" y="13538"/>
                    <a:pt x="1762" y="15235"/>
                  </a:cubicBezTo>
                  <a:cubicBezTo>
                    <a:pt x="1827" y="16083"/>
                    <a:pt x="1860" y="16800"/>
                    <a:pt x="1892" y="17290"/>
                  </a:cubicBezTo>
                  <a:cubicBezTo>
                    <a:pt x="1925" y="17779"/>
                    <a:pt x="1958" y="18073"/>
                    <a:pt x="1990" y="18073"/>
                  </a:cubicBezTo>
                  <a:cubicBezTo>
                    <a:pt x="1990" y="18073"/>
                    <a:pt x="2023" y="17779"/>
                    <a:pt x="2023" y="17290"/>
                  </a:cubicBezTo>
                  <a:cubicBezTo>
                    <a:pt x="2056" y="16768"/>
                    <a:pt x="2056" y="16083"/>
                    <a:pt x="2023" y="15235"/>
                  </a:cubicBezTo>
                  <a:cubicBezTo>
                    <a:pt x="1990" y="13506"/>
                    <a:pt x="1860" y="11255"/>
                    <a:pt x="1664" y="8972"/>
                  </a:cubicBezTo>
                  <a:cubicBezTo>
                    <a:pt x="1242" y="4454"/>
                    <a:pt x="366" y="1"/>
                    <a:pt x="1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40"/>
            <p:cNvSpPr/>
            <p:nvPr/>
          </p:nvSpPr>
          <p:spPr>
            <a:xfrm flipH="1">
              <a:off x="7145073" y="2840003"/>
              <a:ext cx="24887" cy="294449"/>
            </a:xfrm>
            <a:custGeom>
              <a:avLst/>
              <a:gdLst/>
              <a:ahLst/>
              <a:cxnLst/>
              <a:rect l="l" t="t" r="r" b="b"/>
              <a:pathLst>
                <a:path w="1045" h="12364" extrusionOk="0">
                  <a:moveTo>
                    <a:pt x="200" y="0"/>
                  </a:moveTo>
                  <a:cubicBezTo>
                    <a:pt x="199" y="0"/>
                    <a:pt x="198" y="0"/>
                    <a:pt x="197" y="1"/>
                  </a:cubicBezTo>
                  <a:cubicBezTo>
                    <a:pt x="1" y="33"/>
                    <a:pt x="360" y="3099"/>
                    <a:pt x="523" y="6198"/>
                  </a:cubicBezTo>
                  <a:cubicBezTo>
                    <a:pt x="653" y="7731"/>
                    <a:pt x="719" y="9265"/>
                    <a:pt x="751" y="10439"/>
                  </a:cubicBezTo>
                  <a:cubicBezTo>
                    <a:pt x="816" y="11581"/>
                    <a:pt x="849" y="12364"/>
                    <a:pt x="914" y="12364"/>
                  </a:cubicBezTo>
                  <a:cubicBezTo>
                    <a:pt x="947" y="12364"/>
                    <a:pt x="1012" y="11581"/>
                    <a:pt x="1012" y="10439"/>
                  </a:cubicBezTo>
                  <a:cubicBezTo>
                    <a:pt x="1045" y="9265"/>
                    <a:pt x="1045" y="7699"/>
                    <a:pt x="947" y="6166"/>
                  </a:cubicBezTo>
                  <a:cubicBezTo>
                    <a:pt x="817" y="3083"/>
                    <a:pt x="397" y="0"/>
                    <a:pt x="2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40"/>
            <p:cNvSpPr/>
            <p:nvPr/>
          </p:nvSpPr>
          <p:spPr>
            <a:xfrm flipH="1">
              <a:off x="7720706" y="3560121"/>
              <a:ext cx="96355" cy="204380"/>
            </a:xfrm>
            <a:custGeom>
              <a:avLst/>
              <a:gdLst/>
              <a:ahLst/>
              <a:cxnLst/>
              <a:rect l="l" t="t" r="r" b="b"/>
              <a:pathLst>
                <a:path w="4046" h="8582" extrusionOk="0">
                  <a:moveTo>
                    <a:pt x="3944" y="1"/>
                  </a:moveTo>
                  <a:cubicBezTo>
                    <a:pt x="3746" y="1"/>
                    <a:pt x="3288" y="2300"/>
                    <a:pt x="2284" y="4437"/>
                  </a:cubicBezTo>
                  <a:cubicBezTo>
                    <a:pt x="1827" y="5514"/>
                    <a:pt x="1273" y="6558"/>
                    <a:pt x="784" y="7308"/>
                  </a:cubicBezTo>
                  <a:cubicBezTo>
                    <a:pt x="327" y="8058"/>
                    <a:pt x="1" y="8548"/>
                    <a:pt x="33" y="8580"/>
                  </a:cubicBezTo>
                  <a:cubicBezTo>
                    <a:pt x="34" y="8581"/>
                    <a:pt x="36" y="8582"/>
                    <a:pt x="38" y="8582"/>
                  </a:cubicBezTo>
                  <a:cubicBezTo>
                    <a:pt x="96" y="8582"/>
                    <a:pt x="509" y="8162"/>
                    <a:pt x="1012" y="7439"/>
                  </a:cubicBezTo>
                  <a:cubicBezTo>
                    <a:pt x="1566" y="6721"/>
                    <a:pt x="2186" y="5710"/>
                    <a:pt x="2675" y="4601"/>
                  </a:cubicBezTo>
                  <a:cubicBezTo>
                    <a:pt x="3197" y="3524"/>
                    <a:pt x="3589" y="2382"/>
                    <a:pt x="3785" y="1502"/>
                  </a:cubicBezTo>
                  <a:cubicBezTo>
                    <a:pt x="3980" y="621"/>
                    <a:pt x="4046" y="1"/>
                    <a:pt x="3948" y="1"/>
                  </a:cubicBezTo>
                  <a:cubicBezTo>
                    <a:pt x="3946" y="1"/>
                    <a:pt x="3945" y="1"/>
                    <a:pt x="39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40"/>
            <p:cNvSpPr/>
            <p:nvPr/>
          </p:nvSpPr>
          <p:spPr>
            <a:xfrm flipH="1">
              <a:off x="7699772" y="3610537"/>
              <a:ext cx="89259" cy="149296"/>
            </a:xfrm>
            <a:custGeom>
              <a:avLst/>
              <a:gdLst/>
              <a:ahLst/>
              <a:cxnLst/>
              <a:rect l="l" t="t" r="r" b="b"/>
              <a:pathLst>
                <a:path w="3748" h="6269" extrusionOk="0">
                  <a:moveTo>
                    <a:pt x="3406" y="0"/>
                  </a:moveTo>
                  <a:cubicBezTo>
                    <a:pt x="3004" y="0"/>
                    <a:pt x="0" y="6171"/>
                    <a:pt x="161" y="6268"/>
                  </a:cubicBezTo>
                  <a:cubicBezTo>
                    <a:pt x="162" y="6268"/>
                    <a:pt x="163" y="6268"/>
                    <a:pt x="164" y="6268"/>
                  </a:cubicBezTo>
                  <a:cubicBezTo>
                    <a:pt x="392" y="6268"/>
                    <a:pt x="3748" y="167"/>
                    <a:pt x="3423" y="4"/>
                  </a:cubicBezTo>
                  <a:cubicBezTo>
                    <a:pt x="3418" y="2"/>
                    <a:pt x="3413" y="0"/>
                    <a:pt x="340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40"/>
            <p:cNvSpPr/>
            <p:nvPr/>
          </p:nvSpPr>
          <p:spPr>
            <a:xfrm flipH="1">
              <a:off x="6754317" y="2640362"/>
              <a:ext cx="45082" cy="235411"/>
            </a:xfrm>
            <a:custGeom>
              <a:avLst/>
              <a:gdLst/>
              <a:ahLst/>
              <a:cxnLst/>
              <a:rect l="l" t="t" r="r" b="b"/>
              <a:pathLst>
                <a:path w="1893" h="9885" extrusionOk="0">
                  <a:moveTo>
                    <a:pt x="1632" y="0"/>
                  </a:moveTo>
                  <a:cubicBezTo>
                    <a:pt x="1436" y="0"/>
                    <a:pt x="1436" y="2512"/>
                    <a:pt x="1044" y="4991"/>
                  </a:cubicBezTo>
                  <a:cubicBezTo>
                    <a:pt x="849" y="6198"/>
                    <a:pt x="620" y="7438"/>
                    <a:pt x="392" y="8351"/>
                  </a:cubicBezTo>
                  <a:cubicBezTo>
                    <a:pt x="164" y="9264"/>
                    <a:pt x="1" y="9851"/>
                    <a:pt x="66" y="9884"/>
                  </a:cubicBezTo>
                  <a:cubicBezTo>
                    <a:pt x="98" y="9884"/>
                    <a:pt x="359" y="9330"/>
                    <a:pt x="653" y="8416"/>
                  </a:cubicBezTo>
                  <a:cubicBezTo>
                    <a:pt x="947" y="7503"/>
                    <a:pt x="1240" y="6296"/>
                    <a:pt x="1469" y="5056"/>
                  </a:cubicBezTo>
                  <a:cubicBezTo>
                    <a:pt x="1893" y="2545"/>
                    <a:pt x="1795" y="0"/>
                    <a:pt x="16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40"/>
            <p:cNvSpPr/>
            <p:nvPr/>
          </p:nvSpPr>
          <p:spPr>
            <a:xfrm flipH="1">
              <a:off x="8528629" y="3347286"/>
              <a:ext cx="17885" cy="212882"/>
            </a:xfrm>
            <a:custGeom>
              <a:avLst/>
              <a:gdLst/>
              <a:ahLst/>
              <a:cxnLst/>
              <a:rect l="l" t="t" r="r" b="b"/>
              <a:pathLst>
                <a:path w="751" h="8939" extrusionOk="0">
                  <a:moveTo>
                    <a:pt x="201" y="0"/>
                  </a:moveTo>
                  <a:cubicBezTo>
                    <a:pt x="199" y="0"/>
                    <a:pt x="198" y="0"/>
                    <a:pt x="196" y="0"/>
                  </a:cubicBezTo>
                  <a:cubicBezTo>
                    <a:pt x="1" y="33"/>
                    <a:pt x="294" y="2251"/>
                    <a:pt x="294" y="4469"/>
                  </a:cubicBezTo>
                  <a:cubicBezTo>
                    <a:pt x="327" y="6720"/>
                    <a:pt x="98" y="8938"/>
                    <a:pt x="196" y="8938"/>
                  </a:cubicBezTo>
                  <a:cubicBezTo>
                    <a:pt x="197" y="8938"/>
                    <a:pt x="198" y="8939"/>
                    <a:pt x="199" y="8939"/>
                  </a:cubicBezTo>
                  <a:cubicBezTo>
                    <a:pt x="300" y="8939"/>
                    <a:pt x="718" y="6736"/>
                    <a:pt x="718" y="4469"/>
                  </a:cubicBezTo>
                  <a:cubicBezTo>
                    <a:pt x="751" y="2235"/>
                    <a:pt x="397" y="0"/>
                    <a:pt x="2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8" name="Google Shape;988;p40"/>
          <p:cNvGrpSpPr/>
          <p:nvPr/>
        </p:nvGrpSpPr>
        <p:grpSpPr>
          <a:xfrm>
            <a:off x="6122838" y="461600"/>
            <a:ext cx="736750" cy="709200"/>
            <a:chOff x="1426600" y="736000"/>
            <a:chExt cx="736750" cy="709200"/>
          </a:xfrm>
        </p:grpSpPr>
        <p:sp>
          <p:nvSpPr>
            <p:cNvPr id="989" name="Google Shape;989;p40"/>
            <p:cNvSpPr/>
            <p:nvPr/>
          </p:nvSpPr>
          <p:spPr>
            <a:xfrm>
              <a:off x="1611200" y="1094650"/>
              <a:ext cx="123075" cy="31600"/>
            </a:xfrm>
            <a:custGeom>
              <a:avLst/>
              <a:gdLst/>
              <a:ahLst/>
              <a:cxnLst/>
              <a:rect l="l" t="t" r="r" b="b"/>
              <a:pathLst>
                <a:path w="4923" h="1264" extrusionOk="0">
                  <a:moveTo>
                    <a:pt x="0" y="0"/>
                  </a:moveTo>
                  <a:lnTo>
                    <a:pt x="0" y="33"/>
                  </a:lnTo>
                  <a:cubicBezTo>
                    <a:pt x="0" y="33"/>
                    <a:pt x="1231" y="389"/>
                    <a:pt x="2461" y="713"/>
                  </a:cubicBezTo>
                  <a:cubicBezTo>
                    <a:pt x="2753" y="810"/>
                    <a:pt x="3044" y="907"/>
                    <a:pt x="3335" y="972"/>
                  </a:cubicBezTo>
                  <a:cubicBezTo>
                    <a:pt x="3627" y="1036"/>
                    <a:pt x="3918" y="1101"/>
                    <a:pt x="4145" y="1134"/>
                  </a:cubicBezTo>
                  <a:cubicBezTo>
                    <a:pt x="4598" y="1231"/>
                    <a:pt x="4922" y="1263"/>
                    <a:pt x="4922" y="1263"/>
                  </a:cubicBezTo>
                  <a:cubicBezTo>
                    <a:pt x="4922" y="1263"/>
                    <a:pt x="4631" y="1134"/>
                    <a:pt x="4177" y="1004"/>
                  </a:cubicBezTo>
                  <a:cubicBezTo>
                    <a:pt x="3951" y="907"/>
                    <a:pt x="3692" y="842"/>
                    <a:pt x="3400" y="777"/>
                  </a:cubicBezTo>
                  <a:cubicBezTo>
                    <a:pt x="3109" y="713"/>
                    <a:pt x="2785" y="648"/>
                    <a:pt x="2494" y="551"/>
                  </a:cubicBezTo>
                  <a:cubicBezTo>
                    <a:pt x="1263" y="292"/>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40"/>
            <p:cNvSpPr/>
            <p:nvPr/>
          </p:nvSpPr>
          <p:spPr>
            <a:xfrm>
              <a:off x="1674325" y="995875"/>
              <a:ext cx="71275" cy="106075"/>
            </a:xfrm>
            <a:custGeom>
              <a:avLst/>
              <a:gdLst/>
              <a:ahLst/>
              <a:cxnLst/>
              <a:rect l="l" t="t" r="r" b="b"/>
              <a:pathLst>
                <a:path w="2851" h="4243" extrusionOk="0">
                  <a:moveTo>
                    <a:pt x="1" y="0"/>
                  </a:moveTo>
                  <a:cubicBezTo>
                    <a:pt x="1" y="0"/>
                    <a:pt x="681" y="1069"/>
                    <a:pt x="1361" y="2170"/>
                  </a:cubicBezTo>
                  <a:cubicBezTo>
                    <a:pt x="1555" y="2429"/>
                    <a:pt x="1717" y="2688"/>
                    <a:pt x="1879" y="2947"/>
                  </a:cubicBezTo>
                  <a:cubicBezTo>
                    <a:pt x="2041" y="3206"/>
                    <a:pt x="2203" y="3433"/>
                    <a:pt x="2332" y="3627"/>
                  </a:cubicBezTo>
                  <a:cubicBezTo>
                    <a:pt x="2624" y="3984"/>
                    <a:pt x="2851" y="4243"/>
                    <a:pt x="2851" y="4243"/>
                  </a:cubicBezTo>
                  <a:lnTo>
                    <a:pt x="2851" y="4210"/>
                  </a:lnTo>
                  <a:cubicBezTo>
                    <a:pt x="2851" y="4210"/>
                    <a:pt x="2721" y="3919"/>
                    <a:pt x="2494" y="3530"/>
                  </a:cubicBezTo>
                  <a:cubicBezTo>
                    <a:pt x="2365" y="3303"/>
                    <a:pt x="2203" y="3077"/>
                    <a:pt x="2041" y="2818"/>
                  </a:cubicBezTo>
                  <a:cubicBezTo>
                    <a:pt x="1879" y="2591"/>
                    <a:pt x="1685" y="2332"/>
                    <a:pt x="1491" y="2073"/>
                  </a:cubicBezTo>
                  <a:lnTo>
                    <a:pt x="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40"/>
            <p:cNvSpPr/>
            <p:nvPr/>
          </p:nvSpPr>
          <p:spPr>
            <a:xfrm>
              <a:off x="1773900" y="736000"/>
              <a:ext cx="6525" cy="374850"/>
            </a:xfrm>
            <a:custGeom>
              <a:avLst/>
              <a:gdLst/>
              <a:ahLst/>
              <a:cxnLst/>
              <a:rect l="l" t="t" r="r" b="b"/>
              <a:pathLst>
                <a:path w="261" h="14994" extrusionOk="0">
                  <a:moveTo>
                    <a:pt x="228" y="1"/>
                  </a:moveTo>
                  <a:cubicBezTo>
                    <a:pt x="228" y="1"/>
                    <a:pt x="163" y="3725"/>
                    <a:pt x="98" y="7481"/>
                  </a:cubicBezTo>
                  <a:cubicBezTo>
                    <a:pt x="33" y="9359"/>
                    <a:pt x="1" y="11237"/>
                    <a:pt x="33" y="12630"/>
                  </a:cubicBezTo>
                  <a:cubicBezTo>
                    <a:pt x="33" y="14055"/>
                    <a:pt x="66" y="14994"/>
                    <a:pt x="66" y="14994"/>
                  </a:cubicBezTo>
                  <a:lnTo>
                    <a:pt x="98" y="14994"/>
                  </a:lnTo>
                  <a:cubicBezTo>
                    <a:pt x="98" y="14994"/>
                    <a:pt x="163" y="14055"/>
                    <a:pt x="195" y="12630"/>
                  </a:cubicBezTo>
                  <a:cubicBezTo>
                    <a:pt x="228" y="11237"/>
                    <a:pt x="260" y="9359"/>
                    <a:pt x="260" y="7481"/>
                  </a:cubicBezTo>
                  <a:lnTo>
                    <a:pt x="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40"/>
            <p:cNvSpPr/>
            <p:nvPr/>
          </p:nvSpPr>
          <p:spPr>
            <a:xfrm>
              <a:off x="1800625" y="982100"/>
              <a:ext cx="89075" cy="136050"/>
            </a:xfrm>
            <a:custGeom>
              <a:avLst/>
              <a:gdLst/>
              <a:ahLst/>
              <a:cxnLst/>
              <a:rect l="l" t="t" r="r" b="b"/>
              <a:pathLst>
                <a:path w="3563" h="5442" extrusionOk="0">
                  <a:moveTo>
                    <a:pt x="3530" y="1"/>
                  </a:moveTo>
                  <a:cubicBezTo>
                    <a:pt x="3530" y="1"/>
                    <a:pt x="2624" y="1329"/>
                    <a:pt x="1717" y="2689"/>
                  </a:cubicBezTo>
                  <a:cubicBezTo>
                    <a:pt x="1490" y="3013"/>
                    <a:pt x="1264" y="3336"/>
                    <a:pt x="1037" y="3660"/>
                  </a:cubicBezTo>
                  <a:cubicBezTo>
                    <a:pt x="843" y="3984"/>
                    <a:pt x="648" y="4275"/>
                    <a:pt x="486" y="4535"/>
                  </a:cubicBezTo>
                  <a:cubicBezTo>
                    <a:pt x="163" y="5085"/>
                    <a:pt x="1" y="5441"/>
                    <a:pt x="1" y="5441"/>
                  </a:cubicBezTo>
                  <a:cubicBezTo>
                    <a:pt x="1" y="5441"/>
                    <a:pt x="260" y="5117"/>
                    <a:pt x="616" y="4632"/>
                  </a:cubicBezTo>
                  <a:cubicBezTo>
                    <a:pt x="810" y="4373"/>
                    <a:pt x="1005" y="4081"/>
                    <a:pt x="1199" y="3790"/>
                  </a:cubicBezTo>
                  <a:cubicBezTo>
                    <a:pt x="1425" y="3466"/>
                    <a:pt x="1620" y="3110"/>
                    <a:pt x="1846" y="2753"/>
                  </a:cubicBezTo>
                  <a:cubicBezTo>
                    <a:pt x="2688" y="1393"/>
                    <a:pt x="3563" y="1"/>
                    <a:pt x="35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40"/>
            <p:cNvSpPr/>
            <p:nvPr/>
          </p:nvSpPr>
          <p:spPr>
            <a:xfrm>
              <a:off x="1814400" y="1076825"/>
              <a:ext cx="120650" cy="52650"/>
            </a:xfrm>
            <a:custGeom>
              <a:avLst/>
              <a:gdLst/>
              <a:ahLst/>
              <a:cxnLst/>
              <a:rect l="l" t="t" r="r" b="b"/>
              <a:pathLst>
                <a:path w="4826" h="2106" extrusionOk="0">
                  <a:moveTo>
                    <a:pt x="4825" y="1"/>
                  </a:moveTo>
                  <a:lnTo>
                    <a:pt x="2396" y="972"/>
                  </a:lnTo>
                  <a:cubicBezTo>
                    <a:pt x="2073" y="1102"/>
                    <a:pt x="1781" y="1231"/>
                    <a:pt x="1490" y="1328"/>
                  </a:cubicBezTo>
                  <a:cubicBezTo>
                    <a:pt x="1198" y="1458"/>
                    <a:pt x="939" y="1587"/>
                    <a:pt x="713" y="1685"/>
                  </a:cubicBezTo>
                  <a:cubicBezTo>
                    <a:pt x="292" y="1911"/>
                    <a:pt x="0" y="2073"/>
                    <a:pt x="0" y="2073"/>
                  </a:cubicBezTo>
                  <a:lnTo>
                    <a:pt x="0" y="2106"/>
                  </a:lnTo>
                  <a:cubicBezTo>
                    <a:pt x="0" y="2106"/>
                    <a:pt x="324" y="2008"/>
                    <a:pt x="777" y="1847"/>
                  </a:cubicBezTo>
                  <a:cubicBezTo>
                    <a:pt x="1004" y="1749"/>
                    <a:pt x="1295" y="1652"/>
                    <a:pt x="1555" y="1523"/>
                  </a:cubicBezTo>
                  <a:cubicBezTo>
                    <a:pt x="1846" y="1393"/>
                    <a:pt x="2137" y="1264"/>
                    <a:pt x="2461" y="1134"/>
                  </a:cubicBezTo>
                  <a:cubicBezTo>
                    <a:pt x="3627" y="584"/>
                    <a:pt x="4825" y="33"/>
                    <a:pt x="4825" y="33"/>
                  </a:cubicBezTo>
                  <a:lnTo>
                    <a:pt x="48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40"/>
            <p:cNvSpPr/>
            <p:nvPr/>
          </p:nvSpPr>
          <p:spPr>
            <a:xfrm>
              <a:off x="1817625" y="1135925"/>
              <a:ext cx="345725" cy="12175"/>
            </a:xfrm>
            <a:custGeom>
              <a:avLst/>
              <a:gdLst/>
              <a:ahLst/>
              <a:cxnLst/>
              <a:rect l="l" t="t" r="r" b="b"/>
              <a:pathLst>
                <a:path w="13829" h="487" extrusionOk="0">
                  <a:moveTo>
                    <a:pt x="13828" y="1"/>
                  </a:moveTo>
                  <a:cubicBezTo>
                    <a:pt x="13828" y="1"/>
                    <a:pt x="10395" y="65"/>
                    <a:pt x="6931" y="163"/>
                  </a:cubicBezTo>
                  <a:cubicBezTo>
                    <a:pt x="5182" y="195"/>
                    <a:pt x="3466" y="260"/>
                    <a:pt x="2170" y="325"/>
                  </a:cubicBezTo>
                  <a:cubicBezTo>
                    <a:pt x="875" y="389"/>
                    <a:pt x="1" y="454"/>
                    <a:pt x="1" y="454"/>
                  </a:cubicBezTo>
                  <a:lnTo>
                    <a:pt x="1" y="486"/>
                  </a:lnTo>
                  <a:lnTo>
                    <a:pt x="2170" y="486"/>
                  </a:lnTo>
                  <a:cubicBezTo>
                    <a:pt x="3466" y="454"/>
                    <a:pt x="5182" y="389"/>
                    <a:pt x="6931" y="325"/>
                  </a:cubicBezTo>
                  <a:cubicBezTo>
                    <a:pt x="10396" y="163"/>
                    <a:pt x="13828" y="1"/>
                    <a:pt x="13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40"/>
            <p:cNvSpPr/>
            <p:nvPr/>
          </p:nvSpPr>
          <p:spPr>
            <a:xfrm>
              <a:off x="1814400" y="1169925"/>
              <a:ext cx="114175" cy="83425"/>
            </a:xfrm>
            <a:custGeom>
              <a:avLst/>
              <a:gdLst/>
              <a:ahLst/>
              <a:cxnLst/>
              <a:rect l="l" t="t" r="r" b="b"/>
              <a:pathLst>
                <a:path w="4567" h="3337" extrusionOk="0">
                  <a:moveTo>
                    <a:pt x="0" y="1"/>
                  </a:moveTo>
                  <a:cubicBezTo>
                    <a:pt x="0" y="1"/>
                    <a:pt x="259" y="260"/>
                    <a:pt x="680" y="584"/>
                  </a:cubicBezTo>
                  <a:cubicBezTo>
                    <a:pt x="874" y="746"/>
                    <a:pt x="1134" y="940"/>
                    <a:pt x="1393" y="1134"/>
                  </a:cubicBezTo>
                  <a:cubicBezTo>
                    <a:pt x="1652" y="1328"/>
                    <a:pt x="1943" y="1523"/>
                    <a:pt x="2235" y="1717"/>
                  </a:cubicBezTo>
                  <a:cubicBezTo>
                    <a:pt x="3400" y="2527"/>
                    <a:pt x="4566" y="3336"/>
                    <a:pt x="4566" y="3336"/>
                  </a:cubicBezTo>
                  <a:lnTo>
                    <a:pt x="4566" y="3304"/>
                  </a:lnTo>
                  <a:lnTo>
                    <a:pt x="2332" y="1588"/>
                  </a:lnTo>
                  <a:cubicBezTo>
                    <a:pt x="2040" y="1393"/>
                    <a:pt x="1781" y="1167"/>
                    <a:pt x="1522" y="972"/>
                  </a:cubicBezTo>
                  <a:cubicBezTo>
                    <a:pt x="1231" y="778"/>
                    <a:pt x="972" y="584"/>
                    <a:pt x="777" y="454"/>
                  </a:cubicBezTo>
                  <a:cubicBezTo>
                    <a:pt x="324" y="163"/>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40"/>
            <p:cNvSpPr/>
            <p:nvPr/>
          </p:nvSpPr>
          <p:spPr>
            <a:xfrm>
              <a:off x="1804675" y="1195025"/>
              <a:ext cx="68025" cy="102025"/>
            </a:xfrm>
            <a:custGeom>
              <a:avLst/>
              <a:gdLst/>
              <a:ahLst/>
              <a:cxnLst/>
              <a:rect l="l" t="t" r="r" b="b"/>
              <a:pathLst>
                <a:path w="2721" h="4081" extrusionOk="0">
                  <a:moveTo>
                    <a:pt x="1" y="1"/>
                  </a:moveTo>
                  <a:cubicBezTo>
                    <a:pt x="1" y="1"/>
                    <a:pt x="130" y="292"/>
                    <a:pt x="357" y="681"/>
                  </a:cubicBezTo>
                  <a:cubicBezTo>
                    <a:pt x="486" y="875"/>
                    <a:pt x="616" y="1102"/>
                    <a:pt x="778" y="1361"/>
                  </a:cubicBezTo>
                  <a:cubicBezTo>
                    <a:pt x="940" y="1587"/>
                    <a:pt x="1134" y="1846"/>
                    <a:pt x="1296" y="2073"/>
                  </a:cubicBezTo>
                  <a:lnTo>
                    <a:pt x="2721" y="4081"/>
                  </a:lnTo>
                  <a:cubicBezTo>
                    <a:pt x="2721" y="4081"/>
                    <a:pt x="2073" y="3045"/>
                    <a:pt x="1425" y="2008"/>
                  </a:cubicBezTo>
                  <a:cubicBezTo>
                    <a:pt x="1263" y="1749"/>
                    <a:pt x="1102" y="1490"/>
                    <a:pt x="972" y="1231"/>
                  </a:cubicBezTo>
                  <a:cubicBezTo>
                    <a:pt x="810" y="1005"/>
                    <a:pt x="648" y="778"/>
                    <a:pt x="486" y="584"/>
                  </a:cubicBezTo>
                  <a:cubicBezTo>
                    <a:pt x="227" y="227"/>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40"/>
            <p:cNvSpPr/>
            <p:nvPr/>
          </p:nvSpPr>
          <p:spPr>
            <a:xfrm>
              <a:off x="1774725" y="1198275"/>
              <a:ext cx="5700" cy="246925"/>
            </a:xfrm>
            <a:custGeom>
              <a:avLst/>
              <a:gdLst/>
              <a:ahLst/>
              <a:cxnLst/>
              <a:rect l="l" t="t" r="r" b="b"/>
              <a:pathLst>
                <a:path w="228" h="9877" extrusionOk="0">
                  <a:moveTo>
                    <a:pt x="33" y="0"/>
                  </a:moveTo>
                  <a:cubicBezTo>
                    <a:pt x="33" y="0"/>
                    <a:pt x="0" y="615"/>
                    <a:pt x="0" y="1522"/>
                  </a:cubicBezTo>
                  <a:cubicBezTo>
                    <a:pt x="0" y="2008"/>
                    <a:pt x="0" y="2526"/>
                    <a:pt x="0" y="3109"/>
                  </a:cubicBezTo>
                  <a:cubicBezTo>
                    <a:pt x="0" y="3692"/>
                    <a:pt x="33" y="4307"/>
                    <a:pt x="65" y="4955"/>
                  </a:cubicBezTo>
                  <a:lnTo>
                    <a:pt x="195" y="9877"/>
                  </a:lnTo>
                  <a:lnTo>
                    <a:pt x="227" y="9877"/>
                  </a:lnTo>
                  <a:lnTo>
                    <a:pt x="227" y="4922"/>
                  </a:lnTo>
                  <a:cubicBezTo>
                    <a:pt x="195" y="4307"/>
                    <a:pt x="195" y="3692"/>
                    <a:pt x="195" y="3109"/>
                  </a:cubicBezTo>
                  <a:cubicBezTo>
                    <a:pt x="195" y="2526"/>
                    <a:pt x="162" y="2008"/>
                    <a:pt x="162" y="1522"/>
                  </a:cubicBezTo>
                  <a:cubicBezTo>
                    <a:pt x="130" y="615"/>
                    <a:pt x="65" y="0"/>
                    <a:pt x="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40"/>
            <p:cNvSpPr/>
            <p:nvPr/>
          </p:nvSpPr>
          <p:spPr>
            <a:xfrm>
              <a:off x="1668675" y="1191800"/>
              <a:ext cx="83400" cy="95550"/>
            </a:xfrm>
            <a:custGeom>
              <a:avLst/>
              <a:gdLst/>
              <a:ahLst/>
              <a:cxnLst/>
              <a:rect l="l" t="t" r="r" b="b"/>
              <a:pathLst>
                <a:path w="3336" h="3822" extrusionOk="0">
                  <a:moveTo>
                    <a:pt x="3303" y="0"/>
                  </a:moveTo>
                  <a:cubicBezTo>
                    <a:pt x="3303" y="0"/>
                    <a:pt x="3077" y="194"/>
                    <a:pt x="2753" y="551"/>
                  </a:cubicBezTo>
                  <a:cubicBezTo>
                    <a:pt x="2591" y="713"/>
                    <a:pt x="2397" y="907"/>
                    <a:pt x="2202" y="1134"/>
                  </a:cubicBezTo>
                  <a:cubicBezTo>
                    <a:pt x="2008" y="1360"/>
                    <a:pt x="1814" y="1619"/>
                    <a:pt x="1587" y="1846"/>
                  </a:cubicBezTo>
                  <a:cubicBezTo>
                    <a:pt x="810" y="2850"/>
                    <a:pt x="0" y="3821"/>
                    <a:pt x="0" y="3821"/>
                  </a:cubicBezTo>
                  <a:cubicBezTo>
                    <a:pt x="0" y="3821"/>
                    <a:pt x="875" y="2882"/>
                    <a:pt x="1717" y="1975"/>
                  </a:cubicBezTo>
                  <a:cubicBezTo>
                    <a:pt x="1943" y="1716"/>
                    <a:pt x="2137" y="1490"/>
                    <a:pt x="2364" y="1295"/>
                  </a:cubicBezTo>
                  <a:cubicBezTo>
                    <a:pt x="2558" y="1069"/>
                    <a:pt x="2720" y="842"/>
                    <a:pt x="2882" y="648"/>
                  </a:cubicBezTo>
                  <a:cubicBezTo>
                    <a:pt x="3141" y="292"/>
                    <a:pt x="3336" y="0"/>
                    <a:pt x="33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40"/>
            <p:cNvSpPr/>
            <p:nvPr/>
          </p:nvSpPr>
          <p:spPr>
            <a:xfrm>
              <a:off x="1635475" y="1179650"/>
              <a:ext cx="98800" cy="45350"/>
            </a:xfrm>
            <a:custGeom>
              <a:avLst/>
              <a:gdLst/>
              <a:ahLst/>
              <a:cxnLst/>
              <a:rect l="l" t="t" r="r" b="b"/>
              <a:pathLst>
                <a:path w="3952" h="1814" extrusionOk="0">
                  <a:moveTo>
                    <a:pt x="3919" y="0"/>
                  </a:moveTo>
                  <a:cubicBezTo>
                    <a:pt x="3919" y="0"/>
                    <a:pt x="3660" y="65"/>
                    <a:pt x="3304" y="195"/>
                  </a:cubicBezTo>
                  <a:cubicBezTo>
                    <a:pt x="3109" y="292"/>
                    <a:pt x="2883" y="357"/>
                    <a:pt x="2656" y="486"/>
                  </a:cubicBezTo>
                  <a:cubicBezTo>
                    <a:pt x="2429" y="583"/>
                    <a:pt x="2170" y="713"/>
                    <a:pt x="1943" y="842"/>
                  </a:cubicBezTo>
                  <a:cubicBezTo>
                    <a:pt x="972" y="1296"/>
                    <a:pt x="1" y="1781"/>
                    <a:pt x="1" y="1781"/>
                  </a:cubicBezTo>
                  <a:lnTo>
                    <a:pt x="33" y="1814"/>
                  </a:lnTo>
                  <a:cubicBezTo>
                    <a:pt x="33" y="1814"/>
                    <a:pt x="1037" y="1393"/>
                    <a:pt x="2008" y="972"/>
                  </a:cubicBezTo>
                  <a:cubicBezTo>
                    <a:pt x="2267" y="875"/>
                    <a:pt x="2494" y="778"/>
                    <a:pt x="2753" y="680"/>
                  </a:cubicBezTo>
                  <a:cubicBezTo>
                    <a:pt x="2980" y="551"/>
                    <a:pt x="3174" y="454"/>
                    <a:pt x="3368" y="357"/>
                  </a:cubicBezTo>
                  <a:cubicBezTo>
                    <a:pt x="3725" y="162"/>
                    <a:pt x="3951" y="0"/>
                    <a:pt x="39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40"/>
            <p:cNvSpPr/>
            <p:nvPr/>
          </p:nvSpPr>
          <p:spPr>
            <a:xfrm>
              <a:off x="1426600" y="1137550"/>
              <a:ext cx="301200" cy="14150"/>
            </a:xfrm>
            <a:custGeom>
              <a:avLst/>
              <a:gdLst/>
              <a:ahLst/>
              <a:cxnLst/>
              <a:rect l="l" t="t" r="r" b="b"/>
              <a:pathLst>
                <a:path w="12048" h="566" extrusionOk="0">
                  <a:moveTo>
                    <a:pt x="1" y="0"/>
                  </a:moveTo>
                  <a:lnTo>
                    <a:pt x="1" y="33"/>
                  </a:lnTo>
                  <a:cubicBezTo>
                    <a:pt x="1" y="33"/>
                    <a:pt x="3012" y="195"/>
                    <a:pt x="6024" y="357"/>
                  </a:cubicBezTo>
                  <a:cubicBezTo>
                    <a:pt x="7514" y="454"/>
                    <a:pt x="9036" y="519"/>
                    <a:pt x="10169" y="551"/>
                  </a:cubicBezTo>
                  <a:cubicBezTo>
                    <a:pt x="10547" y="562"/>
                    <a:pt x="10881" y="565"/>
                    <a:pt x="11160" y="565"/>
                  </a:cubicBezTo>
                  <a:cubicBezTo>
                    <a:pt x="11716" y="565"/>
                    <a:pt x="12047" y="551"/>
                    <a:pt x="12047" y="551"/>
                  </a:cubicBezTo>
                  <a:cubicBezTo>
                    <a:pt x="12047" y="551"/>
                    <a:pt x="11302" y="454"/>
                    <a:pt x="10169" y="389"/>
                  </a:cubicBezTo>
                  <a:cubicBezTo>
                    <a:pt x="9036" y="292"/>
                    <a:pt x="7514" y="260"/>
                    <a:pt x="6024" y="195"/>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1" name="Google Shape;1001;p40"/>
          <p:cNvGrpSpPr/>
          <p:nvPr/>
        </p:nvGrpSpPr>
        <p:grpSpPr>
          <a:xfrm>
            <a:off x="8430909" y="1170807"/>
            <a:ext cx="188650" cy="182200"/>
            <a:chOff x="1148925" y="2624725"/>
            <a:chExt cx="188650" cy="182200"/>
          </a:xfrm>
        </p:grpSpPr>
        <p:sp>
          <p:nvSpPr>
            <p:cNvPr id="1002" name="Google Shape;1002;p40"/>
            <p:cNvSpPr/>
            <p:nvPr/>
          </p:nvSpPr>
          <p:spPr>
            <a:xfrm>
              <a:off x="1195875" y="2717025"/>
              <a:ext cx="31600" cy="8925"/>
            </a:xfrm>
            <a:custGeom>
              <a:avLst/>
              <a:gdLst/>
              <a:ahLst/>
              <a:cxnLst/>
              <a:rect l="l" t="t" r="r" b="b"/>
              <a:pathLst>
                <a:path w="1264" h="357" extrusionOk="0">
                  <a:moveTo>
                    <a:pt x="1" y="1"/>
                  </a:moveTo>
                  <a:cubicBezTo>
                    <a:pt x="1" y="1"/>
                    <a:pt x="324" y="130"/>
                    <a:pt x="616" y="227"/>
                  </a:cubicBezTo>
                  <a:cubicBezTo>
                    <a:pt x="713" y="260"/>
                    <a:pt x="778" y="292"/>
                    <a:pt x="843" y="324"/>
                  </a:cubicBezTo>
                  <a:cubicBezTo>
                    <a:pt x="907" y="324"/>
                    <a:pt x="1004" y="324"/>
                    <a:pt x="1069" y="357"/>
                  </a:cubicBezTo>
                  <a:cubicBezTo>
                    <a:pt x="1166" y="357"/>
                    <a:pt x="1264" y="324"/>
                    <a:pt x="1264" y="324"/>
                  </a:cubicBezTo>
                  <a:lnTo>
                    <a:pt x="1264" y="292"/>
                  </a:lnTo>
                  <a:cubicBezTo>
                    <a:pt x="1264" y="292"/>
                    <a:pt x="1199" y="260"/>
                    <a:pt x="1102" y="195"/>
                  </a:cubicBezTo>
                  <a:cubicBezTo>
                    <a:pt x="1037" y="162"/>
                    <a:pt x="972" y="130"/>
                    <a:pt x="907" y="98"/>
                  </a:cubicBezTo>
                  <a:cubicBezTo>
                    <a:pt x="810" y="98"/>
                    <a:pt x="745" y="98"/>
                    <a:pt x="648" y="65"/>
                  </a:cubicBezTo>
                  <a:cubicBezTo>
                    <a:pt x="357" y="33"/>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40"/>
            <p:cNvSpPr/>
            <p:nvPr/>
          </p:nvSpPr>
          <p:spPr>
            <a:xfrm>
              <a:off x="1212075" y="2691125"/>
              <a:ext cx="18650" cy="27550"/>
            </a:xfrm>
            <a:custGeom>
              <a:avLst/>
              <a:gdLst/>
              <a:ahLst/>
              <a:cxnLst/>
              <a:rect l="l" t="t" r="r" b="b"/>
              <a:pathLst>
                <a:path w="746" h="1102" extrusionOk="0">
                  <a:moveTo>
                    <a:pt x="33" y="0"/>
                  </a:moveTo>
                  <a:lnTo>
                    <a:pt x="0" y="33"/>
                  </a:lnTo>
                  <a:cubicBezTo>
                    <a:pt x="0" y="33"/>
                    <a:pt x="162" y="324"/>
                    <a:pt x="324" y="616"/>
                  </a:cubicBezTo>
                  <a:cubicBezTo>
                    <a:pt x="356" y="680"/>
                    <a:pt x="389" y="745"/>
                    <a:pt x="421" y="810"/>
                  </a:cubicBezTo>
                  <a:cubicBezTo>
                    <a:pt x="454" y="875"/>
                    <a:pt x="518" y="939"/>
                    <a:pt x="551" y="972"/>
                  </a:cubicBezTo>
                  <a:cubicBezTo>
                    <a:pt x="648" y="1069"/>
                    <a:pt x="745" y="1101"/>
                    <a:pt x="745" y="1101"/>
                  </a:cubicBezTo>
                  <a:cubicBezTo>
                    <a:pt x="745" y="1101"/>
                    <a:pt x="745" y="1004"/>
                    <a:pt x="680" y="875"/>
                  </a:cubicBezTo>
                  <a:cubicBezTo>
                    <a:pt x="680" y="842"/>
                    <a:pt x="648" y="745"/>
                    <a:pt x="616" y="713"/>
                  </a:cubicBezTo>
                  <a:cubicBezTo>
                    <a:pt x="551" y="648"/>
                    <a:pt x="486" y="583"/>
                    <a:pt x="454" y="518"/>
                  </a:cubicBezTo>
                  <a:cubicBezTo>
                    <a:pt x="259" y="259"/>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40"/>
            <p:cNvSpPr/>
            <p:nvPr/>
          </p:nvSpPr>
          <p:spPr>
            <a:xfrm>
              <a:off x="1236350" y="2624725"/>
              <a:ext cx="4900" cy="96375"/>
            </a:xfrm>
            <a:custGeom>
              <a:avLst/>
              <a:gdLst/>
              <a:ahLst/>
              <a:cxnLst/>
              <a:rect l="l" t="t" r="r" b="b"/>
              <a:pathLst>
                <a:path w="196" h="3855" extrusionOk="0">
                  <a:moveTo>
                    <a:pt x="98" y="1"/>
                  </a:moveTo>
                  <a:cubicBezTo>
                    <a:pt x="98" y="1"/>
                    <a:pt x="66" y="972"/>
                    <a:pt x="33" y="1912"/>
                  </a:cubicBezTo>
                  <a:cubicBezTo>
                    <a:pt x="1" y="2171"/>
                    <a:pt x="1" y="2397"/>
                    <a:pt x="1" y="2624"/>
                  </a:cubicBezTo>
                  <a:cubicBezTo>
                    <a:pt x="1" y="2851"/>
                    <a:pt x="1" y="3077"/>
                    <a:pt x="1" y="3239"/>
                  </a:cubicBezTo>
                  <a:cubicBezTo>
                    <a:pt x="33" y="3595"/>
                    <a:pt x="66" y="3854"/>
                    <a:pt x="66" y="3854"/>
                  </a:cubicBezTo>
                  <a:lnTo>
                    <a:pt x="98" y="3854"/>
                  </a:lnTo>
                  <a:cubicBezTo>
                    <a:pt x="98" y="3854"/>
                    <a:pt x="130" y="3595"/>
                    <a:pt x="163" y="3239"/>
                  </a:cubicBezTo>
                  <a:cubicBezTo>
                    <a:pt x="195" y="3077"/>
                    <a:pt x="195" y="2851"/>
                    <a:pt x="195" y="2624"/>
                  </a:cubicBezTo>
                  <a:cubicBezTo>
                    <a:pt x="195" y="2397"/>
                    <a:pt x="195" y="2171"/>
                    <a:pt x="195" y="1912"/>
                  </a:cubicBezTo>
                  <a:cubicBezTo>
                    <a:pt x="163" y="972"/>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40"/>
            <p:cNvSpPr/>
            <p:nvPr/>
          </p:nvSpPr>
          <p:spPr>
            <a:xfrm>
              <a:off x="1244450" y="2687875"/>
              <a:ext cx="23500" cy="34850"/>
            </a:xfrm>
            <a:custGeom>
              <a:avLst/>
              <a:gdLst/>
              <a:ahLst/>
              <a:cxnLst/>
              <a:rect l="l" t="t" r="r" b="b"/>
              <a:pathLst>
                <a:path w="940" h="1394" extrusionOk="0">
                  <a:moveTo>
                    <a:pt x="907" y="1"/>
                  </a:moveTo>
                  <a:cubicBezTo>
                    <a:pt x="907" y="1"/>
                    <a:pt x="648" y="325"/>
                    <a:pt x="389" y="648"/>
                  </a:cubicBezTo>
                  <a:cubicBezTo>
                    <a:pt x="324" y="746"/>
                    <a:pt x="260" y="810"/>
                    <a:pt x="195" y="908"/>
                  </a:cubicBezTo>
                  <a:cubicBezTo>
                    <a:pt x="162" y="972"/>
                    <a:pt x="130" y="1069"/>
                    <a:pt x="98" y="1134"/>
                  </a:cubicBezTo>
                  <a:cubicBezTo>
                    <a:pt x="33" y="1296"/>
                    <a:pt x="1" y="1393"/>
                    <a:pt x="1" y="1393"/>
                  </a:cubicBezTo>
                  <a:lnTo>
                    <a:pt x="33" y="1393"/>
                  </a:lnTo>
                  <a:cubicBezTo>
                    <a:pt x="33" y="1393"/>
                    <a:pt x="98" y="1328"/>
                    <a:pt x="227" y="1231"/>
                  </a:cubicBezTo>
                  <a:cubicBezTo>
                    <a:pt x="260" y="1167"/>
                    <a:pt x="324" y="1102"/>
                    <a:pt x="389" y="1005"/>
                  </a:cubicBezTo>
                  <a:cubicBezTo>
                    <a:pt x="422" y="940"/>
                    <a:pt x="486" y="843"/>
                    <a:pt x="519" y="746"/>
                  </a:cubicBezTo>
                  <a:cubicBezTo>
                    <a:pt x="745" y="389"/>
                    <a:pt x="940" y="1"/>
                    <a:pt x="9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40"/>
            <p:cNvSpPr/>
            <p:nvPr/>
          </p:nvSpPr>
          <p:spPr>
            <a:xfrm>
              <a:off x="1247700" y="2712175"/>
              <a:ext cx="31600" cy="13775"/>
            </a:xfrm>
            <a:custGeom>
              <a:avLst/>
              <a:gdLst/>
              <a:ahLst/>
              <a:cxnLst/>
              <a:rect l="l" t="t" r="r" b="b"/>
              <a:pathLst>
                <a:path w="1264" h="551" extrusionOk="0">
                  <a:moveTo>
                    <a:pt x="1263" y="0"/>
                  </a:moveTo>
                  <a:cubicBezTo>
                    <a:pt x="1263" y="0"/>
                    <a:pt x="939" y="97"/>
                    <a:pt x="615" y="195"/>
                  </a:cubicBezTo>
                  <a:cubicBezTo>
                    <a:pt x="518" y="227"/>
                    <a:pt x="453" y="259"/>
                    <a:pt x="356" y="259"/>
                  </a:cubicBezTo>
                  <a:cubicBezTo>
                    <a:pt x="292" y="292"/>
                    <a:pt x="227" y="356"/>
                    <a:pt x="194" y="389"/>
                  </a:cubicBezTo>
                  <a:cubicBezTo>
                    <a:pt x="65" y="454"/>
                    <a:pt x="0" y="518"/>
                    <a:pt x="0" y="518"/>
                  </a:cubicBezTo>
                  <a:lnTo>
                    <a:pt x="32" y="551"/>
                  </a:lnTo>
                  <a:cubicBezTo>
                    <a:pt x="32" y="551"/>
                    <a:pt x="130" y="551"/>
                    <a:pt x="259" y="518"/>
                  </a:cubicBezTo>
                  <a:cubicBezTo>
                    <a:pt x="292" y="518"/>
                    <a:pt x="389" y="486"/>
                    <a:pt x="453" y="454"/>
                  </a:cubicBezTo>
                  <a:cubicBezTo>
                    <a:pt x="518" y="421"/>
                    <a:pt x="583" y="389"/>
                    <a:pt x="680" y="356"/>
                  </a:cubicBezTo>
                  <a:cubicBezTo>
                    <a:pt x="972" y="195"/>
                    <a:pt x="1263" y="33"/>
                    <a:pt x="1263" y="33"/>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40"/>
            <p:cNvSpPr/>
            <p:nvPr/>
          </p:nvSpPr>
          <p:spPr>
            <a:xfrm>
              <a:off x="1249300" y="2726750"/>
              <a:ext cx="88275" cy="5675"/>
            </a:xfrm>
            <a:custGeom>
              <a:avLst/>
              <a:gdLst/>
              <a:ahLst/>
              <a:cxnLst/>
              <a:rect l="l" t="t" r="r" b="b"/>
              <a:pathLst>
                <a:path w="3531" h="227" extrusionOk="0">
                  <a:moveTo>
                    <a:pt x="1102" y="0"/>
                  </a:moveTo>
                  <a:cubicBezTo>
                    <a:pt x="908" y="0"/>
                    <a:pt x="713" y="33"/>
                    <a:pt x="551" y="33"/>
                  </a:cubicBezTo>
                  <a:cubicBezTo>
                    <a:pt x="228" y="97"/>
                    <a:pt x="1" y="130"/>
                    <a:pt x="1" y="130"/>
                  </a:cubicBezTo>
                  <a:lnTo>
                    <a:pt x="1" y="162"/>
                  </a:lnTo>
                  <a:cubicBezTo>
                    <a:pt x="1" y="162"/>
                    <a:pt x="228" y="194"/>
                    <a:pt x="551" y="194"/>
                  </a:cubicBezTo>
                  <a:cubicBezTo>
                    <a:pt x="713" y="227"/>
                    <a:pt x="908" y="227"/>
                    <a:pt x="1102" y="227"/>
                  </a:cubicBezTo>
                  <a:cubicBezTo>
                    <a:pt x="1329" y="194"/>
                    <a:pt x="1555" y="194"/>
                    <a:pt x="1782" y="162"/>
                  </a:cubicBezTo>
                  <a:cubicBezTo>
                    <a:pt x="2656" y="97"/>
                    <a:pt x="3531" y="33"/>
                    <a:pt x="3531" y="33"/>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40"/>
            <p:cNvSpPr/>
            <p:nvPr/>
          </p:nvSpPr>
          <p:spPr>
            <a:xfrm>
              <a:off x="1248500" y="2735650"/>
              <a:ext cx="29175" cy="21875"/>
            </a:xfrm>
            <a:custGeom>
              <a:avLst/>
              <a:gdLst/>
              <a:ahLst/>
              <a:cxnLst/>
              <a:rect l="l" t="t" r="r" b="b"/>
              <a:pathLst>
                <a:path w="1167" h="875" extrusionOk="0">
                  <a:moveTo>
                    <a:pt x="0" y="0"/>
                  </a:moveTo>
                  <a:lnTo>
                    <a:pt x="0" y="33"/>
                  </a:lnTo>
                  <a:cubicBezTo>
                    <a:pt x="0" y="33"/>
                    <a:pt x="33" y="98"/>
                    <a:pt x="130" y="227"/>
                  </a:cubicBezTo>
                  <a:cubicBezTo>
                    <a:pt x="162" y="259"/>
                    <a:pt x="227" y="324"/>
                    <a:pt x="292" y="357"/>
                  </a:cubicBezTo>
                  <a:cubicBezTo>
                    <a:pt x="357" y="421"/>
                    <a:pt x="454" y="454"/>
                    <a:pt x="519" y="518"/>
                  </a:cubicBezTo>
                  <a:cubicBezTo>
                    <a:pt x="842" y="713"/>
                    <a:pt x="1134" y="875"/>
                    <a:pt x="1134" y="875"/>
                  </a:cubicBezTo>
                  <a:lnTo>
                    <a:pt x="1166" y="875"/>
                  </a:lnTo>
                  <a:cubicBezTo>
                    <a:pt x="1166" y="875"/>
                    <a:pt x="907" y="616"/>
                    <a:pt x="616" y="389"/>
                  </a:cubicBezTo>
                  <a:cubicBezTo>
                    <a:pt x="551" y="324"/>
                    <a:pt x="486" y="259"/>
                    <a:pt x="421" y="195"/>
                  </a:cubicBezTo>
                  <a:cubicBezTo>
                    <a:pt x="357" y="162"/>
                    <a:pt x="292" y="130"/>
                    <a:pt x="227" y="98"/>
                  </a:cubicBezTo>
                  <a:cubicBezTo>
                    <a:pt x="98" y="33"/>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40"/>
            <p:cNvSpPr/>
            <p:nvPr/>
          </p:nvSpPr>
          <p:spPr>
            <a:xfrm>
              <a:off x="1245250" y="2742125"/>
              <a:ext cx="17850" cy="26750"/>
            </a:xfrm>
            <a:custGeom>
              <a:avLst/>
              <a:gdLst/>
              <a:ahLst/>
              <a:cxnLst/>
              <a:rect l="l" t="t" r="r" b="b"/>
              <a:pathLst>
                <a:path w="714" h="1070" extrusionOk="0">
                  <a:moveTo>
                    <a:pt x="33" y="0"/>
                  </a:moveTo>
                  <a:lnTo>
                    <a:pt x="1" y="33"/>
                  </a:lnTo>
                  <a:cubicBezTo>
                    <a:pt x="1" y="33"/>
                    <a:pt x="33" y="98"/>
                    <a:pt x="66" y="227"/>
                  </a:cubicBezTo>
                  <a:cubicBezTo>
                    <a:pt x="98" y="292"/>
                    <a:pt x="98" y="357"/>
                    <a:pt x="163" y="421"/>
                  </a:cubicBezTo>
                  <a:cubicBezTo>
                    <a:pt x="195" y="454"/>
                    <a:pt x="260" y="519"/>
                    <a:pt x="292" y="583"/>
                  </a:cubicBezTo>
                  <a:cubicBezTo>
                    <a:pt x="487" y="842"/>
                    <a:pt x="713" y="1069"/>
                    <a:pt x="713" y="1069"/>
                  </a:cubicBezTo>
                  <a:cubicBezTo>
                    <a:pt x="713" y="1069"/>
                    <a:pt x="584" y="778"/>
                    <a:pt x="422" y="486"/>
                  </a:cubicBezTo>
                  <a:cubicBezTo>
                    <a:pt x="390" y="421"/>
                    <a:pt x="357" y="357"/>
                    <a:pt x="325" y="292"/>
                  </a:cubicBezTo>
                  <a:cubicBezTo>
                    <a:pt x="292" y="227"/>
                    <a:pt x="228" y="195"/>
                    <a:pt x="195" y="130"/>
                  </a:cubicBezTo>
                  <a:cubicBezTo>
                    <a:pt x="98" y="65"/>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40"/>
            <p:cNvSpPr/>
            <p:nvPr/>
          </p:nvSpPr>
          <p:spPr>
            <a:xfrm>
              <a:off x="1236350" y="2742925"/>
              <a:ext cx="4900" cy="64000"/>
            </a:xfrm>
            <a:custGeom>
              <a:avLst/>
              <a:gdLst/>
              <a:ahLst/>
              <a:cxnLst/>
              <a:rect l="l" t="t" r="r" b="b"/>
              <a:pathLst>
                <a:path w="196" h="2560" extrusionOk="0">
                  <a:moveTo>
                    <a:pt x="66" y="1"/>
                  </a:moveTo>
                  <a:cubicBezTo>
                    <a:pt x="66" y="1"/>
                    <a:pt x="33" y="163"/>
                    <a:pt x="1" y="422"/>
                  </a:cubicBezTo>
                  <a:cubicBezTo>
                    <a:pt x="1" y="519"/>
                    <a:pt x="1" y="681"/>
                    <a:pt x="1" y="810"/>
                  </a:cubicBezTo>
                  <a:cubicBezTo>
                    <a:pt x="1" y="972"/>
                    <a:pt x="1" y="1134"/>
                    <a:pt x="33" y="1296"/>
                  </a:cubicBezTo>
                  <a:cubicBezTo>
                    <a:pt x="66" y="1911"/>
                    <a:pt x="98" y="2559"/>
                    <a:pt x="98" y="2559"/>
                  </a:cubicBezTo>
                  <a:lnTo>
                    <a:pt x="130" y="2559"/>
                  </a:lnTo>
                  <a:cubicBezTo>
                    <a:pt x="130" y="2559"/>
                    <a:pt x="163" y="1911"/>
                    <a:pt x="195" y="1296"/>
                  </a:cubicBezTo>
                  <a:cubicBezTo>
                    <a:pt x="195" y="1134"/>
                    <a:pt x="195" y="972"/>
                    <a:pt x="195" y="810"/>
                  </a:cubicBezTo>
                  <a:cubicBezTo>
                    <a:pt x="195" y="681"/>
                    <a:pt x="195" y="519"/>
                    <a:pt x="163" y="422"/>
                  </a:cubicBezTo>
                  <a:cubicBezTo>
                    <a:pt x="130" y="163"/>
                    <a:pt x="98" y="1"/>
                    <a:pt x="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40"/>
            <p:cNvSpPr/>
            <p:nvPr/>
          </p:nvSpPr>
          <p:spPr>
            <a:xfrm>
              <a:off x="1210450" y="2741325"/>
              <a:ext cx="21875" cy="25100"/>
            </a:xfrm>
            <a:custGeom>
              <a:avLst/>
              <a:gdLst/>
              <a:ahLst/>
              <a:cxnLst/>
              <a:rect l="l" t="t" r="r" b="b"/>
              <a:pathLst>
                <a:path w="875" h="1004" extrusionOk="0">
                  <a:moveTo>
                    <a:pt x="875" y="0"/>
                  </a:moveTo>
                  <a:cubicBezTo>
                    <a:pt x="875" y="0"/>
                    <a:pt x="778" y="32"/>
                    <a:pt x="681" y="130"/>
                  </a:cubicBezTo>
                  <a:cubicBezTo>
                    <a:pt x="616" y="162"/>
                    <a:pt x="583" y="194"/>
                    <a:pt x="519" y="259"/>
                  </a:cubicBezTo>
                  <a:cubicBezTo>
                    <a:pt x="486" y="324"/>
                    <a:pt x="421" y="389"/>
                    <a:pt x="389" y="453"/>
                  </a:cubicBezTo>
                  <a:cubicBezTo>
                    <a:pt x="195" y="712"/>
                    <a:pt x="0" y="972"/>
                    <a:pt x="0" y="972"/>
                  </a:cubicBezTo>
                  <a:lnTo>
                    <a:pt x="33" y="1004"/>
                  </a:lnTo>
                  <a:cubicBezTo>
                    <a:pt x="33" y="1004"/>
                    <a:pt x="260" y="777"/>
                    <a:pt x="519" y="551"/>
                  </a:cubicBezTo>
                  <a:cubicBezTo>
                    <a:pt x="551" y="486"/>
                    <a:pt x="616" y="453"/>
                    <a:pt x="681" y="389"/>
                  </a:cubicBezTo>
                  <a:cubicBezTo>
                    <a:pt x="713" y="324"/>
                    <a:pt x="778" y="259"/>
                    <a:pt x="810" y="227"/>
                  </a:cubicBezTo>
                  <a:cubicBezTo>
                    <a:pt x="842" y="97"/>
                    <a:pt x="875" y="32"/>
                    <a:pt x="875" y="32"/>
                  </a:cubicBezTo>
                  <a:lnTo>
                    <a:pt x="8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40"/>
            <p:cNvSpPr/>
            <p:nvPr/>
          </p:nvSpPr>
          <p:spPr>
            <a:xfrm>
              <a:off x="1202350" y="2738075"/>
              <a:ext cx="25125" cy="12175"/>
            </a:xfrm>
            <a:custGeom>
              <a:avLst/>
              <a:gdLst/>
              <a:ahLst/>
              <a:cxnLst/>
              <a:rect l="l" t="t" r="r" b="b"/>
              <a:pathLst>
                <a:path w="1005" h="487" extrusionOk="0">
                  <a:moveTo>
                    <a:pt x="1005" y="1"/>
                  </a:moveTo>
                  <a:cubicBezTo>
                    <a:pt x="1005" y="1"/>
                    <a:pt x="940" y="1"/>
                    <a:pt x="810" y="33"/>
                  </a:cubicBezTo>
                  <a:cubicBezTo>
                    <a:pt x="778" y="33"/>
                    <a:pt x="713" y="33"/>
                    <a:pt x="648" y="65"/>
                  </a:cubicBezTo>
                  <a:cubicBezTo>
                    <a:pt x="584" y="98"/>
                    <a:pt x="519" y="130"/>
                    <a:pt x="486" y="162"/>
                  </a:cubicBezTo>
                  <a:cubicBezTo>
                    <a:pt x="227" y="324"/>
                    <a:pt x="1" y="486"/>
                    <a:pt x="1" y="486"/>
                  </a:cubicBezTo>
                  <a:cubicBezTo>
                    <a:pt x="1" y="486"/>
                    <a:pt x="292" y="421"/>
                    <a:pt x="551" y="324"/>
                  </a:cubicBezTo>
                  <a:cubicBezTo>
                    <a:pt x="616" y="292"/>
                    <a:pt x="681" y="292"/>
                    <a:pt x="745" y="260"/>
                  </a:cubicBezTo>
                  <a:cubicBezTo>
                    <a:pt x="810" y="227"/>
                    <a:pt x="843" y="195"/>
                    <a:pt x="875" y="162"/>
                  </a:cubicBezTo>
                  <a:cubicBezTo>
                    <a:pt x="972" y="98"/>
                    <a:pt x="1005" y="33"/>
                    <a:pt x="1005" y="33"/>
                  </a:cubicBezTo>
                  <a:lnTo>
                    <a:pt x="10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40"/>
            <p:cNvSpPr/>
            <p:nvPr/>
          </p:nvSpPr>
          <p:spPr>
            <a:xfrm>
              <a:off x="1148925" y="2727550"/>
              <a:ext cx="76925" cy="5700"/>
            </a:xfrm>
            <a:custGeom>
              <a:avLst/>
              <a:gdLst/>
              <a:ahLst/>
              <a:cxnLst/>
              <a:rect l="l" t="t" r="r" b="b"/>
              <a:pathLst>
                <a:path w="3077" h="228" extrusionOk="0">
                  <a:moveTo>
                    <a:pt x="0" y="1"/>
                  </a:moveTo>
                  <a:lnTo>
                    <a:pt x="0" y="33"/>
                  </a:lnTo>
                  <a:cubicBezTo>
                    <a:pt x="0" y="33"/>
                    <a:pt x="778" y="98"/>
                    <a:pt x="1522" y="162"/>
                  </a:cubicBezTo>
                  <a:cubicBezTo>
                    <a:pt x="1717" y="195"/>
                    <a:pt x="1911" y="195"/>
                    <a:pt x="2105" y="227"/>
                  </a:cubicBezTo>
                  <a:cubicBezTo>
                    <a:pt x="2267" y="227"/>
                    <a:pt x="2461" y="227"/>
                    <a:pt x="2591" y="195"/>
                  </a:cubicBezTo>
                  <a:cubicBezTo>
                    <a:pt x="2882" y="195"/>
                    <a:pt x="3077" y="162"/>
                    <a:pt x="3077" y="162"/>
                  </a:cubicBezTo>
                  <a:lnTo>
                    <a:pt x="3077" y="130"/>
                  </a:lnTo>
                  <a:cubicBezTo>
                    <a:pt x="3077" y="130"/>
                    <a:pt x="2882" y="98"/>
                    <a:pt x="2591" y="33"/>
                  </a:cubicBezTo>
                  <a:cubicBezTo>
                    <a:pt x="2461" y="33"/>
                    <a:pt x="2300" y="1"/>
                    <a:pt x="21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4" name="Google Shape;1014;p40"/>
          <p:cNvGrpSpPr/>
          <p:nvPr/>
        </p:nvGrpSpPr>
        <p:grpSpPr>
          <a:xfrm>
            <a:off x="6122838" y="3175716"/>
            <a:ext cx="508425" cy="489000"/>
            <a:chOff x="3034425" y="1221750"/>
            <a:chExt cx="508425" cy="489000"/>
          </a:xfrm>
        </p:grpSpPr>
        <p:sp>
          <p:nvSpPr>
            <p:cNvPr id="1015" name="Google Shape;1015;p40"/>
            <p:cNvSpPr/>
            <p:nvPr/>
          </p:nvSpPr>
          <p:spPr>
            <a:xfrm>
              <a:off x="3162325" y="1469475"/>
              <a:ext cx="85025" cy="21875"/>
            </a:xfrm>
            <a:custGeom>
              <a:avLst/>
              <a:gdLst/>
              <a:ahLst/>
              <a:cxnLst/>
              <a:rect l="l" t="t" r="r" b="b"/>
              <a:pathLst>
                <a:path w="3401" h="875" extrusionOk="0">
                  <a:moveTo>
                    <a:pt x="1" y="0"/>
                  </a:moveTo>
                  <a:cubicBezTo>
                    <a:pt x="1" y="0"/>
                    <a:pt x="843" y="260"/>
                    <a:pt x="1685" y="519"/>
                  </a:cubicBezTo>
                  <a:cubicBezTo>
                    <a:pt x="1879" y="551"/>
                    <a:pt x="2106" y="616"/>
                    <a:pt x="2300" y="680"/>
                  </a:cubicBezTo>
                  <a:cubicBezTo>
                    <a:pt x="2494" y="745"/>
                    <a:pt x="2688" y="778"/>
                    <a:pt x="2850" y="810"/>
                  </a:cubicBezTo>
                  <a:cubicBezTo>
                    <a:pt x="3174" y="842"/>
                    <a:pt x="3369" y="875"/>
                    <a:pt x="3369" y="875"/>
                  </a:cubicBezTo>
                  <a:lnTo>
                    <a:pt x="3401" y="842"/>
                  </a:lnTo>
                  <a:cubicBezTo>
                    <a:pt x="3401" y="842"/>
                    <a:pt x="3174" y="745"/>
                    <a:pt x="2883" y="648"/>
                  </a:cubicBezTo>
                  <a:cubicBezTo>
                    <a:pt x="2721" y="583"/>
                    <a:pt x="2527" y="519"/>
                    <a:pt x="2332" y="486"/>
                  </a:cubicBezTo>
                  <a:cubicBezTo>
                    <a:pt x="2138" y="454"/>
                    <a:pt x="1911" y="389"/>
                    <a:pt x="1717" y="357"/>
                  </a:cubicBezTo>
                  <a:cubicBezTo>
                    <a:pt x="843" y="16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40"/>
            <p:cNvSpPr/>
            <p:nvPr/>
          </p:nvSpPr>
          <p:spPr>
            <a:xfrm>
              <a:off x="3206050" y="1400650"/>
              <a:ext cx="48600" cy="73700"/>
            </a:xfrm>
            <a:custGeom>
              <a:avLst/>
              <a:gdLst/>
              <a:ahLst/>
              <a:cxnLst/>
              <a:rect l="l" t="t" r="r" b="b"/>
              <a:pathLst>
                <a:path w="1944" h="2948" extrusionOk="0">
                  <a:moveTo>
                    <a:pt x="0" y="1"/>
                  </a:moveTo>
                  <a:cubicBezTo>
                    <a:pt x="1" y="1"/>
                    <a:pt x="454" y="778"/>
                    <a:pt x="907" y="1523"/>
                  </a:cubicBezTo>
                  <a:cubicBezTo>
                    <a:pt x="1037" y="1685"/>
                    <a:pt x="1134" y="1879"/>
                    <a:pt x="1231" y="2073"/>
                  </a:cubicBezTo>
                  <a:cubicBezTo>
                    <a:pt x="1360" y="2235"/>
                    <a:pt x="1490" y="2397"/>
                    <a:pt x="1587" y="2527"/>
                  </a:cubicBezTo>
                  <a:cubicBezTo>
                    <a:pt x="1781" y="2786"/>
                    <a:pt x="1943" y="2948"/>
                    <a:pt x="1943" y="2948"/>
                  </a:cubicBezTo>
                  <a:lnTo>
                    <a:pt x="1943" y="2915"/>
                  </a:lnTo>
                  <a:cubicBezTo>
                    <a:pt x="1943" y="2915"/>
                    <a:pt x="1879" y="2721"/>
                    <a:pt x="1717" y="2430"/>
                  </a:cubicBezTo>
                  <a:cubicBezTo>
                    <a:pt x="1620" y="2268"/>
                    <a:pt x="1522" y="2106"/>
                    <a:pt x="1425" y="1944"/>
                  </a:cubicBezTo>
                  <a:cubicBezTo>
                    <a:pt x="1296" y="1782"/>
                    <a:pt x="1166" y="1588"/>
                    <a:pt x="1037" y="1426"/>
                  </a:cubicBezTo>
                  <a:cubicBezTo>
                    <a:pt x="519" y="713"/>
                    <a:pt x="1"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40"/>
            <p:cNvSpPr/>
            <p:nvPr/>
          </p:nvSpPr>
          <p:spPr>
            <a:xfrm>
              <a:off x="3273250" y="1221750"/>
              <a:ext cx="6500" cy="258275"/>
            </a:xfrm>
            <a:custGeom>
              <a:avLst/>
              <a:gdLst/>
              <a:ahLst/>
              <a:cxnLst/>
              <a:rect l="l" t="t" r="r" b="b"/>
              <a:pathLst>
                <a:path w="260" h="10331" extrusionOk="0">
                  <a:moveTo>
                    <a:pt x="194" y="0"/>
                  </a:moveTo>
                  <a:cubicBezTo>
                    <a:pt x="194" y="0"/>
                    <a:pt x="130" y="2591"/>
                    <a:pt x="65" y="5149"/>
                  </a:cubicBezTo>
                  <a:cubicBezTo>
                    <a:pt x="33" y="6444"/>
                    <a:pt x="0" y="7740"/>
                    <a:pt x="33" y="8711"/>
                  </a:cubicBezTo>
                  <a:cubicBezTo>
                    <a:pt x="65" y="9683"/>
                    <a:pt x="97" y="10330"/>
                    <a:pt x="97" y="10330"/>
                  </a:cubicBezTo>
                  <a:cubicBezTo>
                    <a:pt x="97" y="10330"/>
                    <a:pt x="162" y="9683"/>
                    <a:pt x="194" y="8711"/>
                  </a:cubicBezTo>
                  <a:cubicBezTo>
                    <a:pt x="227" y="7740"/>
                    <a:pt x="259" y="6444"/>
                    <a:pt x="227" y="5149"/>
                  </a:cubicBezTo>
                  <a:lnTo>
                    <a:pt x="2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40"/>
            <p:cNvSpPr/>
            <p:nvPr/>
          </p:nvSpPr>
          <p:spPr>
            <a:xfrm>
              <a:off x="3292675" y="1390950"/>
              <a:ext cx="61550" cy="94750"/>
            </a:xfrm>
            <a:custGeom>
              <a:avLst/>
              <a:gdLst/>
              <a:ahLst/>
              <a:cxnLst/>
              <a:rect l="l" t="t" r="r" b="b"/>
              <a:pathLst>
                <a:path w="2462" h="3790" extrusionOk="0">
                  <a:moveTo>
                    <a:pt x="2429" y="0"/>
                  </a:moveTo>
                  <a:cubicBezTo>
                    <a:pt x="2429" y="0"/>
                    <a:pt x="1781" y="939"/>
                    <a:pt x="1166" y="1846"/>
                  </a:cubicBezTo>
                  <a:cubicBezTo>
                    <a:pt x="1004" y="2073"/>
                    <a:pt x="842" y="2299"/>
                    <a:pt x="680" y="2526"/>
                  </a:cubicBezTo>
                  <a:cubicBezTo>
                    <a:pt x="551" y="2753"/>
                    <a:pt x="421" y="2947"/>
                    <a:pt x="324" y="3141"/>
                  </a:cubicBezTo>
                  <a:cubicBezTo>
                    <a:pt x="97" y="3498"/>
                    <a:pt x="0" y="3757"/>
                    <a:pt x="0" y="3757"/>
                  </a:cubicBezTo>
                  <a:lnTo>
                    <a:pt x="0" y="3789"/>
                  </a:lnTo>
                  <a:cubicBezTo>
                    <a:pt x="0" y="3789"/>
                    <a:pt x="195" y="3562"/>
                    <a:pt x="454" y="3239"/>
                  </a:cubicBezTo>
                  <a:cubicBezTo>
                    <a:pt x="583" y="3044"/>
                    <a:pt x="713" y="2850"/>
                    <a:pt x="875" y="2656"/>
                  </a:cubicBezTo>
                  <a:cubicBezTo>
                    <a:pt x="1004" y="2429"/>
                    <a:pt x="1134" y="2170"/>
                    <a:pt x="1296" y="1943"/>
                  </a:cubicBezTo>
                  <a:cubicBezTo>
                    <a:pt x="1879" y="972"/>
                    <a:pt x="2461" y="33"/>
                    <a:pt x="2461" y="33"/>
                  </a:cubicBezTo>
                  <a:lnTo>
                    <a:pt x="24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40"/>
            <p:cNvSpPr/>
            <p:nvPr/>
          </p:nvSpPr>
          <p:spPr>
            <a:xfrm>
              <a:off x="3301575" y="1456525"/>
              <a:ext cx="84225" cy="36450"/>
            </a:xfrm>
            <a:custGeom>
              <a:avLst/>
              <a:gdLst/>
              <a:ahLst/>
              <a:cxnLst/>
              <a:rect l="l" t="t" r="r" b="b"/>
              <a:pathLst>
                <a:path w="3369" h="1458" extrusionOk="0">
                  <a:moveTo>
                    <a:pt x="3336" y="0"/>
                  </a:moveTo>
                  <a:cubicBezTo>
                    <a:pt x="3336" y="0"/>
                    <a:pt x="2494" y="324"/>
                    <a:pt x="1652" y="648"/>
                  </a:cubicBezTo>
                  <a:cubicBezTo>
                    <a:pt x="1458" y="745"/>
                    <a:pt x="1231" y="810"/>
                    <a:pt x="1037" y="907"/>
                  </a:cubicBezTo>
                  <a:cubicBezTo>
                    <a:pt x="842" y="972"/>
                    <a:pt x="648" y="1069"/>
                    <a:pt x="519" y="1134"/>
                  </a:cubicBezTo>
                  <a:cubicBezTo>
                    <a:pt x="195" y="1296"/>
                    <a:pt x="1" y="1425"/>
                    <a:pt x="1" y="1425"/>
                  </a:cubicBezTo>
                  <a:lnTo>
                    <a:pt x="33" y="1458"/>
                  </a:lnTo>
                  <a:cubicBezTo>
                    <a:pt x="33" y="1458"/>
                    <a:pt x="260" y="1393"/>
                    <a:pt x="583" y="1296"/>
                  </a:cubicBezTo>
                  <a:cubicBezTo>
                    <a:pt x="745" y="1231"/>
                    <a:pt x="907" y="1166"/>
                    <a:pt x="1102" y="1101"/>
                  </a:cubicBezTo>
                  <a:cubicBezTo>
                    <a:pt x="1296" y="1004"/>
                    <a:pt x="1523" y="907"/>
                    <a:pt x="1717" y="810"/>
                  </a:cubicBezTo>
                  <a:cubicBezTo>
                    <a:pt x="2526" y="421"/>
                    <a:pt x="3368" y="33"/>
                    <a:pt x="3368" y="33"/>
                  </a:cubicBezTo>
                  <a:lnTo>
                    <a:pt x="33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40"/>
            <p:cNvSpPr/>
            <p:nvPr/>
          </p:nvSpPr>
          <p:spPr>
            <a:xfrm>
              <a:off x="3304825" y="1497000"/>
              <a:ext cx="238025" cy="9750"/>
            </a:xfrm>
            <a:custGeom>
              <a:avLst/>
              <a:gdLst/>
              <a:ahLst/>
              <a:cxnLst/>
              <a:rect l="l" t="t" r="r" b="b"/>
              <a:pathLst>
                <a:path w="9521" h="390" extrusionOk="0">
                  <a:moveTo>
                    <a:pt x="9521" y="0"/>
                  </a:moveTo>
                  <a:cubicBezTo>
                    <a:pt x="9521" y="0"/>
                    <a:pt x="7124" y="65"/>
                    <a:pt x="4760" y="98"/>
                  </a:cubicBezTo>
                  <a:cubicBezTo>
                    <a:pt x="4145" y="130"/>
                    <a:pt x="3562" y="130"/>
                    <a:pt x="3012" y="130"/>
                  </a:cubicBezTo>
                  <a:cubicBezTo>
                    <a:pt x="2429" y="162"/>
                    <a:pt x="1911" y="195"/>
                    <a:pt x="1457" y="227"/>
                  </a:cubicBezTo>
                  <a:cubicBezTo>
                    <a:pt x="583" y="260"/>
                    <a:pt x="0" y="324"/>
                    <a:pt x="0" y="324"/>
                  </a:cubicBezTo>
                  <a:lnTo>
                    <a:pt x="0" y="357"/>
                  </a:lnTo>
                  <a:cubicBezTo>
                    <a:pt x="0" y="357"/>
                    <a:pt x="583" y="389"/>
                    <a:pt x="1490" y="389"/>
                  </a:cubicBezTo>
                  <a:cubicBezTo>
                    <a:pt x="1911" y="389"/>
                    <a:pt x="2461" y="357"/>
                    <a:pt x="3012" y="357"/>
                  </a:cubicBezTo>
                  <a:cubicBezTo>
                    <a:pt x="3562" y="324"/>
                    <a:pt x="4145" y="292"/>
                    <a:pt x="4760" y="260"/>
                  </a:cubicBezTo>
                  <a:lnTo>
                    <a:pt x="9521" y="33"/>
                  </a:lnTo>
                  <a:lnTo>
                    <a:pt x="95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40"/>
            <p:cNvSpPr/>
            <p:nvPr/>
          </p:nvSpPr>
          <p:spPr>
            <a:xfrm>
              <a:off x="3302375" y="1520475"/>
              <a:ext cx="78575" cy="57500"/>
            </a:xfrm>
            <a:custGeom>
              <a:avLst/>
              <a:gdLst/>
              <a:ahLst/>
              <a:cxnLst/>
              <a:rect l="l" t="t" r="r" b="b"/>
              <a:pathLst>
                <a:path w="3143" h="2300" extrusionOk="0">
                  <a:moveTo>
                    <a:pt x="1" y="1"/>
                  </a:moveTo>
                  <a:lnTo>
                    <a:pt x="1" y="33"/>
                  </a:lnTo>
                  <a:cubicBezTo>
                    <a:pt x="1" y="33"/>
                    <a:pt x="163" y="195"/>
                    <a:pt x="454" y="454"/>
                  </a:cubicBezTo>
                  <a:cubicBezTo>
                    <a:pt x="584" y="551"/>
                    <a:pt x="746" y="681"/>
                    <a:pt x="940" y="810"/>
                  </a:cubicBezTo>
                  <a:cubicBezTo>
                    <a:pt x="1102" y="940"/>
                    <a:pt x="1329" y="1102"/>
                    <a:pt x="1523" y="1231"/>
                  </a:cubicBezTo>
                  <a:cubicBezTo>
                    <a:pt x="2332" y="1782"/>
                    <a:pt x="3142" y="2300"/>
                    <a:pt x="3142" y="2300"/>
                  </a:cubicBezTo>
                  <a:cubicBezTo>
                    <a:pt x="3142" y="2300"/>
                    <a:pt x="2365" y="1684"/>
                    <a:pt x="1620" y="1102"/>
                  </a:cubicBezTo>
                  <a:cubicBezTo>
                    <a:pt x="1426" y="940"/>
                    <a:pt x="1231" y="810"/>
                    <a:pt x="1037" y="648"/>
                  </a:cubicBezTo>
                  <a:cubicBezTo>
                    <a:pt x="875" y="519"/>
                    <a:pt x="681" y="422"/>
                    <a:pt x="519" y="324"/>
                  </a:cubicBezTo>
                  <a:cubicBezTo>
                    <a:pt x="228" y="13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40"/>
            <p:cNvSpPr/>
            <p:nvPr/>
          </p:nvSpPr>
          <p:spPr>
            <a:xfrm>
              <a:off x="3295100" y="1538300"/>
              <a:ext cx="47800" cy="70450"/>
            </a:xfrm>
            <a:custGeom>
              <a:avLst/>
              <a:gdLst/>
              <a:ahLst/>
              <a:cxnLst/>
              <a:rect l="l" t="t" r="r" b="b"/>
              <a:pathLst>
                <a:path w="1912" h="2818" extrusionOk="0">
                  <a:moveTo>
                    <a:pt x="0" y="0"/>
                  </a:moveTo>
                  <a:cubicBezTo>
                    <a:pt x="0" y="0"/>
                    <a:pt x="98" y="194"/>
                    <a:pt x="260" y="486"/>
                  </a:cubicBezTo>
                  <a:cubicBezTo>
                    <a:pt x="324" y="615"/>
                    <a:pt x="421" y="777"/>
                    <a:pt x="519" y="939"/>
                  </a:cubicBezTo>
                  <a:cubicBezTo>
                    <a:pt x="648" y="1101"/>
                    <a:pt x="778" y="1295"/>
                    <a:pt x="875" y="1457"/>
                  </a:cubicBezTo>
                  <a:cubicBezTo>
                    <a:pt x="1393" y="2137"/>
                    <a:pt x="1879" y="2817"/>
                    <a:pt x="1879" y="2817"/>
                  </a:cubicBezTo>
                  <a:lnTo>
                    <a:pt x="1911" y="2817"/>
                  </a:lnTo>
                  <a:cubicBezTo>
                    <a:pt x="1911" y="2817"/>
                    <a:pt x="1458" y="2073"/>
                    <a:pt x="1037" y="1360"/>
                  </a:cubicBezTo>
                  <a:cubicBezTo>
                    <a:pt x="907" y="1166"/>
                    <a:pt x="810" y="1004"/>
                    <a:pt x="713" y="842"/>
                  </a:cubicBezTo>
                  <a:cubicBezTo>
                    <a:pt x="583" y="680"/>
                    <a:pt x="486" y="518"/>
                    <a:pt x="389" y="389"/>
                  </a:cubicBezTo>
                  <a:cubicBezTo>
                    <a:pt x="195" y="162"/>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40"/>
            <p:cNvSpPr/>
            <p:nvPr/>
          </p:nvSpPr>
          <p:spPr>
            <a:xfrm>
              <a:off x="3274050" y="1539900"/>
              <a:ext cx="4875" cy="170850"/>
            </a:xfrm>
            <a:custGeom>
              <a:avLst/>
              <a:gdLst/>
              <a:ahLst/>
              <a:cxnLst/>
              <a:rect l="l" t="t" r="r" b="b"/>
              <a:pathLst>
                <a:path w="195" h="6834" extrusionOk="0">
                  <a:moveTo>
                    <a:pt x="65" y="1"/>
                  </a:moveTo>
                  <a:cubicBezTo>
                    <a:pt x="65" y="1"/>
                    <a:pt x="33" y="454"/>
                    <a:pt x="1" y="1069"/>
                  </a:cubicBezTo>
                  <a:cubicBezTo>
                    <a:pt x="1" y="1393"/>
                    <a:pt x="1" y="1782"/>
                    <a:pt x="1" y="2170"/>
                  </a:cubicBezTo>
                  <a:cubicBezTo>
                    <a:pt x="1" y="2591"/>
                    <a:pt x="33" y="3012"/>
                    <a:pt x="33" y="3433"/>
                  </a:cubicBezTo>
                  <a:cubicBezTo>
                    <a:pt x="98" y="5150"/>
                    <a:pt x="162" y="6834"/>
                    <a:pt x="162" y="6834"/>
                  </a:cubicBezTo>
                  <a:lnTo>
                    <a:pt x="195" y="6834"/>
                  </a:lnTo>
                  <a:lnTo>
                    <a:pt x="195" y="3433"/>
                  </a:lnTo>
                  <a:cubicBezTo>
                    <a:pt x="195" y="3012"/>
                    <a:pt x="195" y="2559"/>
                    <a:pt x="195" y="2170"/>
                  </a:cubicBezTo>
                  <a:cubicBezTo>
                    <a:pt x="195" y="1782"/>
                    <a:pt x="195" y="1393"/>
                    <a:pt x="162" y="1069"/>
                  </a:cubicBezTo>
                  <a:cubicBezTo>
                    <a:pt x="130" y="454"/>
                    <a:pt x="65" y="1"/>
                    <a:pt x="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40"/>
            <p:cNvSpPr/>
            <p:nvPr/>
          </p:nvSpPr>
          <p:spPr>
            <a:xfrm>
              <a:off x="3201200" y="1535850"/>
              <a:ext cx="58300" cy="66425"/>
            </a:xfrm>
            <a:custGeom>
              <a:avLst/>
              <a:gdLst/>
              <a:ahLst/>
              <a:cxnLst/>
              <a:rect l="l" t="t" r="r" b="b"/>
              <a:pathLst>
                <a:path w="2332" h="2657" extrusionOk="0">
                  <a:moveTo>
                    <a:pt x="2299" y="1"/>
                  </a:moveTo>
                  <a:cubicBezTo>
                    <a:pt x="2299" y="1"/>
                    <a:pt x="2137" y="130"/>
                    <a:pt x="1878" y="357"/>
                  </a:cubicBezTo>
                  <a:cubicBezTo>
                    <a:pt x="1781" y="487"/>
                    <a:pt x="1652" y="616"/>
                    <a:pt x="1522" y="778"/>
                  </a:cubicBezTo>
                  <a:cubicBezTo>
                    <a:pt x="1393" y="940"/>
                    <a:pt x="1231" y="1102"/>
                    <a:pt x="1101" y="1264"/>
                  </a:cubicBezTo>
                  <a:cubicBezTo>
                    <a:pt x="551" y="1944"/>
                    <a:pt x="0" y="2624"/>
                    <a:pt x="0" y="2624"/>
                  </a:cubicBezTo>
                  <a:lnTo>
                    <a:pt x="32" y="2656"/>
                  </a:lnTo>
                  <a:cubicBezTo>
                    <a:pt x="32" y="2656"/>
                    <a:pt x="648" y="2009"/>
                    <a:pt x="1231" y="1361"/>
                  </a:cubicBezTo>
                  <a:cubicBezTo>
                    <a:pt x="1393" y="1231"/>
                    <a:pt x="1522" y="1069"/>
                    <a:pt x="1652" y="908"/>
                  </a:cubicBezTo>
                  <a:cubicBezTo>
                    <a:pt x="1814" y="746"/>
                    <a:pt x="1911" y="616"/>
                    <a:pt x="2008" y="487"/>
                  </a:cubicBezTo>
                  <a:cubicBezTo>
                    <a:pt x="2202" y="195"/>
                    <a:pt x="2332" y="1"/>
                    <a:pt x="2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40"/>
            <p:cNvSpPr/>
            <p:nvPr/>
          </p:nvSpPr>
          <p:spPr>
            <a:xfrm>
              <a:off x="3179325" y="1527775"/>
              <a:ext cx="67225" cy="30775"/>
            </a:xfrm>
            <a:custGeom>
              <a:avLst/>
              <a:gdLst/>
              <a:ahLst/>
              <a:cxnLst/>
              <a:rect l="l" t="t" r="r" b="b"/>
              <a:pathLst>
                <a:path w="2689" h="1231" extrusionOk="0">
                  <a:moveTo>
                    <a:pt x="2689" y="0"/>
                  </a:moveTo>
                  <a:lnTo>
                    <a:pt x="2689" y="0"/>
                  </a:lnTo>
                  <a:cubicBezTo>
                    <a:pt x="2688" y="0"/>
                    <a:pt x="2494" y="32"/>
                    <a:pt x="2235" y="130"/>
                  </a:cubicBezTo>
                  <a:cubicBezTo>
                    <a:pt x="2106" y="162"/>
                    <a:pt x="1944" y="227"/>
                    <a:pt x="1782" y="291"/>
                  </a:cubicBezTo>
                  <a:cubicBezTo>
                    <a:pt x="1652" y="356"/>
                    <a:pt x="1490" y="453"/>
                    <a:pt x="1296" y="551"/>
                  </a:cubicBezTo>
                  <a:cubicBezTo>
                    <a:pt x="648" y="874"/>
                    <a:pt x="1" y="1231"/>
                    <a:pt x="1" y="1231"/>
                  </a:cubicBezTo>
                  <a:cubicBezTo>
                    <a:pt x="1" y="1231"/>
                    <a:pt x="681" y="972"/>
                    <a:pt x="1361" y="680"/>
                  </a:cubicBezTo>
                  <a:cubicBezTo>
                    <a:pt x="1555" y="615"/>
                    <a:pt x="1717" y="551"/>
                    <a:pt x="1879" y="486"/>
                  </a:cubicBezTo>
                  <a:cubicBezTo>
                    <a:pt x="2041" y="421"/>
                    <a:pt x="2170" y="324"/>
                    <a:pt x="2300" y="259"/>
                  </a:cubicBezTo>
                  <a:cubicBezTo>
                    <a:pt x="2559" y="130"/>
                    <a:pt x="2688" y="0"/>
                    <a:pt x="26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40"/>
            <p:cNvSpPr/>
            <p:nvPr/>
          </p:nvSpPr>
          <p:spPr>
            <a:xfrm>
              <a:off x="3034425" y="1498625"/>
              <a:ext cx="208075" cy="10100"/>
            </a:xfrm>
            <a:custGeom>
              <a:avLst/>
              <a:gdLst/>
              <a:ahLst/>
              <a:cxnLst/>
              <a:rect l="l" t="t" r="r" b="b"/>
              <a:pathLst>
                <a:path w="8323" h="404" extrusionOk="0">
                  <a:moveTo>
                    <a:pt x="0" y="0"/>
                  </a:moveTo>
                  <a:lnTo>
                    <a:pt x="0" y="33"/>
                  </a:lnTo>
                  <a:cubicBezTo>
                    <a:pt x="0" y="33"/>
                    <a:pt x="2073" y="162"/>
                    <a:pt x="4145" y="292"/>
                  </a:cubicBezTo>
                  <a:cubicBezTo>
                    <a:pt x="4663" y="324"/>
                    <a:pt x="5181" y="324"/>
                    <a:pt x="5700" y="356"/>
                  </a:cubicBezTo>
                  <a:cubicBezTo>
                    <a:pt x="6185" y="389"/>
                    <a:pt x="6639" y="389"/>
                    <a:pt x="7027" y="389"/>
                  </a:cubicBezTo>
                  <a:cubicBezTo>
                    <a:pt x="7286" y="400"/>
                    <a:pt x="7517" y="403"/>
                    <a:pt x="7709" y="403"/>
                  </a:cubicBezTo>
                  <a:cubicBezTo>
                    <a:pt x="8092" y="403"/>
                    <a:pt x="8323" y="389"/>
                    <a:pt x="8323" y="389"/>
                  </a:cubicBezTo>
                  <a:lnTo>
                    <a:pt x="8323" y="356"/>
                  </a:lnTo>
                  <a:cubicBezTo>
                    <a:pt x="8323" y="356"/>
                    <a:pt x="7804" y="292"/>
                    <a:pt x="7027" y="227"/>
                  </a:cubicBezTo>
                  <a:cubicBezTo>
                    <a:pt x="6639" y="227"/>
                    <a:pt x="6185" y="195"/>
                    <a:pt x="5700" y="162"/>
                  </a:cubicBezTo>
                  <a:cubicBezTo>
                    <a:pt x="5214" y="130"/>
                    <a:pt x="4696" y="130"/>
                    <a:pt x="4178" y="130"/>
                  </a:cubicBez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7" name="Google Shape;1027;p40"/>
          <p:cNvGrpSpPr/>
          <p:nvPr/>
        </p:nvGrpSpPr>
        <p:grpSpPr>
          <a:xfrm>
            <a:off x="5340063" y="1411891"/>
            <a:ext cx="508425" cy="489000"/>
            <a:chOff x="3034425" y="1221750"/>
            <a:chExt cx="508425" cy="489000"/>
          </a:xfrm>
        </p:grpSpPr>
        <p:sp>
          <p:nvSpPr>
            <p:cNvPr id="1028" name="Google Shape;1028;p40"/>
            <p:cNvSpPr/>
            <p:nvPr/>
          </p:nvSpPr>
          <p:spPr>
            <a:xfrm>
              <a:off x="3162325" y="1469475"/>
              <a:ext cx="85025" cy="21875"/>
            </a:xfrm>
            <a:custGeom>
              <a:avLst/>
              <a:gdLst/>
              <a:ahLst/>
              <a:cxnLst/>
              <a:rect l="l" t="t" r="r" b="b"/>
              <a:pathLst>
                <a:path w="3401" h="875" extrusionOk="0">
                  <a:moveTo>
                    <a:pt x="1" y="0"/>
                  </a:moveTo>
                  <a:cubicBezTo>
                    <a:pt x="1" y="0"/>
                    <a:pt x="843" y="260"/>
                    <a:pt x="1685" y="519"/>
                  </a:cubicBezTo>
                  <a:cubicBezTo>
                    <a:pt x="1879" y="551"/>
                    <a:pt x="2106" y="616"/>
                    <a:pt x="2300" y="680"/>
                  </a:cubicBezTo>
                  <a:cubicBezTo>
                    <a:pt x="2494" y="745"/>
                    <a:pt x="2688" y="778"/>
                    <a:pt x="2850" y="810"/>
                  </a:cubicBezTo>
                  <a:cubicBezTo>
                    <a:pt x="3174" y="842"/>
                    <a:pt x="3369" y="875"/>
                    <a:pt x="3369" y="875"/>
                  </a:cubicBezTo>
                  <a:lnTo>
                    <a:pt x="3401" y="842"/>
                  </a:lnTo>
                  <a:cubicBezTo>
                    <a:pt x="3401" y="842"/>
                    <a:pt x="3174" y="745"/>
                    <a:pt x="2883" y="648"/>
                  </a:cubicBezTo>
                  <a:cubicBezTo>
                    <a:pt x="2721" y="583"/>
                    <a:pt x="2527" y="519"/>
                    <a:pt x="2332" y="486"/>
                  </a:cubicBezTo>
                  <a:cubicBezTo>
                    <a:pt x="2138" y="454"/>
                    <a:pt x="1911" y="389"/>
                    <a:pt x="1717" y="357"/>
                  </a:cubicBezTo>
                  <a:cubicBezTo>
                    <a:pt x="843" y="16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40"/>
            <p:cNvSpPr/>
            <p:nvPr/>
          </p:nvSpPr>
          <p:spPr>
            <a:xfrm>
              <a:off x="3206050" y="1400650"/>
              <a:ext cx="48600" cy="73700"/>
            </a:xfrm>
            <a:custGeom>
              <a:avLst/>
              <a:gdLst/>
              <a:ahLst/>
              <a:cxnLst/>
              <a:rect l="l" t="t" r="r" b="b"/>
              <a:pathLst>
                <a:path w="1944" h="2948" extrusionOk="0">
                  <a:moveTo>
                    <a:pt x="0" y="1"/>
                  </a:moveTo>
                  <a:cubicBezTo>
                    <a:pt x="1" y="1"/>
                    <a:pt x="454" y="778"/>
                    <a:pt x="907" y="1523"/>
                  </a:cubicBezTo>
                  <a:cubicBezTo>
                    <a:pt x="1037" y="1685"/>
                    <a:pt x="1134" y="1879"/>
                    <a:pt x="1231" y="2073"/>
                  </a:cubicBezTo>
                  <a:cubicBezTo>
                    <a:pt x="1360" y="2235"/>
                    <a:pt x="1490" y="2397"/>
                    <a:pt x="1587" y="2527"/>
                  </a:cubicBezTo>
                  <a:cubicBezTo>
                    <a:pt x="1781" y="2786"/>
                    <a:pt x="1943" y="2948"/>
                    <a:pt x="1943" y="2948"/>
                  </a:cubicBezTo>
                  <a:lnTo>
                    <a:pt x="1943" y="2915"/>
                  </a:lnTo>
                  <a:cubicBezTo>
                    <a:pt x="1943" y="2915"/>
                    <a:pt x="1879" y="2721"/>
                    <a:pt x="1717" y="2430"/>
                  </a:cubicBezTo>
                  <a:cubicBezTo>
                    <a:pt x="1620" y="2268"/>
                    <a:pt x="1522" y="2106"/>
                    <a:pt x="1425" y="1944"/>
                  </a:cubicBezTo>
                  <a:cubicBezTo>
                    <a:pt x="1296" y="1782"/>
                    <a:pt x="1166" y="1588"/>
                    <a:pt x="1037" y="1426"/>
                  </a:cubicBezTo>
                  <a:cubicBezTo>
                    <a:pt x="519" y="713"/>
                    <a:pt x="1"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40"/>
            <p:cNvSpPr/>
            <p:nvPr/>
          </p:nvSpPr>
          <p:spPr>
            <a:xfrm>
              <a:off x="3273250" y="1221750"/>
              <a:ext cx="6500" cy="258275"/>
            </a:xfrm>
            <a:custGeom>
              <a:avLst/>
              <a:gdLst/>
              <a:ahLst/>
              <a:cxnLst/>
              <a:rect l="l" t="t" r="r" b="b"/>
              <a:pathLst>
                <a:path w="260" h="10331" extrusionOk="0">
                  <a:moveTo>
                    <a:pt x="194" y="0"/>
                  </a:moveTo>
                  <a:cubicBezTo>
                    <a:pt x="194" y="0"/>
                    <a:pt x="130" y="2591"/>
                    <a:pt x="65" y="5149"/>
                  </a:cubicBezTo>
                  <a:cubicBezTo>
                    <a:pt x="33" y="6444"/>
                    <a:pt x="0" y="7740"/>
                    <a:pt x="33" y="8711"/>
                  </a:cubicBezTo>
                  <a:cubicBezTo>
                    <a:pt x="65" y="9683"/>
                    <a:pt x="97" y="10330"/>
                    <a:pt x="97" y="10330"/>
                  </a:cubicBezTo>
                  <a:cubicBezTo>
                    <a:pt x="97" y="10330"/>
                    <a:pt x="162" y="9683"/>
                    <a:pt x="194" y="8711"/>
                  </a:cubicBezTo>
                  <a:cubicBezTo>
                    <a:pt x="227" y="7740"/>
                    <a:pt x="259" y="6444"/>
                    <a:pt x="227" y="5149"/>
                  </a:cubicBezTo>
                  <a:lnTo>
                    <a:pt x="2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40"/>
            <p:cNvSpPr/>
            <p:nvPr/>
          </p:nvSpPr>
          <p:spPr>
            <a:xfrm>
              <a:off x="3292675" y="1390950"/>
              <a:ext cx="61550" cy="94750"/>
            </a:xfrm>
            <a:custGeom>
              <a:avLst/>
              <a:gdLst/>
              <a:ahLst/>
              <a:cxnLst/>
              <a:rect l="l" t="t" r="r" b="b"/>
              <a:pathLst>
                <a:path w="2462" h="3790" extrusionOk="0">
                  <a:moveTo>
                    <a:pt x="2429" y="0"/>
                  </a:moveTo>
                  <a:cubicBezTo>
                    <a:pt x="2429" y="0"/>
                    <a:pt x="1781" y="939"/>
                    <a:pt x="1166" y="1846"/>
                  </a:cubicBezTo>
                  <a:cubicBezTo>
                    <a:pt x="1004" y="2073"/>
                    <a:pt x="842" y="2299"/>
                    <a:pt x="680" y="2526"/>
                  </a:cubicBezTo>
                  <a:cubicBezTo>
                    <a:pt x="551" y="2753"/>
                    <a:pt x="421" y="2947"/>
                    <a:pt x="324" y="3141"/>
                  </a:cubicBezTo>
                  <a:cubicBezTo>
                    <a:pt x="97" y="3498"/>
                    <a:pt x="0" y="3757"/>
                    <a:pt x="0" y="3757"/>
                  </a:cubicBezTo>
                  <a:lnTo>
                    <a:pt x="0" y="3789"/>
                  </a:lnTo>
                  <a:cubicBezTo>
                    <a:pt x="0" y="3789"/>
                    <a:pt x="195" y="3562"/>
                    <a:pt x="454" y="3239"/>
                  </a:cubicBezTo>
                  <a:cubicBezTo>
                    <a:pt x="583" y="3044"/>
                    <a:pt x="713" y="2850"/>
                    <a:pt x="875" y="2656"/>
                  </a:cubicBezTo>
                  <a:cubicBezTo>
                    <a:pt x="1004" y="2429"/>
                    <a:pt x="1134" y="2170"/>
                    <a:pt x="1296" y="1943"/>
                  </a:cubicBezTo>
                  <a:cubicBezTo>
                    <a:pt x="1879" y="972"/>
                    <a:pt x="2461" y="33"/>
                    <a:pt x="2461" y="33"/>
                  </a:cubicBezTo>
                  <a:lnTo>
                    <a:pt x="24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40"/>
            <p:cNvSpPr/>
            <p:nvPr/>
          </p:nvSpPr>
          <p:spPr>
            <a:xfrm>
              <a:off x="3301575" y="1456525"/>
              <a:ext cx="84225" cy="36450"/>
            </a:xfrm>
            <a:custGeom>
              <a:avLst/>
              <a:gdLst/>
              <a:ahLst/>
              <a:cxnLst/>
              <a:rect l="l" t="t" r="r" b="b"/>
              <a:pathLst>
                <a:path w="3369" h="1458" extrusionOk="0">
                  <a:moveTo>
                    <a:pt x="3336" y="0"/>
                  </a:moveTo>
                  <a:cubicBezTo>
                    <a:pt x="3336" y="0"/>
                    <a:pt x="2494" y="324"/>
                    <a:pt x="1652" y="648"/>
                  </a:cubicBezTo>
                  <a:cubicBezTo>
                    <a:pt x="1458" y="745"/>
                    <a:pt x="1231" y="810"/>
                    <a:pt x="1037" y="907"/>
                  </a:cubicBezTo>
                  <a:cubicBezTo>
                    <a:pt x="842" y="972"/>
                    <a:pt x="648" y="1069"/>
                    <a:pt x="519" y="1134"/>
                  </a:cubicBezTo>
                  <a:cubicBezTo>
                    <a:pt x="195" y="1296"/>
                    <a:pt x="1" y="1425"/>
                    <a:pt x="1" y="1425"/>
                  </a:cubicBezTo>
                  <a:lnTo>
                    <a:pt x="33" y="1458"/>
                  </a:lnTo>
                  <a:cubicBezTo>
                    <a:pt x="33" y="1458"/>
                    <a:pt x="260" y="1393"/>
                    <a:pt x="583" y="1296"/>
                  </a:cubicBezTo>
                  <a:cubicBezTo>
                    <a:pt x="745" y="1231"/>
                    <a:pt x="907" y="1166"/>
                    <a:pt x="1102" y="1101"/>
                  </a:cubicBezTo>
                  <a:cubicBezTo>
                    <a:pt x="1296" y="1004"/>
                    <a:pt x="1523" y="907"/>
                    <a:pt x="1717" y="810"/>
                  </a:cubicBezTo>
                  <a:cubicBezTo>
                    <a:pt x="2526" y="421"/>
                    <a:pt x="3368" y="33"/>
                    <a:pt x="3368" y="33"/>
                  </a:cubicBezTo>
                  <a:lnTo>
                    <a:pt x="33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40"/>
            <p:cNvSpPr/>
            <p:nvPr/>
          </p:nvSpPr>
          <p:spPr>
            <a:xfrm>
              <a:off x="3304825" y="1497000"/>
              <a:ext cx="238025" cy="9750"/>
            </a:xfrm>
            <a:custGeom>
              <a:avLst/>
              <a:gdLst/>
              <a:ahLst/>
              <a:cxnLst/>
              <a:rect l="l" t="t" r="r" b="b"/>
              <a:pathLst>
                <a:path w="9521" h="390" extrusionOk="0">
                  <a:moveTo>
                    <a:pt x="9521" y="0"/>
                  </a:moveTo>
                  <a:cubicBezTo>
                    <a:pt x="9521" y="0"/>
                    <a:pt x="7124" y="65"/>
                    <a:pt x="4760" y="98"/>
                  </a:cubicBezTo>
                  <a:cubicBezTo>
                    <a:pt x="4145" y="130"/>
                    <a:pt x="3562" y="130"/>
                    <a:pt x="3012" y="130"/>
                  </a:cubicBezTo>
                  <a:cubicBezTo>
                    <a:pt x="2429" y="162"/>
                    <a:pt x="1911" y="195"/>
                    <a:pt x="1457" y="227"/>
                  </a:cubicBezTo>
                  <a:cubicBezTo>
                    <a:pt x="583" y="260"/>
                    <a:pt x="0" y="324"/>
                    <a:pt x="0" y="324"/>
                  </a:cubicBezTo>
                  <a:lnTo>
                    <a:pt x="0" y="357"/>
                  </a:lnTo>
                  <a:cubicBezTo>
                    <a:pt x="0" y="357"/>
                    <a:pt x="583" y="389"/>
                    <a:pt x="1490" y="389"/>
                  </a:cubicBezTo>
                  <a:cubicBezTo>
                    <a:pt x="1911" y="389"/>
                    <a:pt x="2461" y="357"/>
                    <a:pt x="3012" y="357"/>
                  </a:cubicBezTo>
                  <a:cubicBezTo>
                    <a:pt x="3562" y="324"/>
                    <a:pt x="4145" y="292"/>
                    <a:pt x="4760" y="260"/>
                  </a:cubicBezTo>
                  <a:lnTo>
                    <a:pt x="9521" y="33"/>
                  </a:lnTo>
                  <a:lnTo>
                    <a:pt x="95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40"/>
            <p:cNvSpPr/>
            <p:nvPr/>
          </p:nvSpPr>
          <p:spPr>
            <a:xfrm>
              <a:off x="3302375" y="1520475"/>
              <a:ext cx="78575" cy="57500"/>
            </a:xfrm>
            <a:custGeom>
              <a:avLst/>
              <a:gdLst/>
              <a:ahLst/>
              <a:cxnLst/>
              <a:rect l="l" t="t" r="r" b="b"/>
              <a:pathLst>
                <a:path w="3143" h="2300" extrusionOk="0">
                  <a:moveTo>
                    <a:pt x="1" y="1"/>
                  </a:moveTo>
                  <a:lnTo>
                    <a:pt x="1" y="33"/>
                  </a:lnTo>
                  <a:cubicBezTo>
                    <a:pt x="1" y="33"/>
                    <a:pt x="163" y="195"/>
                    <a:pt x="454" y="454"/>
                  </a:cubicBezTo>
                  <a:cubicBezTo>
                    <a:pt x="584" y="551"/>
                    <a:pt x="746" y="681"/>
                    <a:pt x="940" y="810"/>
                  </a:cubicBezTo>
                  <a:cubicBezTo>
                    <a:pt x="1102" y="940"/>
                    <a:pt x="1329" y="1102"/>
                    <a:pt x="1523" y="1231"/>
                  </a:cubicBezTo>
                  <a:cubicBezTo>
                    <a:pt x="2332" y="1782"/>
                    <a:pt x="3142" y="2300"/>
                    <a:pt x="3142" y="2300"/>
                  </a:cubicBezTo>
                  <a:cubicBezTo>
                    <a:pt x="3142" y="2300"/>
                    <a:pt x="2365" y="1684"/>
                    <a:pt x="1620" y="1102"/>
                  </a:cubicBezTo>
                  <a:cubicBezTo>
                    <a:pt x="1426" y="940"/>
                    <a:pt x="1231" y="810"/>
                    <a:pt x="1037" y="648"/>
                  </a:cubicBezTo>
                  <a:cubicBezTo>
                    <a:pt x="875" y="519"/>
                    <a:pt x="681" y="422"/>
                    <a:pt x="519" y="324"/>
                  </a:cubicBezTo>
                  <a:cubicBezTo>
                    <a:pt x="228" y="13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40"/>
            <p:cNvSpPr/>
            <p:nvPr/>
          </p:nvSpPr>
          <p:spPr>
            <a:xfrm>
              <a:off x="3295100" y="1538300"/>
              <a:ext cx="47800" cy="70450"/>
            </a:xfrm>
            <a:custGeom>
              <a:avLst/>
              <a:gdLst/>
              <a:ahLst/>
              <a:cxnLst/>
              <a:rect l="l" t="t" r="r" b="b"/>
              <a:pathLst>
                <a:path w="1912" h="2818" extrusionOk="0">
                  <a:moveTo>
                    <a:pt x="0" y="0"/>
                  </a:moveTo>
                  <a:cubicBezTo>
                    <a:pt x="0" y="0"/>
                    <a:pt x="98" y="194"/>
                    <a:pt x="260" y="486"/>
                  </a:cubicBezTo>
                  <a:cubicBezTo>
                    <a:pt x="324" y="615"/>
                    <a:pt x="421" y="777"/>
                    <a:pt x="519" y="939"/>
                  </a:cubicBezTo>
                  <a:cubicBezTo>
                    <a:pt x="648" y="1101"/>
                    <a:pt x="778" y="1295"/>
                    <a:pt x="875" y="1457"/>
                  </a:cubicBezTo>
                  <a:cubicBezTo>
                    <a:pt x="1393" y="2137"/>
                    <a:pt x="1879" y="2817"/>
                    <a:pt x="1879" y="2817"/>
                  </a:cubicBezTo>
                  <a:lnTo>
                    <a:pt x="1911" y="2817"/>
                  </a:lnTo>
                  <a:cubicBezTo>
                    <a:pt x="1911" y="2817"/>
                    <a:pt x="1458" y="2073"/>
                    <a:pt x="1037" y="1360"/>
                  </a:cubicBezTo>
                  <a:cubicBezTo>
                    <a:pt x="907" y="1166"/>
                    <a:pt x="810" y="1004"/>
                    <a:pt x="713" y="842"/>
                  </a:cubicBezTo>
                  <a:cubicBezTo>
                    <a:pt x="583" y="680"/>
                    <a:pt x="486" y="518"/>
                    <a:pt x="389" y="389"/>
                  </a:cubicBezTo>
                  <a:cubicBezTo>
                    <a:pt x="195" y="162"/>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40"/>
            <p:cNvSpPr/>
            <p:nvPr/>
          </p:nvSpPr>
          <p:spPr>
            <a:xfrm>
              <a:off x="3274050" y="1539900"/>
              <a:ext cx="4875" cy="170850"/>
            </a:xfrm>
            <a:custGeom>
              <a:avLst/>
              <a:gdLst/>
              <a:ahLst/>
              <a:cxnLst/>
              <a:rect l="l" t="t" r="r" b="b"/>
              <a:pathLst>
                <a:path w="195" h="6834" extrusionOk="0">
                  <a:moveTo>
                    <a:pt x="65" y="1"/>
                  </a:moveTo>
                  <a:cubicBezTo>
                    <a:pt x="65" y="1"/>
                    <a:pt x="33" y="454"/>
                    <a:pt x="1" y="1069"/>
                  </a:cubicBezTo>
                  <a:cubicBezTo>
                    <a:pt x="1" y="1393"/>
                    <a:pt x="1" y="1782"/>
                    <a:pt x="1" y="2170"/>
                  </a:cubicBezTo>
                  <a:cubicBezTo>
                    <a:pt x="1" y="2591"/>
                    <a:pt x="33" y="3012"/>
                    <a:pt x="33" y="3433"/>
                  </a:cubicBezTo>
                  <a:cubicBezTo>
                    <a:pt x="98" y="5150"/>
                    <a:pt x="162" y="6834"/>
                    <a:pt x="162" y="6834"/>
                  </a:cubicBezTo>
                  <a:lnTo>
                    <a:pt x="195" y="6834"/>
                  </a:lnTo>
                  <a:lnTo>
                    <a:pt x="195" y="3433"/>
                  </a:lnTo>
                  <a:cubicBezTo>
                    <a:pt x="195" y="3012"/>
                    <a:pt x="195" y="2559"/>
                    <a:pt x="195" y="2170"/>
                  </a:cubicBezTo>
                  <a:cubicBezTo>
                    <a:pt x="195" y="1782"/>
                    <a:pt x="195" y="1393"/>
                    <a:pt x="162" y="1069"/>
                  </a:cubicBezTo>
                  <a:cubicBezTo>
                    <a:pt x="130" y="454"/>
                    <a:pt x="65" y="1"/>
                    <a:pt x="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40"/>
            <p:cNvSpPr/>
            <p:nvPr/>
          </p:nvSpPr>
          <p:spPr>
            <a:xfrm>
              <a:off x="3201200" y="1535850"/>
              <a:ext cx="58300" cy="66425"/>
            </a:xfrm>
            <a:custGeom>
              <a:avLst/>
              <a:gdLst/>
              <a:ahLst/>
              <a:cxnLst/>
              <a:rect l="l" t="t" r="r" b="b"/>
              <a:pathLst>
                <a:path w="2332" h="2657" extrusionOk="0">
                  <a:moveTo>
                    <a:pt x="2299" y="1"/>
                  </a:moveTo>
                  <a:cubicBezTo>
                    <a:pt x="2299" y="1"/>
                    <a:pt x="2137" y="130"/>
                    <a:pt x="1878" y="357"/>
                  </a:cubicBezTo>
                  <a:cubicBezTo>
                    <a:pt x="1781" y="487"/>
                    <a:pt x="1652" y="616"/>
                    <a:pt x="1522" y="778"/>
                  </a:cubicBezTo>
                  <a:cubicBezTo>
                    <a:pt x="1393" y="940"/>
                    <a:pt x="1231" y="1102"/>
                    <a:pt x="1101" y="1264"/>
                  </a:cubicBezTo>
                  <a:cubicBezTo>
                    <a:pt x="551" y="1944"/>
                    <a:pt x="0" y="2624"/>
                    <a:pt x="0" y="2624"/>
                  </a:cubicBezTo>
                  <a:lnTo>
                    <a:pt x="32" y="2656"/>
                  </a:lnTo>
                  <a:cubicBezTo>
                    <a:pt x="32" y="2656"/>
                    <a:pt x="648" y="2009"/>
                    <a:pt x="1231" y="1361"/>
                  </a:cubicBezTo>
                  <a:cubicBezTo>
                    <a:pt x="1393" y="1231"/>
                    <a:pt x="1522" y="1069"/>
                    <a:pt x="1652" y="908"/>
                  </a:cubicBezTo>
                  <a:cubicBezTo>
                    <a:pt x="1814" y="746"/>
                    <a:pt x="1911" y="616"/>
                    <a:pt x="2008" y="487"/>
                  </a:cubicBezTo>
                  <a:cubicBezTo>
                    <a:pt x="2202" y="195"/>
                    <a:pt x="2332" y="1"/>
                    <a:pt x="2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40"/>
            <p:cNvSpPr/>
            <p:nvPr/>
          </p:nvSpPr>
          <p:spPr>
            <a:xfrm>
              <a:off x="3179325" y="1527775"/>
              <a:ext cx="67225" cy="30775"/>
            </a:xfrm>
            <a:custGeom>
              <a:avLst/>
              <a:gdLst/>
              <a:ahLst/>
              <a:cxnLst/>
              <a:rect l="l" t="t" r="r" b="b"/>
              <a:pathLst>
                <a:path w="2689" h="1231" extrusionOk="0">
                  <a:moveTo>
                    <a:pt x="2689" y="0"/>
                  </a:moveTo>
                  <a:lnTo>
                    <a:pt x="2689" y="0"/>
                  </a:lnTo>
                  <a:cubicBezTo>
                    <a:pt x="2688" y="0"/>
                    <a:pt x="2494" y="32"/>
                    <a:pt x="2235" y="130"/>
                  </a:cubicBezTo>
                  <a:cubicBezTo>
                    <a:pt x="2106" y="162"/>
                    <a:pt x="1944" y="227"/>
                    <a:pt x="1782" y="291"/>
                  </a:cubicBezTo>
                  <a:cubicBezTo>
                    <a:pt x="1652" y="356"/>
                    <a:pt x="1490" y="453"/>
                    <a:pt x="1296" y="551"/>
                  </a:cubicBezTo>
                  <a:cubicBezTo>
                    <a:pt x="648" y="874"/>
                    <a:pt x="1" y="1231"/>
                    <a:pt x="1" y="1231"/>
                  </a:cubicBezTo>
                  <a:cubicBezTo>
                    <a:pt x="1" y="1231"/>
                    <a:pt x="681" y="972"/>
                    <a:pt x="1361" y="680"/>
                  </a:cubicBezTo>
                  <a:cubicBezTo>
                    <a:pt x="1555" y="615"/>
                    <a:pt x="1717" y="551"/>
                    <a:pt x="1879" y="486"/>
                  </a:cubicBezTo>
                  <a:cubicBezTo>
                    <a:pt x="2041" y="421"/>
                    <a:pt x="2170" y="324"/>
                    <a:pt x="2300" y="259"/>
                  </a:cubicBezTo>
                  <a:cubicBezTo>
                    <a:pt x="2559" y="130"/>
                    <a:pt x="2688" y="0"/>
                    <a:pt x="26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40"/>
            <p:cNvSpPr/>
            <p:nvPr/>
          </p:nvSpPr>
          <p:spPr>
            <a:xfrm>
              <a:off x="3034425" y="1498625"/>
              <a:ext cx="208075" cy="10100"/>
            </a:xfrm>
            <a:custGeom>
              <a:avLst/>
              <a:gdLst/>
              <a:ahLst/>
              <a:cxnLst/>
              <a:rect l="l" t="t" r="r" b="b"/>
              <a:pathLst>
                <a:path w="8323" h="404" extrusionOk="0">
                  <a:moveTo>
                    <a:pt x="0" y="0"/>
                  </a:moveTo>
                  <a:lnTo>
                    <a:pt x="0" y="33"/>
                  </a:lnTo>
                  <a:cubicBezTo>
                    <a:pt x="0" y="33"/>
                    <a:pt x="2073" y="162"/>
                    <a:pt x="4145" y="292"/>
                  </a:cubicBezTo>
                  <a:cubicBezTo>
                    <a:pt x="4663" y="324"/>
                    <a:pt x="5181" y="324"/>
                    <a:pt x="5700" y="356"/>
                  </a:cubicBezTo>
                  <a:cubicBezTo>
                    <a:pt x="6185" y="389"/>
                    <a:pt x="6639" y="389"/>
                    <a:pt x="7027" y="389"/>
                  </a:cubicBezTo>
                  <a:cubicBezTo>
                    <a:pt x="7286" y="400"/>
                    <a:pt x="7517" y="403"/>
                    <a:pt x="7709" y="403"/>
                  </a:cubicBezTo>
                  <a:cubicBezTo>
                    <a:pt x="8092" y="403"/>
                    <a:pt x="8323" y="389"/>
                    <a:pt x="8323" y="389"/>
                  </a:cubicBezTo>
                  <a:lnTo>
                    <a:pt x="8323" y="356"/>
                  </a:lnTo>
                  <a:cubicBezTo>
                    <a:pt x="8323" y="356"/>
                    <a:pt x="7804" y="292"/>
                    <a:pt x="7027" y="227"/>
                  </a:cubicBezTo>
                  <a:cubicBezTo>
                    <a:pt x="6639" y="227"/>
                    <a:pt x="6185" y="195"/>
                    <a:pt x="5700" y="162"/>
                  </a:cubicBezTo>
                  <a:cubicBezTo>
                    <a:pt x="5214" y="130"/>
                    <a:pt x="4696" y="130"/>
                    <a:pt x="4178" y="130"/>
                  </a:cubicBez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4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a:latin typeface="Microsoft JhengHei"/>
                <a:ea typeface="Microsoft JhengHei"/>
                <a:cs typeface="Microsoft JhengHei"/>
                <a:sym typeface="Microsoft JhengHei"/>
              </a:rPr>
              <a:t>一、字詞相關網路圖</a:t>
            </a:r>
            <a:endParaRPr>
              <a:latin typeface="Microsoft JhengHei"/>
              <a:ea typeface="Microsoft JhengHei"/>
              <a:cs typeface="Microsoft JhengHei"/>
              <a:sym typeface="Microsoft JhengHei"/>
            </a:endParaRPr>
          </a:p>
        </p:txBody>
      </p:sp>
      <p:pic>
        <p:nvPicPr>
          <p:cNvPr id="1045" name="Google Shape;1045;p41"/>
          <p:cNvPicPr preferRelativeResize="0"/>
          <p:nvPr/>
        </p:nvPicPr>
        <p:blipFill rotWithShape="1">
          <a:blip r:embed="rId3">
            <a:alphaModFix/>
          </a:blip>
          <a:srcRect/>
          <a:stretch/>
        </p:blipFill>
        <p:spPr>
          <a:xfrm>
            <a:off x="713100" y="1189672"/>
            <a:ext cx="4424045" cy="2764155"/>
          </a:xfrm>
          <a:prstGeom prst="rect">
            <a:avLst/>
          </a:prstGeom>
          <a:noFill/>
          <a:ln>
            <a:noFill/>
          </a:ln>
        </p:spPr>
      </p:pic>
      <p:sp>
        <p:nvSpPr>
          <p:cNvPr id="1046" name="Google Shape;1046;p41"/>
          <p:cNvSpPr txBox="1"/>
          <p:nvPr/>
        </p:nvSpPr>
        <p:spPr>
          <a:xfrm>
            <a:off x="651829" y="4031399"/>
            <a:ext cx="27820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a:solidFill>
                  <a:srgbClr val="000000"/>
                </a:solidFill>
                <a:latin typeface="Microsoft JhengHei"/>
                <a:ea typeface="Microsoft JhengHei"/>
                <a:cs typeface="Microsoft JhengHei"/>
                <a:sym typeface="Microsoft JhengHei"/>
              </a:rPr>
              <a:t>(Heat map )</a:t>
            </a:r>
            <a:r>
              <a:rPr lang="zh-TW" sz="1400" b="0" i="0" u="none" strike="noStrike" cap="none">
                <a:solidFill>
                  <a:srgbClr val="000000"/>
                </a:solidFill>
                <a:latin typeface="Arial"/>
                <a:ea typeface="Arial"/>
                <a:cs typeface="Arial"/>
                <a:sym typeface="Arial"/>
              </a:rPr>
              <a:t>統計字數:200 </a:t>
            </a:r>
            <a:endParaRPr sz="1400" b="0" i="0" u="none" strike="noStrike" cap="none">
              <a:solidFill>
                <a:srgbClr val="000000"/>
              </a:solidFill>
              <a:latin typeface="Arial"/>
              <a:ea typeface="Arial"/>
              <a:cs typeface="Arial"/>
              <a:sym typeface="Arial"/>
            </a:endParaRPr>
          </a:p>
        </p:txBody>
      </p:sp>
      <p:pic>
        <p:nvPicPr>
          <p:cNvPr id="1047" name="Google Shape;1047;p41"/>
          <p:cNvPicPr preferRelativeResize="0"/>
          <p:nvPr/>
        </p:nvPicPr>
        <p:blipFill rotWithShape="1">
          <a:blip r:embed="rId4">
            <a:alphaModFix/>
          </a:blip>
          <a:srcRect/>
          <a:stretch/>
        </p:blipFill>
        <p:spPr>
          <a:xfrm>
            <a:off x="5793812" y="1166272"/>
            <a:ext cx="2332355" cy="1981200"/>
          </a:xfrm>
          <a:prstGeom prst="rect">
            <a:avLst/>
          </a:prstGeom>
          <a:noFill/>
          <a:ln>
            <a:noFill/>
          </a:ln>
        </p:spPr>
      </p:pic>
      <p:sp>
        <p:nvSpPr>
          <p:cNvPr id="1048" name="Google Shape;1048;p41"/>
          <p:cNvSpPr txBox="1"/>
          <p:nvPr/>
        </p:nvSpPr>
        <p:spPr>
          <a:xfrm>
            <a:off x="5282950" y="3201650"/>
            <a:ext cx="3285900" cy="738900"/>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None/>
            </a:pPr>
            <a:r>
              <a:rPr lang="zh-TW" sz="1400" b="0" i="0" u="none" strike="noStrike" cap="none">
                <a:solidFill>
                  <a:srgbClr val="000000"/>
                </a:solidFill>
                <a:latin typeface="Calibri"/>
                <a:ea typeface="Calibri"/>
                <a:cs typeface="Calibri"/>
                <a:sym typeface="Calibri"/>
              </a:rPr>
              <a:t>調整詞彙關聯度參數:詞跟詞的相關係數(關聯圖):人、事件、或詞跟詞之間的關聯度(由小而大)</a:t>
            </a:r>
            <a:endParaRPr sz="1100" b="0" i="0" u="none" strike="noStrike" cap="non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42"/>
          <p:cNvSpPr txBox="1">
            <a:spLocks noGrp="1"/>
          </p:cNvSpPr>
          <p:nvPr>
            <p:ph type="title"/>
          </p:nvPr>
        </p:nvSpPr>
        <p:spPr>
          <a:xfrm>
            <a:off x="4816652" y="473767"/>
            <a:ext cx="4315968"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zh-TW">
                <a:latin typeface="Microsoft JhengHei"/>
                <a:ea typeface="Microsoft JhengHei"/>
                <a:cs typeface="Microsoft JhengHei"/>
                <a:sym typeface="Microsoft JhengHei"/>
              </a:rPr>
              <a:t>字詞相關網路圖</a:t>
            </a:r>
            <a:endParaRPr/>
          </a:p>
        </p:txBody>
      </p:sp>
      <p:pic>
        <p:nvPicPr>
          <p:cNvPr id="1054" name="Google Shape;1054;p42"/>
          <p:cNvPicPr preferRelativeResize="0"/>
          <p:nvPr/>
        </p:nvPicPr>
        <p:blipFill rotWithShape="1">
          <a:blip r:embed="rId3">
            <a:alphaModFix/>
          </a:blip>
          <a:srcRect t="1468" r="3940" b="867"/>
          <a:stretch/>
        </p:blipFill>
        <p:spPr>
          <a:xfrm>
            <a:off x="364556" y="405207"/>
            <a:ext cx="4204851" cy="4333085"/>
          </a:xfrm>
          <a:prstGeom prst="rect">
            <a:avLst/>
          </a:prstGeom>
          <a:noFill/>
          <a:ln w="12700" cap="flat" cmpd="sng">
            <a:solidFill>
              <a:schemeClr val="dk2"/>
            </a:solidFill>
            <a:prstDash val="solid"/>
            <a:round/>
            <a:headEnd type="none" w="sm" len="sm"/>
            <a:tailEnd type="none" w="sm" len="sm"/>
          </a:ln>
        </p:spPr>
      </p:pic>
      <p:pic>
        <p:nvPicPr>
          <p:cNvPr id="1055" name="Google Shape;1055;p42"/>
          <p:cNvPicPr preferRelativeResize="0"/>
          <p:nvPr/>
        </p:nvPicPr>
        <p:blipFill rotWithShape="1">
          <a:blip r:embed="rId4">
            <a:alphaModFix/>
          </a:blip>
          <a:srcRect/>
          <a:stretch/>
        </p:blipFill>
        <p:spPr>
          <a:xfrm>
            <a:off x="4974315" y="1117844"/>
            <a:ext cx="1849815" cy="1719072"/>
          </a:xfrm>
          <a:prstGeom prst="rect">
            <a:avLst/>
          </a:prstGeom>
          <a:noFill/>
          <a:ln w="9525" cap="flat" cmpd="sng">
            <a:solidFill>
              <a:schemeClr val="dk1"/>
            </a:solidFill>
            <a:prstDash val="dash"/>
            <a:round/>
            <a:headEnd type="none" w="sm" len="sm"/>
            <a:tailEnd type="none" w="sm" len="sm"/>
          </a:ln>
        </p:spPr>
      </p:pic>
      <p:pic>
        <p:nvPicPr>
          <p:cNvPr id="1056" name="Google Shape;1056;p42"/>
          <p:cNvPicPr preferRelativeResize="0"/>
          <p:nvPr/>
        </p:nvPicPr>
        <p:blipFill rotWithShape="1">
          <a:blip r:embed="rId5">
            <a:alphaModFix/>
          </a:blip>
          <a:srcRect/>
          <a:stretch/>
        </p:blipFill>
        <p:spPr>
          <a:xfrm>
            <a:off x="6974636" y="1154217"/>
            <a:ext cx="1804808" cy="1646325"/>
          </a:xfrm>
          <a:prstGeom prst="rect">
            <a:avLst/>
          </a:prstGeom>
          <a:noFill/>
          <a:ln w="9525" cap="flat" cmpd="sng">
            <a:solidFill>
              <a:schemeClr val="dk1"/>
            </a:solidFill>
            <a:prstDash val="dash"/>
            <a:round/>
            <a:headEnd type="none" w="sm" len="sm"/>
            <a:tailEnd type="none" w="sm" len="sm"/>
          </a:ln>
        </p:spPr>
      </p:pic>
      <p:pic>
        <p:nvPicPr>
          <p:cNvPr id="1057" name="Google Shape;1057;p42"/>
          <p:cNvPicPr preferRelativeResize="0"/>
          <p:nvPr/>
        </p:nvPicPr>
        <p:blipFill rotWithShape="1">
          <a:blip r:embed="rId6">
            <a:alphaModFix/>
          </a:blip>
          <a:srcRect/>
          <a:stretch/>
        </p:blipFill>
        <p:spPr>
          <a:xfrm>
            <a:off x="5993923" y="2932228"/>
            <a:ext cx="1961427" cy="1723173"/>
          </a:xfrm>
          <a:prstGeom prst="rect">
            <a:avLst/>
          </a:prstGeom>
          <a:noFill/>
          <a:ln w="9525" cap="flat" cmpd="sng">
            <a:solidFill>
              <a:schemeClr val="dk1"/>
            </a:solidFill>
            <a:prstDash val="dash"/>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43"/>
          <p:cNvSpPr txBox="1">
            <a:spLocks noGrp="1"/>
          </p:cNvSpPr>
          <p:nvPr>
            <p:ph type="title"/>
          </p:nvPr>
        </p:nvSpPr>
        <p:spPr>
          <a:xfrm>
            <a:off x="558902" y="473767"/>
            <a:ext cx="8026196"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zh-TW">
                <a:latin typeface="Microsoft JhengHei"/>
                <a:ea typeface="Microsoft JhengHei"/>
                <a:cs typeface="Microsoft JhengHei"/>
                <a:sym typeface="Microsoft JhengHei"/>
              </a:rPr>
              <a:t>處理後字詞網路圖&amp; 留言萃取的比較 </a:t>
            </a:r>
            <a:endParaRPr/>
          </a:p>
        </p:txBody>
      </p:sp>
      <p:pic>
        <p:nvPicPr>
          <p:cNvPr id="1063" name="Google Shape;1063;p43"/>
          <p:cNvPicPr preferRelativeResize="0"/>
          <p:nvPr/>
        </p:nvPicPr>
        <p:blipFill rotWithShape="1">
          <a:blip r:embed="rId3">
            <a:alphaModFix/>
          </a:blip>
          <a:srcRect t="1468" r="3940" b="867"/>
          <a:stretch/>
        </p:blipFill>
        <p:spPr>
          <a:xfrm>
            <a:off x="352946" y="1382443"/>
            <a:ext cx="3780142" cy="3355849"/>
          </a:xfrm>
          <a:prstGeom prst="rect">
            <a:avLst/>
          </a:prstGeom>
          <a:noFill/>
          <a:ln w="12700" cap="flat" cmpd="sng">
            <a:solidFill>
              <a:schemeClr val="dk2"/>
            </a:solidFill>
            <a:prstDash val="solid"/>
            <a:round/>
            <a:headEnd type="none" w="sm" len="sm"/>
            <a:tailEnd type="none" w="sm" len="sm"/>
          </a:ln>
        </p:spPr>
      </p:pic>
      <p:pic>
        <p:nvPicPr>
          <p:cNvPr id="1064" name="Google Shape;1064;p43"/>
          <p:cNvPicPr preferRelativeResize="0"/>
          <p:nvPr/>
        </p:nvPicPr>
        <p:blipFill rotWithShape="1">
          <a:blip r:embed="rId4">
            <a:alphaModFix/>
          </a:blip>
          <a:srcRect/>
          <a:stretch/>
        </p:blipFill>
        <p:spPr>
          <a:xfrm>
            <a:off x="4572000" y="1382442"/>
            <a:ext cx="3999598" cy="3355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44"/>
          <p:cNvSpPr txBox="1">
            <a:spLocks noGrp="1"/>
          </p:cNvSpPr>
          <p:nvPr>
            <p:ph type="title"/>
          </p:nvPr>
        </p:nvSpPr>
        <p:spPr>
          <a:xfrm>
            <a:off x="246756" y="284832"/>
            <a:ext cx="7717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a:latin typeface="Microsoft JhengHei"/>
                <a:ea typeface="Microsoft JhengHei"/>
                <a:cs typeface="Microsoft JhengHei"/>
                <a:sym typeface="Microsoft JhengHei"/>
              </a:rPr>
              <a:t>二、社會網路圖 </a:t>
            </a:r>
            <a:endParaRPr>
              <a:latin typeface="Microsoft JhengHei"/>
              <a:ea typeface="Microsoft JhengHei"/>
              <a:cs typeface="Microsoft JhengHei"/>
              <a:sym typeface="Microsoft JhengHei"/>
            </a:endParaRPr>
          </a:p>
        </p:txBody>
      </p:sp>
      <p:pic>
        <p:nvPicPr>
          <p:cNvPr id="1070" name="Google Shape;1070;p44"/>
          <p:cNvPicPr preferRelativeResize="0"/>
          <p:nvPr/>
        </p:nvPicPr>
        <p:blipFill rotWithShape="1">
          <a:blip r:embed="rId3">
            <a:alphaModFix/>
          </a:blip>
          <a:srcRect/>
          <a:stretch/>
        </p:blipFill>
        <p:spPr>
          <a:xfrm>
            <a:off x="795210" y="1112100"/>
            <a:ext cx="4023995" cy="2529840"/>
          </a:xfrm>
          <a:prstGeom prst="rect">
            <a:avLst/>
          </a:prstGeom>
          <a:noFill/>
          <a:ln>
            <a:noFill/>
          </a:ln>
        </p:spPr>
      </p:pic>
      <p:pic>
        <p:nvPicPr>
          <p:cNvPr id="1071" name="Google Shape;1071;p44"/>
          <p:cNvPicPr preferRelativeResize="0"/>
          <p:nvPr/>
        </p:nvPicPr>
        <p:blipFill rotWithShape="1">
          <a:blip r:embed="rId4">
            <a:alphaModFix/>
          </a:blip>
          <a:srcRect/>
          <a:stretch/>
        </p:blipFill>
        <p:spPr>
          <a:xfrm>
            <a:off x="5395277" y="571182"/>
            <a:ext cx="2797747" cy="400113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45"/>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zh-TW">
                <a:latin typeface="Microsoft JhengHei"/>
                <a:ea typeface="Microsoft JhengHei"/>
                <a:cs typeface="Microsoft JhengHei"/>
                <a:sym typeface="Microsoft JhengHei"/>
              </a:rPr>
              <a:t>遇到的問題</a:t>
            </a:r>
            <a:endParaRPr>
              <a:latin typeface="Microsoft JhengHei"/>
              <a:ea typeface="Microsoft JhengHei"/>
              <a:cs typeface="Microsoft JhengHei"/>
              <a:sym typeface="Microsoft JhengHei"/>
            </a:endParaRPr>
          </a:p>
        </p:txBody>
      </p:sp>
      <p:cxnSp>
        <p:nvCxnSpPr>
          <p:cNvPr id="1077" name="Google Shape;1077;p45"/>
          <p:cNvCxnSpPr/>
          <p:nvPr/>
        </p:nvCxnSpPr>
        <p:spPr>
          <a:xfrm>
            <a:off x="1604850" y="1111125"/>
            <a:ext cx="5934300" cy="0"/>
          </a:xfrm>
          <a:prstGeom prst="straightConnector1">
            <a:avLst/>
          </a:prstGeom>
          <a:noFill/>
          <a:ln w="19050" cap="flat" cmpd="sng">
            <a:solidFill>
              <a:schemeClr val="dk1"/>
            </a:solidFill>
            <a:prstDash val="solid"/>
            <a:round/>
            <a:headEnd type="none" w="sm" len="sm"/>
            <a:tailEnd type="none" w="sm" len="sm"/>
          </a:ln>
        </p:spPr>
      </p:cxnSp>
      <p:grpSp>
        <p:nvGrpSpPr>
          <p:cNvPr id="1078" name="Google Shape;1078;p45"/>
          <p:cNvGrpSpPr/>
          <p:nvPr/>
        </p:nvGrpSpPr>
        <p:grpSpPr>
          <a:xfrm>
            <a:off x="578488" y="1205725"/>
            <a:ext cx="736750" cy="709200"/>
            <a:chOff x="1426600" y="736000"/>
            <a:chExt cx="736750" cy="709200"/>
          </a:xfrm>
        </p:grpSpPr>
        <p:sp>
          <p:nvSpPr>
            <p:cNvPr id="1079" name="Google Shape;1079;p45"/>
            <p:cNvSpPr/>
            <p:nvPr/>
          </p:nvSpPr>
          <p:spPr>
            <a:xfrm>
              <a:off x="1611200" y="1094650"/>
              <a:ext cx="123075" cy="31600"/>
            </a:xfrm>
            <a:custGeom>
              <a:avLst/>
              <a:gdLst/>
              <a:ahLst/>
              <a:cxnLst/>
              <a:rect l="l" t="t" r="r" b="b"/>
              <a:pathLst>
                <a:path w="4923" h="1264" extrusionOk="0">
                  <a:moveTo>
                    <a:pt x="0" y="0"/>
                  </a:moveTo>
                  <a:lnTo>
                    <a:pt x="0" y="33"/>
                  </a:lnTo>
                  <a:cubicBezTo>
                    <a:pt x="0" y="33"/>
                    <a:pt x="1231" y="389"/>
                    <a:pt x="2461" y="713"/>
                  </a:cubicBezTo>
                  <a:cubicBezTo>
                    <a:pt x="2753" y="810"/>
                    <a:pt x="3044" y="907"/>
                    <a:pt x="3335" y="972"/>
                  </a:cubicBezTo>
                  <a:cubicBezTo>
                    <a:pt x="3627" y="1036"/>
                    <a:pt x="3918" y="1101"/>
                    <a:pt x="4145" y="1134"/>
                  </a:cubicBezTo>
                  <a:cubicBezTo>
                    <a:pt x="4598" y="1231"/>
                    <a:pt x="4922" y="1263"/>
                    <a:pt x="4922" y="1263"/>
                  </a:cubicBezTo>
                  <a:cubicBezTo>
                    <a:pt x="4922" y="1263"/>
                    <a:pt x="4631" y="1134"/>
                    <a:pt x="4177" y="1004"/>
                  </a:cubicBezTo>
                  <a:cubicBezTo>
                    <a:pt x="3951" y="907"/>
                    <a:pt x="3692" y="842"/>
                    <a:pt x="3400" y="777"/>
                  </a:cubicBezTo>
                  <a:cubicBezTo>
                    <a:pt x="3109" y="713"/>
                    <a:pt x="2785" y="648"/>
                    <a:pt x="2494" y="551"/>
                  </a:cubicBezTo>
                  <a:cubicBezTo>
                    <a:pt x="1263" y="292"/>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45"/>
            <p:cNvSpPr/>
            <p:nvPr/>
          </p:nvSpPr>
          <p:spPr>
            <a:xfrm>
              <a:off x="1674325" y="995875"/>
              <a:ext cx="71275" cy="106075"/>
            </a:xfrm>
            <a:custGeom>
              <a:avLst/>
              <a:gdLst/>
              <a:ahLst/>
              <a:cxnLst/>
              <a:rect l="l" t="t" r="r" b="b"/>
              <a:pathLst>
                <a:path w="2851" h="4243" extrusionOk="0">
                  <a:moveTo>
                    <a:pt x="1" y="0"/>
                  </a:moveTo>
                  <a:cubicBezTo>
                    <a:pt x="1" y="0"/>
                    <a:pt x="681" y="1069"/>
                    <a:pt x="1361" y="2170"/>
                  </a:cubicBezTo>
                  <a:cubicBezTo>
                    <a:pt x="1555" y="2429"/>
                    <a:pt x="1717" y="2688"/>
                    <a:pt x="1879" y="2947"/>
                  </a:cubicBezTo>
                  <a:cubicBezTo>
                    <a:pt x="2041" y="3206"/>
                    <a:pt x="2203" y="3433"/>
                    <a:pt x="2332" y="3627"/>
                  </a:cubicBezTo>
                  <a:cubicBezTo>
                    <a:pt x="2624" y="3984"/>
                    <a:pt x="2851" y="4243"/>
                    <a:pt x="2851" y="4243"/>
                  </a:cubicBezTo>
                  <a:lnTo>
                    <a:pt x="2851" y="4210"/>
                  </a:lnTo>
                  <a:cubicBezTo>
                    <a:pt x="2851" y="4210"/>
                    <a:pt x="2721" y="3919"/>
                    <a:pt x="2494" y="3530"/>
                  </a:cubicBezTo>
                  <a:cubicBezTo>
                    <a:pt x="2365" y="3303"/>
                    <a:pt x="2203" y="3077"/>
                    <a:pt x="2041" y="2818"/>
                  </a:cubicBezTo>
                  <a:cubicBezTo>
                    <a:pt x="1879" y="2591"/>
                    <a:pt x="1685" y="2332"/>
                    <a:pt x="1491" y="2073"/>
                  </a:cubicBezTo>
                  <a:lnTo>
                    <a:pt x="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45"/>
            <p:cNvSpPr/>
            <p:nvPr/>
          </p:nvSpPr>
          <p:spPr>
            <a:xfrm>
              <a:off x="1773900" y="736000"/>
              <a:ext cx="6525" cy="374850"/>
            </a:xfrm>
            <a:custGeom>
              <a:avLst/>
              <a:gdLst/>
              <a:ahLst/>
              <a:cxnLst/>
              <a:rect l="l" t="t" r="r" b="b"/>
              <a:pathLst>
                <a:path w="261" h="14994" extrusionOk="0">
                  <a:moveTo>
                    <a:pt x="228" y="1"/>
                  </a:moveTo>
                  <a:cubicBezTo>
                    <a:pt x="228" y="1"/>
                    <a:pt x="163" y="3725"/>
                    <a:pt x="98" y="7481"/>
                  </a:cubicBezTo>
                  <a:cubicBezTo>
                    <a:pt x="33" y="9359"/>
                    <a:pt x="1" y="11237"/>
                    <a:pt x="33" y="12630"/>
                  </a:cubicBezTo>
                  <a:cubicBezTo>
                    <a:pt x="33" y="14055"/>
                    <a:pt x="66" y="14994"/>
                    <a:pt x="66" y="14994"/>
                  </a:cubicBezTo>
                  <a:lnTo>
                    <a:pt x="98" y="14994"/>
                  </a:lnTo>
                  <a:cubicBezTo>
                    <a:pt x="98" y="14994"/>
                    <a:pt x="163" y="14055"/>
                    <a:pt x="195" y="12630"/>
                  </a:cubicBezTo>
                  <a:cubicBezTo>
                    <a:pt x="228" y="11237"/>
                    <a:pt x="260" y="9359"/>
                    <a:pt x="260" y="7481"/>
                  </a:cubicBezTo>
                  <a:lnTo>
                    <a:pt x="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45"/>
            <p:cNvSpPr/>
            <p:nvPr/>
          </p:nvSpPr>
          <p:spPr>
            <a:xfrm>
              <a:off x="1800625" y="982100"/>
              <a:ext cx="89075" cy="136050"/>
            </a:xfrm>
            <a:custGeom>
              <a:avLst/>
              <a:gdLst/>
              <a:ahLst/>
              <a:cxnLst/>
              <a:rect l="l" t="t" r="r" b="b"/>
              <a:pathLst>
                <a:path w="3563" h="5442" extrusionOk="0">
                  <a:moveTo>
                    <a:pt x="3530" y="1"/>
                  </a:moveTo>
                  <a:cubicBezTo>
                    <a:pt x="3530" y="1"/>
                    <a:pt x="2624" y="1329"/>
                    <a:pt x="1717" y="2689"/>
                  </a:cubicBezTo>
                  <a:cubicBezTo>
                    <a:pt x="1490" y="3013"/>
                    <a:pt x="1264" y="3336"/>
                    <a:pt x="1037" y="3660"/>
                  </a:cubicBezTo>
                  <a:cubicBezTo>
                    <a:pt x="843" y="3984"/>
                    <a:pt x="648" y="4275"/>
                    <a:pt x="486" y="4535"/>
                  </a:cubicBezTo>
                  <a:cubicBezTo>
                    <a:pt x="163" y="5085"/>
                    <a:pt x="1" y="5441"/>
                    <a:pt x="1" y="5441"/>
                  </a:cubicBezTo>
                  <a:cubicBezTo>
                    <a:pt x="1" y="5441"/>
                    <a:pt x="260" y="5117"/>
                    <a:pt x="616" y="4632"/>
                  </a:cubicBezTo>
                  <a:cubicBezTo>
                    <a:pt x="810" y="4373"/>
                    <a:pt x="1005" y="4081"/>
                    <a:pt x="1199" y="3790"/>
                  </a:cubicBezTo>
                  <a:cubicBezTo>
                    <a:pt x="1425" y="3466"/>
                    <a:pt x="1620" y="3110"/>
                    <a:pt x="1846" y="2753"/>
                  </a:cubicBezTo>
                  <a:cubicBezTo>
                    <a:pt x="2688" y="1393"/>
                    <a:pt x="3563" y="1"/>
                    <a:pt x="35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45"/>
            <p:cNvSpPr/>
            <p:nvPr/>
          </p:nvSpPr>
          <p:spPr>
            <a:xfrm>
              <a:off x="1814400" y="1076825"/>
              <a:ext cx="120650" cy="52650"/>
            </a:xfrm>
            <a:custGeom>
              <a:avLst/>
              <a:gdLst/>
              <a:ahLst/>
              <a:cxnLst/>
              <a:rect l="l" t="t" r="r" b="b"/>
              <a:pathLst>
                <a:path w="4826" h="2106" extrusionOk="0">
                  <a:moveTo>
                    <a:pt x="4825" y="1"/>
                  </a:moveTo>
                  <a:lnTo>
                    <a:pt x="2396" y="972"/>
                  </a:lnTo>
                  <a:cubicBezTo>
                    <a:pt x="2073" y="1102"/>
                    <a:pt x="1781" y="1231"/>
                    <a:pt x="1490" y="1328"/>
                  </a:cubicBezTo>
                  <a:cubicBezTo>
                    <a:pt x="1198" y="1458"/>
                    <a:pt x="939" y="1587"/>
                    <a:pt x="713" y="1685"/>
                  </a:cubicBezTo>
                  <a:cubicBezTo>
                    <a:pt x="292" y="1911"/>
                    <a:pt x="0" y="2073"/>
                    <a:pt x="0" y="2073"/>
                  </a:cubicBezTo>
                  <a:lnTo>
                    <a:pt x="0" y="2106"/>
                  </a:lnTo>
                  <a:cubicBezTo>
                    <a:pt x="0" y="2106"/>
                    <a:pt x="324" y="2008"/>
                    <a:pt x="777" y="1847"/>
                  </a:cubicBezTo>
                  <a:cubicBezTo>
                    <a:pt x="1004" y="1749"/>
                    <a:pt x="1295" y="1652"/>
                    <a:pt x="1555" y="1523"/>
                  </a:cubicBezTo>
                  <a:cubicBezTo>
                    <a:pt x="1846" y="1393"/>
                    <a:pt x="2137" y="1264"/>
                    <a:pt x="2461" y="1134"/>
                  </a:cubicBezTo>
                  <a:cubicBezTo>
                    <a:pt x="3627" y="584"/>
                    <a:pt x="4825" y="33"/>
                    <a:pt x="4825" y="33"/>
                  </a:cubicBezTo>
                  <a:lnTo>
                    <a:pt x="48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45"/>
            <p:cNvSpPr/>
            <p:nvPr/>
          </p:nvSpPr>
          <p:spPr>
            <a:xfrm>
              <a:off x="1817625" y="1135925"/>
              <a:ext cx="345725" cy="12175"/>
            </a:xfrm>
            <a:custGeom>
              <a:avLst/>
              <a:gdLst/>
              <a:ahLst/>
              <a:cxnLst/>
              <a:rect l="l" t="t" r="r" b="b"/>
              <a:pathLst>
                <a:path w="13829" h="487" extrusionOk="0">
                  <a:moveTo>
                    <a:pt x="13828" y="1"/>
                  </a:moveTo>
                  <a:cubicBezTo>
                    <a:pt x="13828" y="1"/>
                    <a:pt x="10395" y="65"/>
                    <a:pt x="6931" y="163"/>
                  </a:cubicBezTo>
                  <a:cubicBezTo>
                    <a:pt x="5182" y="195"/>
                    <a:pt x="3466" y="260"/>
                    <a:pt x="2170" y="325"/>
                  </a:cubicBezTo>
                  <a:cubicBezTo>
                    <a:pt x="875" y="389"/>
                    <a:pt x="1" y="454"/>
                    <a:pt x="1" y="454"/>
                  </a:cubicBezTo>
                  <a:lnTo>
                    <a:pt x="1" y="486"/>
                  </a:lnTo>
                  <a:lnTo>
                    <a:pt x="2170" y="486"/>
                  </a:lnTo>
                  <a:cubicBezTo>
                    <a:pt x="3466" y="454"/>
                    <a:pt x="5182" y="389"/>
                    <a:pt x="6931" y="325"/>
                  </a:cubicBezTo>
                  <a:cubicBezTo>
                    <a:pt x="10396" y="163"/>
                    <a:pt x="13828" y="1"/>
                    <a:pt x="13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45"/>
            <p:cNvSpPr/>
            <p:nvPr/>
          </p:nvSpPr>
          <p:spPr>
            <a:xfrm>
              <a:off x="1814400" y="1169925"/>
              <a:ext cx="114175" cy="83425"/>
            </a:xfrm>
            <a:custGeom>
              <a:avLst/>
              <a:gdLst/>
              <a:ahLst/>
              <a:cxnLst/>
              <a:rect l="l" t="t" r="r" b="b"/>
              <a:pathLst>
                <a:path w="4567" h="3337" extrusionOk="0">
                  <a:moveTo>
                    <a:pt x="0" y="1"/>
                  </a:moveTo>
                  <a:cubicBezTo>
                    <a:pt x="0" y="1"/>
                    <a:pt x="259" y="260"/>
                    <a:pt x="680" y="584"/>
                  </a:cubicBezTo>
                  <a:cubicBezTo>
                    <a:pt x="874" y="746"/>
                    <a:pt x="1134" y="940"/>
                    <a:pt x="1393" y="1134"/>
                  </a:cubicBezTo>
                  <a:cubicBezTo>
                    <a:pt x="1652" y="1328"/>
                    <a:pt x="1943" y="1523"/>
                    <a:pt x="2235" y="1717"/>
                  </a:cubicBezTo>
                  <a:cubicBezTo>
                    <a:pt x="3400" y="2527"/>
                    <a:pt x="4566" y="3336"/>
                    <a:pt x="4566" y="3336"/>
                  </a:cubicBezTo>
                  <a:lnTo>
                    <a:pt x="4566" y="3304"/>
                  </a:lnTo>
                  <a:lnTo>
                    <a:pt x="2332" y="1588"/>
                  </a:lnTo>
                  <a:cubicBezTo>
                    <a:pt x="2040" y="1393"/>
                    <a:pt x="1781" y="1167"/>
                    <a:pt x="1522" y="972"/>
                  </a:cubicBezTo>
                  <a:cubicBezTo>
                    <a:pt x="1231" y="778"/>
                    <a:pt x="972" y="584"/>
                    <a:pt x="777" y="454"/>
                  </a:cubicBezTo>
                  <a:cubicBezTo>
                    <a:pt x="324" y="163"/>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45"/>
            <p:cNvSpPr/>
            <p:nvPr/>
          </p:nvSpPr>
          <p:spPr>
            <a:xfrm>
              <a:off x="1804675" y="1195025"/>
              <a:ext cx="68025" cy="102025"/>
            </a:xfrm>
            <a:custGeom>
              <a:avLst/>
              <a:gdLst/>
              <a:ahLst/>
              <a:cxnLst/>
              <a:rect l="l" t="t" r="r" b="b"/>
              <a:pathLst>
                <a:path w="2721" h="4081" extrusionOk="0">
                  <a:moveTo>
                    <a:pt x="1" y="1"/>
                  </a:moveTo>
                  <a:cubicBezTo>
                    <a:pt x="1" y="1"/>
                    <a:pt x="130" y="292"/>
                    <a:pt x="357" y="681"/>
                  </a:cubicBezTo>
                  <a:cubicBezTo>
                    <a:pt x="486" y="875"/>
                    <a:pt x="616" y="1102"/>
                    <a:pt x="778" y="1361"/>
                  </a:cubicBezTo>
                  <a:cubicBezTo>
                    <a:pt x="940" y="1587"/>
                    <a:pt x="1134" y="1846"/>
                    <a:pt x="1296" y="2073"/>
                  </a:cubicBezTo>
                  <a:lnTo>
                    <a:pt x="2721" y="4081"/>
                  </a:lnTo>
                  <a:cubicBezTo>
                    <a:pt x="2721" y="4081"/>
                    <a:pt x="2073" y="3045"/>
                    <a:pt x="1425" y="2008"/>
                  </a:cubicBezTo>
                  <a:cubicBezTo>
                    <a:pt x="1263" y="1749"/>
                    <a:pt x="1102" y="1490"/>
                    <a:pt x="972" y="1231"/>
                  </a:cubicBezTo>
                  <a:cubicBezTo>
                    <a:pt x="810" y="1005"/>
                    <a:pt x="648" y="778"/>
                    <a:pt x="486" y="584"/>
                  </a:cubicBezTo>
                  <a:cubicBezTo>
                    <a:pt x="227" y="227"/>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45"/>
            <p:cNvSpPr/>
            <p:nvPr/>
          </p:nvSpPr>
          <p:spPr>
            <a:xfrm>
              <a:off x="1774725" y="1198275"/>
              <a:ext cx="5700" cy="246925"/>
            </a:xfrm>
            <a:custGeom>
              <a:avLst/>
              <a:gdLst/>
              <a:ahLst/>
              <a:cxnLst/>
              <a:rect l="l" t="t" r="r" b="b"/>
              <a:pathLst>
                <a:path w="228" h="9877" extrusionOk="0">
                  <a:moveTo>
                    <a:pt x="33" y="0"/>
                  </a:moveTo>
                  <a:cubicBezTo>
                    <a:pt x="33" y="0"/>
                    <a:pt x="0" y="615"/>
                    <a:pt x="0" y="1522"/>
                  </a:cubicBezTo>
                  <a:cubicBezTo>
                    <a:pt x="0" y="2008"/>
                    <a:pt x="0" y="2526"/>
                    <a:pt x="0" y="3109"/>
                  </a:cubicBezTo>
                  <a:cubicBezTo>
                    <a:pt x="0" y="3692"/>
                    <a:pt x="33" y="4307"/>
                    <a:pt x="65" y="4955"/>
                  </a:cubicBezTo>
                  <a:lnTo>
                    <a:pt x="195" y="9877"/>
                  </a:lnTo>
                  <a:lnTo>
                    <a:pt x="227" y="9877"/>
                  </a:lnTo>
                  <a:lnTo>
                    <a:pt x="227" y="4922"/>
                  </a:lnTo>
                  <a:cubicBezTo>
                    <a:pt x="195" y="4307"/>
                    <a:pt x="195" y="3692"/>
                    <a:pt x="195" y="3109"/>
                  </a:cubicBezTo>
                  <a:cubicBezTo>
                    <a:pt x="195" y="2526"/>
                    <a:pt x="162" y="2008"/>
                    <a:pt x="162" y="1522"/>
                  </a:cubicBezTo>
                  <a:cubicBezTo>
                    <a:pt x="130" y="615"/>
                    <a:pt x="65" y="0"/>
                    <a:pt x="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45"/>
            <p:cNvSpPr/>
            <p:nvPr/>
          </p:nvSpPr>
          <p:spPr>
            <a:xfrm>
              <a:off x="1668675" y="1191800"/>
              <a:ext cx="83400" cy="95550"/>
            </a:xfrm>
            <a:custGeom>
              <a:avLst/>
              <a:gdLst/>
              <a:ahLst/>
              <a:cxnLst/>
              <a:rect l="l" t="t" r="r" b="b"/>
              <a:pathLst>
                <a:path w="3336" h="3822" extrusionOk="0">
                  <a:moveTo>
                    <a:pt x="3303" y="0"/>
                  </a:moveTo>
                  <a:cubicBezTo>
                    <a:pt x="3303" y="0"/>
                    <a:pt x="3077" y="194"/>
                    <a:pt x="2753" y="551"/>
                  </a:cubicBezTo>
                  <a:cubicBezTo>
                    <a:pt x="2591" y="713"/>
                    <a:pt x="2397" y="907"/>
                    <a:pt x="2202" y="1134"/>
                  </a:cubicBezTo>
                  <a:cubicBezTo>
                    <a:pt x="2008" y="1360"/>
                    <a:pt x="1814" y="1619"/>
                    <a:pt x="1587" y="1846"/>
                  </a:cubicBezTo>
                  <a:cubicBezTo>
                    <a:pt x="810" y="2850"/>
                    <a:pt x="0" y="3821"/>
                    <a:pt x="0" y="3821"/>
                  </a:cubicBezTo>
                  <a:cubicBezTo>
                    <a:pt x="0" y="3821"/>
                    <a:pt x="875" y="2882"/>
                    <a:pt x="1717" y="1975"/>
                  </a:cubicBezTo>
                  <a:cubicBezTo>
                    <a:pt x="1943" y="1716"/>
                    <a:pt x="2137" y="1490"/>
                    <a:pt x="2364" y="1295"/>
                  </a:cubicBezTo>
                  <a:cubicBezTo>
                    <a:pt x="2558" y="1069"/>
                    <a:pt x="2720" y="842"/>
                    <a:pt x="2882" y="648"/>
                  </a:cubicBezTo>
                  <a:cubicBezTo>
                    <a:pt x="3141" y="292"/>
                    <a:pt x="3336" y="0"/>
                    <a:pt x="33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45"/>
            <p:cNvSpPr/>
            <p:nvPr/>
          </p:nvSpPr>
          <p:spPr>
            <a:xfrm>
              <a:off x="1635475" y="1179650"/>
              <a:ext cx="98800" cy="45350"/>
            </a:xfrm>
            <a:custGeom>
              <a:avLst/>
              <a:gdLst/>
              <a:ahLst/>
              <a:cxnLst/>
              <a:rect l="l" t="t" r="r" b="b"/>
              <a:pathLst>
                <a:path w="3952" h="1814" extrusionOk="0">
                  <a:moveTo>
                    <a:pt x="3919" y="0"/>
                  </a:moveTo>
                  <a:cubicBezTo>
                    <a:pt x="3919" y="0"/>
                    <a:pt x="3660" y="65"/>
                    <a:pt x="3304" y="195"/>
                  </a:cubicBezTo>
                  <a:cubicBezTo>
                    <a:pt x="3109" y="292"/>
                    <a:pt x="2883" y="357"/>
                    <a:pt x="2656" y="486"/>
                  </a:cubicBezTo>
                  <a:cubicBezTo>
                    <a:pt x="2429" y="583"/>
                    <a:pt x="2170" y="713"/>
                    <a:pt x="1943" y="842"/>
                  </a:cubicBezTo>
                  <a:cubicBezTo>
                    <a:pt x="972" y="1296"/>
                    <a:pt x="1" y="1781"/>
                    <a:pt x="1" y="1781"/>
                  </a:cubicBezTo>
                  <a:lnTo>
                    <a:pt x="33" y="1814"/>
                  </a:lnTo>
                  <a:cubicBezTo>
                    <a:pt x="33" y="1814"/>
                    <a:pt x="1037" y="1393"/>
                    <a:pt x="2008" y="972"/>
                  </a:cubicBezTo>
                  <a:cubicBezTo>
                    <a:pt x="2267" y="875"/>
                    <a:pt x="2494" y="778"/>
                    <a:pt x="2753" y="680"/>
                  </a:cubicBezTo>
                  <a:cubicBezTo>
                    <a:pt x="2980" y="551"/>
                    <a:pt x="3174" y="454"/>
                    <a:pt x="3368" y="357"/>
                  </a:cubicBezTo>
                  <a:cubicBezTo>
                    <a:pt x="3725" y="162"/>
                    <a:pt x="3951" y="0"/>
                    <a:pt x="39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45"/>
            <p:cNvSpPr/>
            <p:nvPr/>
          </p:nvSpPr>
          <p:spPr>
            <a:xfrm>
              <a:off x="1426600" y="1137550"/>
              <a:ext cx="301200" cy="14150"/>
            </a:xfrm>
            <a:custGeom>
              <a:avLst/>
              <a:gdLst/>
              <a:ahLst/>
              <a:cxnLst/>
              <a:rect l="l" t="t" r="r" b="b"/>
              <a:pathLst>
                <a:path w="12048" h="566" extrusionOk="0">
                  <a:moveTo>
                    <a:pt x="1" y="0"/>
                  </a:moveTo>
                  <a:lnTo>
                    <a:pt x="1" y="33"/>
                  </a:lnTo>
                  <a:cubicBezTo>
                    <a:pt x="1" y="33"/>
                    <a:pt x="3012" y="195"/>
                    <a:pt x="6024" y="357"/>
                  </a:cubicBezTo>
                  <a:cubicBezTo>
                    <a:pt x="7514" y="454"/>
                    <a:pt x="9036" y="519"/>
                    <a:pt x="10169" y="551"/>
                  </a:cubicBezTo>
                  <a:cubicBezTo>
                    <a:pt x="10547" y="562"/>
                    <a:pt x="10881" y="565"/>
                    <a:pt x="11160" y="565"/>
                  </a:cubicBezTo>
                  <a:cubicBezTo>
                    <a:pt x="11716" y="565"/>
                    <a:pt x="12047" y="551"/>
                    <a:pt x="12047" y="551"/>
                  </a:cubicBezTo>
                  <a:cubicBezTo>
                    <a:pt x="12047" y="551"/>
                    <a:pt x="11302" y="454"/>
                    <a:pt x="10169" y="389"/>
                  </a:cubicBezTo>
                  <a:cubicBezTo>
                    <a:pt x="9036" y="292"/>
                    <a:pt x="7514" y="260"/>
                    <a:pt x="6024" y="195"/>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1" name="Google Shape;1091;p45"/>
          <p:cNvGrpSpPr/>
          <p:nvPr/>
        </p:nvGrpSpPr>
        <p:grpSpPr>
          <a:xfrm>
            <a:off x="8040388" y="1315816"/>
            <a:ext cx="508425" cy="489000"/>
            <a:chOff x="3034425" y="1221750"/>
            <a:chExt cx="508425" cy="489000"/>
          </a:xfrm>
        </p:grpSpPr>
        <p:sp>
          <p:nvSpPr>
            <p:cNvPr id="1092" name="Google Shape;1092;p45"/>
            <p:cNvSpPr/>
            <p:nvPr/>
          </p:nvSpPr>
          <p:spPr>
            <a:xfrm>
              <a:off x="3162325" y="1469475"/>
              <a:ext cx="85025" cy="21875"/>
            </a:xfrm>
            <a:custGeom>
              <a:avLst/>
              <a:gdLst/>
              <a:ahLst/>
              <a:cxnLst/>
              <a:rect l="l" t="t" r="r" b="b"/>
              <a:pathLst>
                <a:path w="3401" h="875" extrusionOk="0">
                  <a:moveTo>
                    <a:pt x="1" y="0"/>
                  </a:moveTo>
                  <a:cubicBezTo>
                    <a:pt x="1" y="0"/>
                    <a:pt x="843" y="260"/>
                    <a:pt x="1685" y="519"/>
                  </a:cubicBezTo>
                  <a:cubicBezTo>
                    <a:pt x="1879" y="551"/>
                    <a:pt x="2106" y="616"/>
                    <a:pt x="2300" y="680"/>
                  </a:cubicBezTo>
                  <a:cubicBezTo>
                    <a:pt x="2494" y="745"/>
                    <a:pt x="2688" y="778"/>
                    <a:pt x="2850" y="810"/>
                  </a:cubicBezTo>
                  <a:cubicBezTo>
                    <a:pt x="3174" y="842"/>
                    <a:pt x="3369" y="875"/>
                    <a:pt x="3369" y="875"/>
                  </a:cubicBezTo>
                  <a:lnTo>
                    <a:pt x="3401" y="842"/>
                  </a:lnTo>
                  <a:cubicBezTo>
                    <a:pt x="3401" y="842"/>
                    <a:pt x="3174" y="745"/>
                    <a:pt x="2883" y="648"/>
                  </a:cubicBezTo>
                  <a:cubicBezTo>
                    <a:pt x="2721" y="583"/>
                    <a:pt x="2527" y="519"/>
                    <a:pt x="2332" y="486"/>
                  </a:cubicBezTo>
                  <a:cubicBezTo>
                    <a:pt x="2138" y="454"/>
                    <a:pt x="1911" y="389"/>
                    <a:pt x="1717" y="357"/>
                  </a:cubicBezTo>
                  <a:cubicBezTo>
                    <a:pt x="843" y="16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45"/>
            <p:cNvSpPr/>
            <p:nvPr/>
          </p:nvSpPr>
          <p:spPr>
            <a:xfrm>
              <a:off x="3206050" y="1400650"/>
              <a:ext cx="48600" cy="73700"/>
            </a:xfrm>
            <a:custGeom>
              <a:avLst/>
              <a:gdLst/>
              <a:ahLst/>
              <a:cxnLst/>
              <a:rect l="l" t="t" r="r" b="b"/>
              <a:pathLst>
                <a:path w="1944" h="2948" extrusionOk="0">
                  <a:moveTo>
                    <a:pt x="0" y="1"/>
                  </a:moveTo>
                  <a:cubicBezTo>
                    <a:pt x="1" y="1"/>
                    <a:pt x="454" y="778"/>
                    <a:pt x="907" y="1523"/>
                  </a:cubicBezTo>
                  <a:cubicBezTo>
                    <a:pt x="1037" y="1685"/>
                    <a:pt x="1134" y="1879"/>
                    <a:pt x="1231" y="2073"/>
                  </a:cubicBezTo>
                  <a:cubicBezTo>
                    <a:pt x="1360" y="2235"/>
                    <a:pt x="1490" y="2397"/>
                    <a:pt x="1587" y="2527"/>
                  </a:cubicBezTo>
                  <a:cubicBezTo>
                    <a:pt x="1781" y="2786"/>
                    <a:pt x="1943" y="2948"/>
                    <a:pt x="1943" y="2948"/>
                  </a:cubicBezTo>
                  <a:lnTo>
                    <a:pt x="1943" y="2915"/>
                  </a:lnTo>
                  <a:cubicBezTo>
                    <a:pt x="1943" y="2915"/>
                    <a:pt x="1879" y="2721"/>
                    <a:pt x="1717" y="2430"/>
                  </a:cubicBezTo>
                  <a:cubicBezTo>
                    <a:pt x="1620" y="2268"/>
                    <a:pt x="1522" y="2106"/>
                    <a:pt x="1425" y="1944"/>
                  </a:cubicBezTo>
                  <a:cubicBezTo>
                    <a:pt x="1296" y="1782"/>
                    <a:pt x="1166" y="1588"/>
                    <a:pt x="1037" y="1426"/>
                  </a:cubicBezTo>
                  <a:cubicBezTo>
                    <a:pt x="519" y="713"/>
                    <a:pt x="1"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45"/>
            <p:cNvSpPr/>
            <p:nvPr/>
          </p:nvSpPr>
          <p:spPr>
            <a:xfrm>
              <a:off x="3273250" y="1221750"/>
              <a:ext cx="6500" cy="258275"/>
            </a:xfrm>
            <a:custGeom>
              <a:avLst/>
              <a:gdLst/>
              <a:ahLst/>
              <a:cxnLst/>
              <a:rect l="l" t="t" r="r" b="b"/>
              <a:pathLst>
                <a:path w="260" h="10331" extrusionOk="0">
                  <a:moveTo>
                    <a:pt x="194" y="0"/>
                  </a:moveTo>
                  <a:cubicBezTo>
                    <a:pt x="194" y="0"/>
                    <a:pt x="130" y="2591"/>
                    <a:pt x="65" y="5149"/>
                  </a:cubicBezTo>
                  <a:cubicBezTo>
                    <a:pt x="33" y="6444"/>
                    <a:pt x="0" y="7740"/>
                    <a:pt x="33" y="8711"/>
                  </a:cubicBezTo>
                  <a:cubicBezTo>
                    <a:pt x="65" y="9683"/>
                    <a:pt x="97" y="10330"/>
                    <a:pt x="97" y="10330"/>
                  </a:cubicBezTo>
                  <a:cubicBezTo>
                    <a:pt x="97" y="10330"/>
                    <a:pt x="162" y="9683"/>
                    <a:pt x="194" y="8711"/>
                  </a:cubicBezTo>
                  <a:cubicBezTo>
                    <a:pt x="227" y="7740"/>
                    <a:pt x="259" y="6444"/>
                    <a:pt x="227" y="5149"/>
                  </a:cubicBezTo>
                  <a:lnTo>
                    <a:pt x="2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45"/>
            <p:cNvSpPr/>
            <p:nvPr/>
          </p:nvSpPr>
          <p:spPr>
            <a:xfrm>
              <a:off x="3292675" y="1390950"/>
              <a:ext cx="61550" cy="94750"/>
            </a:xfrm>
            <a:custGeom>
              <a:avLst/>
              <a:gdLst/>
              <a:ahLst/>
              <a:cxnLst/>
              <a:rect l="l" t="t" r="r" b="b"/>
              <a:pathLst>
                <a:path w="2462" h="3790" extrusionOk="0">
                  <a:moveTo>
                    <a:pt x="2429" y="0"/>
                  </a:moveTo>
                  <a:cubicBezTo>
                    <a:pt x="2429" y="0"/>
                    <a:pt x="1781" y="939"/>
                    <a:pt x="1166" y="1846"/>
                  </a:cubicBezTo>
                  <a:cubicBezTo>
                    <a:pt x="1004" y="2073"/>
                    <a:pt x="842" y="2299"/>
                    <a:pt x="680" y="2526"/>
                  </a:cubicBezTo>
                  <a:cubicBezTo>
                    <a:pt x="551" y="2753"/>
                    <a:pt x="421" y="2947"/>
                    <a:pt x="324" y="3141"/>
                  </a:cubicBezTo>
                  <a:cubicBezTo>
                    <a:pt x="97" y="3498"/>
                    <a:pt x="0" y="3757"/>
                    <a:pt x="0" y="3757"/>
                  </a:cubicBezTo>
                  <a:lnTo>
                    <a:pt x="0" y="3789"/>
                  </a:lnTo>
                  <a:cubicBezTo>
                    <a:pt x="0" y="3789"/>
                    <a:pt x="195" y="3562"/>
                    <a:pt x="454" y="3239"/>
                  </a:cubicBezTo>
                  <a:cubicBezTo>
                    <a:pt x="583" y="3044"/>
                    <a:pt x="713" y="2850"/>
                    <a:pt x="875" y="2656"/>
                  </a:cubicBezTo>
                  <a:cubicBezTo>
                    <a:pt x="1004" y="2429"/>
                    <a:pt x="1134" y="2170"/>
                    <a:pt x="1296" y="1943"/>
                  </a:cubicBezTo>
                  <a:cubicBezTo>
                    <a:pt x="1879" y="972"/>
                    <a:pt x="2461" y="33"/>
                    <a:pt x="2461" y="33"/>
                  </a:cubicBezTo>
                  <a:lnTo>
                    <a:pt x="24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45"/>
            <p:cNvSpPr/>
            <p:nvPr/>
          </p:nvSpPr>
          <p:spPr>
            <a:xfrm>
              <a:off x="3301575" y="1456525"/>
              <a:ext cx="84225" cy="36450"/>
            </a:xfrm>
            <a:custGeom>
              <a:avLst/>
              <a:gdLst/>
              <a:ahLst/>
              <a:cxnLst/>
              <a:rect l="l" t="t" r="r" b="b"/>
              <a:pathLst>
                <a:path w="3369" h="1458" extrusionOk="0">
                  <a:moveTo>
                    <a:pt x="3336" y="0"/>
                  </a:moveTo>
                  <a:cubicBezTo>
                    <a:pt x="3336" y="0"/>
                    <a:pt x="2494" y="324"/>
                    <a:pt x="1652" y="648"/>
                  </a:cubicBezTo>
                  <a:cubicBezTo>
                    <a:pt x="1458" y="745"/>
                    <a:pt x="1231" y="810"/>
                    <a:pt x="1037" y="907"/>
                  </a:cubicBezTo>
                  <a:cubicBezTo>
                    <a:pt x="842" y="972"/>
                    <a:pt x="648" y="1069"/>
                    <a:pt x="519" y="1134"/>
                  </a:cubicBezTo>
                  <a:cubicBezTo>
                    <a:pt x="195" y="1296"/>
                    <a:pt x="1" y="1425"/>
                    <a:pt x="1" y="1425"/>
                  </a:cubicBezTo>
                  <a:lnTo>
                    <a:pt x="33" y="1458"/>
                  </a:lnTo>
                  <a:cubicBezTo>
                    <a:pt x="33" y="1458"/>
                    <a:pt x="260" y="1393"/>
                    <a:pt x="583" y="1296"/>
                  </a:cubicBezTo>
                  <a:cubicBezTo>
                    <a:pt x="745" y="1231"/>
                    <a:pt x="907" y="1166"/>
                    <a:pt x="1102" y="1101"/>
                  </a:cubicBezTo>
                  <a:cubicBezTo>
                    <a:pt x="1296" y="1004"/>
                    <a:pt x="1523" y="907"/>
                    <a:pt x="1717" y="810"/>
                  </a:cubicBezTo>
                  <a:cubicBezTo>
                    <a:pt x="2526" y="421"/>
                    <a:pt x="3368" y="33"/>
                    <a:pt x="3368" y="33"/>
                  </a:cubicBezTo>
                  <a:lnTo>
                    <a:pt x="33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45"/>
            <p:cNvSpPr/>
            <p:nvPr/>
          </p:nvSpPr>
          <p:spPr>
            <a:xfrm>
              <a:off x="3304825" y="1497000"/>
              <a:ext cx="238025" cy="9750"/>
            </a:xfrm>
            <a:custGeom>
              <a:avLst/>
              <a:gdLst/>
              <a:ahLst/>
              <a:cxnLst/>
              <a:rect l="l" t="t" r="r" b="b"/>
              <a:pathLst>
                <a:path w="9521" h="390" extrusionOk="0">
                  <a:moveTo>
                    <a:pt x="9521" y="0"/>
                  </a:moveTo>
                  <a:cubicBezTo>
                    <a:pt x="9521" y="0"/>
                    <a:pt x="7124" y="65"/>
                    <a:pt x="4760" y="98"/>
                  </a:cubicBezTo>
                  <a:cubicBezTo>
                    <a:pt x="4145" y="130"/>
                    <a:pt x="3562" y="130"/>
                    <a:pt x="3012" y="130"/>
                  </a:cubicBezTo>
                  <a:cubicBezTo>
                    <a:pt x="2429" y="162"/>
                    <a:pt x="1911" y="195"/>
                    <a:pt x="1457" y="227"/>
                  </a:cubicBezTo>
                  <a:cubicBezTo>
                    <a:pt x="583" y="260"/>
                    <a:pt x="0" y="324"/>
                    <a:pt x="0" y="324"/>
                  </a:cubicBezTo>
                  <a:lnTo>
                    <a:pt x="0" y="357"/>
                  </a:lnTo>
                  <a:cubicBezTo>
                    <a:pt x="0" y="357"/>
                    <a:pt x="583" y="389"/>
                    <a:pt x="1490" y="389"/>
                  </a:cubicBezTo>
                  <a:cubicBezTo>
                    <a:pt x="1911" y="389"/>
                    <a:pt x="2461" y="357"/>
                    <a:pt x="3012" y="357"/>
                  </a:cubicBezTo>
                  <a:cubicBezTo>
                    <a:pt x="3562" y="324"/>
                    <a:pt x="4145" y="292"/>
                    <a:pt x="4760" y="260"/>
                  </a:cubicBezTo>
                  <a:lnTo>
                    <a:pt x="9521" y="33"/>
                  </a:lnTo>
                  <a:lnTo>
                    <a:pt x="95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45"/>
            <p:cNvSpPr/>
            <p:nvPr/>
          </p:nvSpPr>
          <p:spPr>
            <a:xfrm>
              <a:off x="3302375" y="1520475"/>
              <a:ext cx="78575" cy="57500"/>
            </a:xfrm>
            <a:custGeom>
              <a:avLst/>
              <a:gdLst/>
              <a:ahLst/>
              <a:cxnLst/>
              <a:rect l="l" t="t" r="r" b="b"/>
              <a:pathLst>
                <a:path w="3143" h="2300" extrusionOk="0">
                  <a:moveTo>
                    <a:pt x="1" y="1"/>
                  </a:moveTo>
                  <a:lnTo>
                    <a:pt x="1" y="33"/>
                  </a:lnTo>
                  <a:cubicBezTo>
                    <a:pt x="1" y="33"/>
                    <a:pt x="163" y="195"/>
                    <a:pt x="454" y="454"/>
                  </a:cubicBezTo>
                  <a:cubicBezTo>
                    <a:pt x="584" y="551"/>
                    <a:pt x="746" y="681"/>
                    <a:pt x="940" y="810"/>
                  </a:cubicBezTo>
                  <a:cubicBezTo>
                    <a:pt x="1102" y="940"/>
                    <a:pt x="1329" y="1102"/>
                    <a:pt x="1523" y="1231"/>
                  </a:cubicBezTo>
                  <a:cubicBezTo>
                    <a:pt x="2332" y="1782"/>
                    <a:pt x="3142" y="2300"/>
                    <a:pt x="3142" y="2300"/>
                  </a:cubicBezTo>
                  <a:cubicBezTo>
                    <a:pt x="3142" y="2300"/>
                    <a:pt x="2365" y="1684"/>
                    <a:pt x="1620" y="1102"/>
                  </a:cubicBezTo>
                  <a:cubicBezTo>
                    <a:pt x="1426" y="940"/>
                    <a:pt x="1231" y="810"/>
                    <a:pt x="1037" y="648"/>
                  </a:cubicBezTo>
                  <a:cubicBezTo>
                    <a:pt x="875" y="519"/>
                    <a:pt x="681" y="422"/>
                    <a:pt x="519" y="324"/>
                  </a:cubicBezTo>
                  <a:cubicBezTo>
                    <a:pt x="228" y="13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45"/>
            <p:cNvSpPr/>
            <p:nvPr/>
          </p:nvSpPr>
          <p:spPr>
            <a:xfrm>
              <a:off x="3295100" y="1538300"/>
              <a:ext cx="47800" cy="70450"/>
            </a:xfrm>
            <a:custGeom>
              <a:avLst/>
              <a:gdLst/>
              <a:ahLst/>
              <a:cxnLst/>
              <a:rect l="l" t="t" r="r" b="b"/>
              <a:pathLst>
                <a:path w="1912" h="2818" extrusionOk="0">
                  <a:moveTo>
                    <a:pt x="0" y="0"/>
                  </a:moveTo>
                  <a:cubicBezTo>
                    <a:pt x="0" y="0"/>
                    <a:pt x="98" y="194"/>
                    <a:pt x="260" y="486"/>
                  </a:cubicBezTo>
                  <a:cubicBezTo>
                    <a:pt x="324" y="615"/>
                    <a:pt x="421" y="777"/>
                    <a:pt x="519" y="939"/>
                  </a:cubicBezTo>
                  <a:cubicBezTo>
                    <a:pt x="648" y="1101"/>
                    <a:pt x="778" y="1295"/>
                    <a:pt x="875" y="1457"/>
                  </a:cubicBezTo>
                  <a:cubicBezTo>
                    <a:pt x="1393" y="2137"/>
                    <a:pt x="1879" y="2817"/>
                    <a:pt x="1879" y="2817"/>
                  </a:cubicBezTo>
                  <a:lnTo>
                    <a:pt x="1911" y="2817"/>
                  </a:lnTo>
                  <a:cubicBezTo>
                    <a:pt x="1911" y="2817"/>
                    <a:pt x="1458" y="2073"/>
                    <a:pt x="1037" y="1360"/>
                  </a:cubicBezTo>
                  <a:cubicBezTo>
                    <a:pt x="907" y="1166"/>
                    <a:pt x="810" y="1004"/>
                    <a:pt x="713" y="842"/>
                  </a:cubicBezTo>
                  <a:cubicBezTo>
                    <a:pt x="583" y="680"/>
                    <a:pt x="486" y="518"/>
                    <a:pt x="389" y="389"/>
                  </a:cubicBezTo>
                  <a:cubicBezTo>
                    <a:pt x="195" y="162"/>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45"/>
            <p:cNvSpPr/>
            <p:nvPr/>
          </p:nvSpPr>
          <p:spPr>
            <a:xfrm>
              <a:off x="3274050" y="1539900"/>
              <a:ext cx="4875" cy="170850"/>
            </a:xfrm>
            <a:custGeom>
              <a:avLst/>
              <a:gdLst/>
              <a:ahLst/>
              <a:cxnLst/>
              <a:rect l="l" t="t" r="r" b="b"/>
              <a:pathLst>
                <a:path w="195" h="6834" extrusionOk="0">
                  <a:moveTo>
                    <a:pt x="65" y="1"/>
                  </a:moveTo>
                  <a:cubicBezTo>
                    <a:pt x="65" y="1"/>
                    <a:pt x="33" y="454"/>
                    <a:pt x="1" y="1069"/>
                  </a:cubicBezTo>
                  <a:cubicBezTo>
                    <a:pt x="1" y="1393"/>
                    <a:pt x="1" y="1782"/>
                    <a:pt x="1" y="2170"/>
                  </a:cubicBezTo>
                  <a:cubicBezTo>
                    <a:pt x="1" y="2591"/>
                    <a:pt x="33" y="3012"/>
                    <a:pt x="33" y="3433"/>
                  </a:cubicBezTo>
                  <a:cubicBezTo>
                    <a:pt x="98" y="5150"/>
                    <a:pt x="162" y="6834"/>
                    <a:pt x="162" y="6834"/>
                  </a:cubicBezTo>
                  <a:lnTo>
                    <a:pt x="195" y="6834"/>
                  </a:lnTo>
                  <a:lnTo>
                    <a:pt x="195" y="3433"/>
                  </a:lnTo>
                  <a:cubicBezTo>
                    <a:pt x="195" y="3012"/>
                    <a:pt x="195" y="2559"/>
                    <a:pt x="195" y="2170"/>
                  </a:cubicBezTo>
                  <a:cubicBezTo>
                    <a:pt x="195" y="1782"/>
                    <a:pt x="195" y="1393"/>
                    <a:pt x="162" y="1069"/>
                  </a:cubicBezTo>
                  <a:cubicBezTo>
                    <a:pt x="130" y="454"/>
                    <a:pt x="65" y="1"/>
                    <a:pt x="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45"/>
            <p:cNvSpPr/>
            <p:nvPr/>
          </p:nvSpPr>
          <p:spPr>
            <a:xfrm>
              <a:off x="3201200" y="1535850"/>
              <a:ext cx="58300" cy="66425"/>
            </a:xfrm>
            <a:custGeom>
              <a:avLst/>
              <a:gdLst/>
              <a:ahLst/>
              <a:cxnLst/>
              <a:rect l="l" t="t" r="r" b="b"/>
              <a:pathLst>
                <a:path w="2332" h="2657" extrusionOk="0">
                  <a:moveTo>
                    <a:pt x="2299" y="1"/>
                  </a:moveTo>
                  <a:cubicBezTo>
                    <a:pt x="2299" y="1"/>
                    <a:pt x="2137" y="130"/>
                    <a:pt x="1878" y="357"/>
                  </a:cubicBezTo>
                  <a:cubicBezTo>
                    <a:pt x="1781" y="487"/>
                    <a:pt x="1652" y="616"/>
                    <a:pt x="1522" y="778"/>
                  </a:cubicBezTo>
                  <a:cubicBezTo>
                    <a:pt x="1393" y="940"/>
                    <a:pt x="1231" y="1102"/>
                    <a:pt x="1101" y="1264"/>
                  </a:cubicBezTo>
                  <a:cubicBezTo>
                    <a:pt x="551" y="1944"/>
                    <a:pt x="0" y="2624"/>
                    <a:pt x="0" y="2624"/>
                  </a:cubicBezTo>
                  <a:lnTo>
                    <a:pt x="32" y="2656"/>
                  </a:lnTo>
                  <a:cubicBezTo>
                    <a:pt x="32" y="2656"/>
                    <a:pt x="648" y="2009"/>
                    <a:pt x="1231" y="1361"/>
                  </a:cubicBezTo>
                  <a:cubicBezTo>
                    <a:pt x="1393" y="1231"/>
                    <a:pt x="1522" y="1069"/>
                    <a:pt x="1652" y="908"/>
                  </a:cubicBezTo>
                  <a:cubicBezTo>
                    <a:pt x="1814" y="746"/>
                    <a:pt x="1911" y="616"/>
                    <a:pt x="2008" y="487"/>
                  </a:cubicBezTo>
                  <a:cubicBezTo>
                    <a:pt x="2202" y="195"/>
                    <a:pt x="2332" y="1"/>
                    <a:pt x="2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45"/>
            <p:cNvSpPr/>
            <p:nvPr/>
          </p:nvSpPr>
          <p:spPr>
            <a:xfrm>
              <a:off x="3179325" y="1527775"/>
              <a:ext cx="67225" cy="30775"/>
            </a:xfrm>
            <a:custGeom>
              <a:avLst/>
              <a:gdLst/>
              <a:ahLst/>
              <a:cxnLst/>
              <a:rect l="l" t="t" r="r" b="b"/>
              <a:pathLst>
                <a:path w="2689" h="1231" extrusionOk="0">
                  <a:moveTo>
                    <a:pt x="2689" y="0"/>
                  </a:moveTo>
                  <a:lnTo>
                    <a:pt x="2689" y="0"/>
                  </a:lnTo>
                  <a:cubicBezTo>
                    <a:pt x="2688" y="0"/>
                    <a:pt x="2494" y="32"/>
                    <a:pt x="2235" y="130"/>
                  </a:cubicBezTo>
                  <a:cubicBezTo>
                    <a:pt x="2106" y="162"/>
                    <a:pt x="1944" y="227"/>
                    <a:pt x="1782" y="291"/>
                  </a:cubicBezTo>
                  <a:cubicBezTo>
                    <a:pt x="1652" y="356"/>
                    <a:pt x="1490" y="453"/>
                    <a:pt x="1296" y="551"/>
                  </a:cubicBezTo>
                  <a:cubicBezTo>
                    <a:pt x="648" y="874"/>
                    <a:pt x="1" y="1231"/>
                    <a:pt x="1" y="1231"/>
                  </a:cubicBezTo>
                  <a:cubicBezTo>
                    <a:pt x="1" y="1231"/>
                    <a:pt x="681" y="972"/>
                    <a:pt x="1361" y="680"/>
                  </a:cubicBezTo>
                  <a:cubicBezTo>
                    <a:pt x="1555" y="615"/>
                    <a:pt x="1717" y="551"/>
                    <a:pt x="1879" y="486"/>
                  </a:cubicBezTo>
                  <a:cubicBezTo>
                    <a:pt x="2041" y="421"/>
                    <a:pt x="2170" y="324"/>
                    <a:pt x="2300" y="259"/>
                  </a:cubicBezTo>
                  <a:cubicBezTo>
                    <a:pt x="2559" y="130"/>
                    <a:pt x="2688" y="0"/>
                    <a:pt x="26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45"/>
            <p:cNvSpPr/>
            <p:nvPr/>
          </p:nvSpPr>
          <p:spPr>
            <a:xfrm>
              <a:off x="3034425" y="1498625"/>
              <a:ext cx="208075" cy="10100"/>
            </a:xfrm>
            <a:custGeom>
              <a:avLst/>
              <a:gdLst/>
              <a:ahLst/>
              <a:cxnLst/>
              <a:rect l="l" t="t" r="r" b="b"/>
              <a:pathLst>
                <a:path w="8323" h="404" extrusionOk="0">
                  <a:moveTo>
                    <a:pt x="0" y="0"/>
                  </a:moveTo>
                  <a:lnTo>
                    <a:pt x="0" y="33"/>
                  </a:lnTo>
                  <a:cubicBezTo>
                    <a:pt x="0" y="33"/>
                    <a:pt x="2073" y="162"/>
                    <a:pt x="4145" y="292"/>
                  </a:cubicBezTo>
                  <a:cubicBezTo>
                    <a:pt x="4663" y="324"/>
                    <a:pt x="5181" y="324"/>
                    <a:pt x="5700" y="356"/>
                  </a:cubicBezTo>
                  <a:cubicBezTo>
                    <a:pt x="6185" y="389"/>
                    <a:pt x="6639" y="389"/>
                    <a:pt x="7027" y="389"/>
                  </a:cubicBezTo>
                  <a:cubicBezTo>
                    <a:pt x="7286" y="400"/>
                    <a:pt x="7517" y="403"/>
                    <a:pt x="7709" y="403"/>
                  </a:cubicBezTo>
                  <a:cubicBezTo>
                    <a:pt x="8092" y="403"/>
                    <a:pt x="8323" y="389"/>
                    <a:pt x="8323" y="389"/>
                  </a:cubicBezTo>
                  <a:lnTo>
                    <a:pt x="8323" y="356"/>
                  </a:lnTo>
                  <a:cubicBezTo>
                    <a:pt x="8323" y="356"/>
                    <a:pt x="7804" y="292"/>
                    <a:pt x="7027" y="227"/>
                  </a:cubicBezTo>
                  <a:cubicBezTo>
                    <a:pt x="6639" y="227"/>
                    <a:pt x="6185" y="195"/>
                    <a:pt x="5700" y="162"/>
                  </a:cubicBezTo>
                  <a:cubicBezTo>
                    <a:pt x="5214" y="130"/>
                    <a:pt x="4696" y="130"/>
                    <a:pt x="4178" y="130"/>
                  </a:cubicBez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04" name="Google Shape;1104;p45"/>
          <p:cNvPicPr preferRelativeResize="0"/>
          <p:nvPr/>
        </p:nvPicPr>
        <p:blipFill rotWithShape="1">
          <a:blip r:embed="rId3">
            <a:alphaModFix/>
          </a:blip>
          <a:srcRect/>
          <a:stretch/>
        </p:blipFill>
        <p:spPr>
          <a:xfrm>
            <a:off x="1322513" y="1205725"/>
            <a:ext cx="3248013" cy="3421555"/>
          </a:xfrm>
          <a:prstGeom prst="rect">
            <a:avLst/>
          </a:prstGeom>
          <a:noFill/>
          <a:ln>
            <a:noFill/>
          </a:ln>
        </p:spPr>
      </p:pic>
      <p:sp>
        <p:nvSpPr>
          <p:cNvPr id="1105" name="Google Shape;1105;p45"/>
          <p:cNvSpPr txBox="1"/>
          <p:nvPr/>
        </p:nvSpPr>
        <p:spPr>
          <a:xfrm>
            <a:off x="4644201" y="1956707"/>
            <a:ext cx="3742712"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dirty="0">
                <a:solidFill>
                  <a:srgbClr val="000000"/>
                </a:solidFill>
                <a:latin typeface="Arial"/>
                <a:ea typeface="Arial"/>
                <a:cs typeface="Arial"/>
                <a:sym typeface="Arial"/>
              </a:rPr>
              <a:t>產出節點跟節點的結構圖，本處理資料筆數4502及1428個節點，呈現結果無法分析，本組組員欲調整參數，</a:t>
            </a:r>
            <a:r>
              <a:rPr lang="zh-TW" altLang="en-US" sz="1400" b="0" i="0" u="none" strike="noStrike" cap="none" dirty="0">
                <a:solidFill>
                  <a:srgbClr val="000000"/>
                </a:solidFill>
                <a:latin typeface="Arial"/>
                <a:ea typeface="Arial"/>
                <a:cs typeface="Arial"/>
                <a:sym typeface="Arial"/>
              </a:rPr>
              <a:t>可能因較為</a:t>
            </a:r>
            <a:r>
              <a:rPr lang="zh-TW" sz="1400" b="0" i="0" u="none" strike="noStrike" cap="none" dirty="0">
                <a:solidFill>
                  <a:srgbClr val="000000"/>
                </a:solidFill>
                <a:latin typeface="Arial"/>
                <a:ea typeface="Arial"/>
                <a:cs typeface="Arial"/>
                <a:sym typeface="Arial"/>
              </a:rPr>
              <a:t>消耗資源無法調整，故改採用</a:t>
            </a:r>
            <a:r>
              <a:rPr lang="zh-TW" altLang="en-US" sz="1400" b="0" i="0" u="none" strike="noStrike" cap="none" dirty="0">
                <a:solidFill>
                  <a:srgbClr val="000000"/>
                </a:solidFill>
                <a:latin typeface="Arial"/>
                <a:ea typeface="Arial"/>
                <a:cs typeface="Arial"/>
                <a:sym typeface="Arial"/>
              </a:rPr>
              <a:t>助教分享之</a:t>
            </a:r>
            <a:r>
              <a:rPr lang="zh-TW" sz="1400" b="0" i="0" u="none" strike="noStrike" cap="none" dirty="0">
                <a:solidFill>
                  <a:srgbClr val="000000"/>
                </a:solidFill>
                <a:latin typeface="Arial"/>
                <a:ea typeface="Arial"/>
                <a:cs typeface="Arial"/>
                <a:sym typeface="Arial"/>
              </a:rPr>
              <a:t>工具執行後續分析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8"/>
          <p:cNvSpPr txBox="1">
            <a:spLocks noGrp="1"/>
          </p:cNvSpPr>
          <p:nvPr>
            <p:ph type="title"/>
          </p:nvPr>
        </p:nvSpPr>
        <p:spPr>
          <a:xfrm>
            <a:off x="713100" y="1512587"/>
            <a:ext cx="36327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sz="3200" dirty="0">
                <a:latin typeface="SimHei" panose="02010609060101010101" pitchFamily="49" charset="-122"/>
                <a:ea typeface="SimHei" panose="02010609060101010101" pitchFamily="49" charset="-122"/>
              </a:rPr>
              <a:t>Background</a:t>
            </a:r>
            <a:endParaRPr dirty="0">
              <a:latin typeface="SimHei" panose="02010609060101010101" pitchFamily="49" charset="-122"/>
              <a:ea typeface="SimHei" panose="02010609060101010101" pitchFamily="49" charset="-122"/>
            </a:endParaRPr>
          </a:p>
        </p:txBody>
      </p:sp>
      <p:sp>
        <p:nvSpPr>
          <p:cNvPr id="418" name="Google Shape;418;p28"/>
          <p:cNvSpPr txBox="1">
            <a:spLocks noGrp="1"/>
          </p:cNvSpPr>
          <p:nvPr>
            <p:ph type="subTitle" idx="1"/>
          </p:nvPr>
        </p:nvSpPr>
        <p:spPr>
          <a:xfrm>
            <a:off x="713100" y="2278272"/>
            <a:ext cx="3632700" cy="1351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zh-TW" b="1" dirty="0">
                <a:solidFill>
                  <a:schemeClr val="dk1"/>
                </a:solidFill>
                <a:latin typeface="Microsoft JhengHei"/>
                <a:ea typeface="Microsoft JhengHei"/>
                <a:cs typeface="Microsoft JhengHei"/>
                <a:sym typeface="Microsoft JhengHei"/>
              </a:rPr>
              <a:t>「家庭」通常是由男女雙方以及小孩所構成，在近期演藝圈所爆發的王力宏形象敗壞事件中，社會大眾亦是圍繞著這三者來做為茶餘飯後的討論內容</a:t>
            </a:r>
            <a:endParaRPr b="1" dirty="0">
              <a:solidFill>
                <a:schemeClr val="dk1"/>
              </a:solidFill>
              <a:latin typeface="Microsoft JhengHei"/>
              <a:ea typeface="Microsoft JhengHei"/>
              <a:cs typeface="Microsoft JhengHei"/>
              <a:sym typeface="Microsoft JhengHei"/>
            </a:endParaRPr>
          </a:p>
        </p:txBody>
      </p:sp>
      <p:cxnSp>
        <p:nvCxnSpPr>
          <p:cNvPr id="419" name="Google Shape;419;p28"/>
          <p:cNvCxnSpPr/>
          <p:nvPr/>
        </p:nvCxnSpPr>
        <p:spPr>
          <a:xfrm>
            <a:off x="707500" y="2085297"/>
            <a:ext cx="2650500" cy="0"/>
          </a:xfrm>
          <a:prstGeom prst="straightConnector1">
            <a:avLst/>
          </a:prstGeom>
          <a:noFill/>
          <a:ln w="19050" cap="flat" cmpd="sng">
            <a:solidFill>
              <a:schemeClr val="dk1"/>
            </a:solidFill>
            <a:prstDash val="solid"/>
            <a:round/>
            <a:headEnd type="none" w="sm" len="sm"/>
            <a:tailEnd type="none" w="sm" len="sm"/>
          </a:ln>
        </p:spPr>
      </p:cxnSp>
      <p:grpSp>
        <p:nvGrpSpPr>
          <p:cNvPr id="420" name="Google Shape;420;p28"/>
          <p:cNvGrpSpPr/>
          <p:nvPr/>
        </p:nvGrpSpPr>
        <p:grpSpPr>
          <a:xfrm>
            <a:off x="3961000" y="3736525"/>
            <a:ext cx="736750" cy="709200"/>
            <a:chOff x="1426600" y="736000"/>
            <a:chExt cx="736750" cy="709200"/>
          </a:xfrm>
        </p:grpSpPr>
        <p:sp>
          <p:nvSpPr>
            <p:cNvPr id="421" name="Google Shape;421;p28"/>
            <p:cNvSpPr/>
            <p:nvPr/>
          </p:nvSpPr>
          <p:spPr>
            <a:xfrm>
              <a:off x="1611200" y="1094650"/>
              <a:ext cx="123075" cy="31600"/>
            </a:xfrm>
            <a:custGeom>
              <a:avLst/>
              <a:gdLst/>
              <a:ahLst/>
              <a:cxnLst/>
              <a:rect l="l" t="t" r="r" b="b"/>
              <a:pathLst>
                <a:path w="4923" h="1264" extrusionOk="0">
                  <a:moveTo>
                    <a:pt x="0" y="0"/>
                  </a:moveTo>
                  <a:lnTo>
                    <a:pt x="0" y="33"/>
                  </a:lnTo>
                  <a:cubicBezTo>
                    <a:pt x="0" y="33"/>
                    <a:pt x="1231" y="389"/>
                    <a:pt x="2461" y="713"/>
                  </a:cubicBezTo>
                  <a:cubicBezTo>
                    <a:pt x="2753" y="810"/>
                    <a:pt x="3044" y="907"/>
                    <a:pt x="3335" y="972"/>
                  </a:cubicBezTo>
                  <a:cubicBezTo>
                    <a:pt x="3627" y="1036"/>
                    <a:pt x="3918" y="1101"/>
                    <a:pt x="4145" y="1134"/>
                  </a:cubicBezTo>
                  <a:cubicBezTo>
                    <a:pt x="4598" y="1231"/>
                    <a:pt x="4922" y="1263"/>
                    <a:pt x="4922" y="1263"/>
                  </a:cubicBezTo>
                  <a:cubicBezTo>
                    <a:pt x="4922" y="1263"/>
                    <a:pt x="4631" y="1134"/>
                    <a:pt x="4177" y="1004"/>
                  </a:cubicBezTo>
                  <a:cubicBezTo>
                    <a:pt x="3951" y="907"/>
                    <a:pt x="3692" y="842"/>
                    <a:pt x="3400" y="777"/>
                  </a:cubicBezTo>
                  <a:cubicBezTo>
                    <a:pt x="3109" y="713"/>
                    <a:pt x="2785" y="648"/>
                    <a:pt x="2494" y="551"/>
                  </a:cubicBezTo>
                  <a:cubicBezTo>
                    <a:pt x="1263" y="292"/>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28"/>
            <p:cNvSpPr/>
            <p:nvPr/>
          </p:nvSpPr>
          <p:spPr>
            <a:xfrm>
              <a:off x="1674325" y="995875"/>
              <a:ext cx="71275" cy="106075"/>
            </a:xfrm>
            <a:custGeom>
              <a:avLst/>
              <a:gdLst/>
              <a:ahLst/>
              <a:cxnLst/>
              <a:rect l="l" t="t" r="r" b="b"/>
              <a:pathLst>
                <a:path w="2851" h="4243" extrusionOk="0">
                  <a:moveTo>
                    <a:pt x="1" y="0"/>
                  </a:moveTo>
                  <a:cubicBezTo>
                    <a:pt x="1" y="0"/>
                    <a:pt x="681" y="1069"/>
                    <a:pt x="1361" y="2170"/>
                  </a:cubicBezTo>
                  <a:cubicBezTo>
                    <a:pt x="1555" y="2429"/>
                    <a:pt x="1717" y="2688"/>
                    <a:pt x="1879" y="2947"/>
                  </a:cubicBezTo>
                  <a:cubicBezTo>
                    <a:pt x="2041" y="3206"/>
                    <a:pt x="2203" y="3433"/>
                    <a:pt x="2332" y="3627"/>
                  </a:cubicBezTo>
                  <a:cubicBezTo>
                    <a:pt x="2624" y="3984"/>
                    <a:pt x="2851" y="4243"/>
                    <a:pt x="2851" y="4243"/>
                  </a:cubicBezTo>
                  <a:lnTo>
                    <a:pt x="2851" y="4210"/>
                  </a:lnTo>
                  <a:cubicBezTo>
                    <a:pt x="2851" y="4210"/>
                    <a:pt x="2721" y="3919"/>
                    <a:pt x="2494" y="3530"/>
                  </a:cubicBezTo>
                  <a:cubicBezTo>
                    <a:pt x="2365" y="3303"/>
                    <a:pt x="2203" y="3077"/>
                    <a:pt x="2041" y="2818"/>
                  </a:cubicBezTo>
                  <a:cubicBezTo>
                    <a:pt x="1879" y="2591"/>
                    <a:pt x="1685" y="2332"/>
                    <a:pt x="1491" y="2073"/>
                  </a:cubicBezTo>
                  <a:lnTo>
                    <a:pt x="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28"/>
            <p:cNvSpPr/>
            <p:nvPr/>
          </p:nvSpPr>
          <p:spPr>
            <a:xfrm>
              <a:off x="1773900" y="736000"/>
              <a:ext cx="6525" cy="374850"/>
            </a:xfrm>
            <a:custGeom>
              <a:avLst/>
              <a:gdLst/>
              <a:ahLst/>
              <a:cxnLst/>
              <a:rect l="l" t="t" r="r" b="b"/>
              <a:pathLst>
                <a:path w="261" h="14994" extrusionOk="0">
                  <a:moveTo>
                    <a:pt x="228" y="1"/>
                  </a:moveTo>
                  <a:cubicBezTo>
                    <a:pt x="228" y="1"/>
                    <a:pt x="163" y="3725"/>
                    <a:pt x="98" y="7481"/>
                  </a:cubicBezTo>
                  <a:cubicBezTo>
                    <a:pt x="33" y="9359"/>
                    <a:pt x="1" y="11237"/>
                    <a:pt x="33" y="12630"/>
                  </a:cubicBezTo>
                  <a:cubicBezTo>
                    <a:pt x="33" y="14055"/>
                    <a:pt x="66" y="14994"/>
                    <a:pt x="66" y="14994"/>
                  </a:cubicBezTo>
                  <a:lnTo>
                    <a:pt x="98" y="14994"/>
                  </a:lnTo>
                  <a:cubicBezTo>
                    <a:pt x="98" y="14994"/>
                    <a:pt x="163" y="14055"/>
                    <a:pt x="195" y="12630"/>
                  </a:cubicBezTo>
                  <a:cubicBezTo>
                    <a:pt x="228" y="11237"/>
                    <a:pt x="260" y="9359"/>
                    <a:pt x="260" y="7481"/>
                  </a:cubicBezTo>
                  <a:lnTo>
                    <a:pt x="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28"/>
            <p:cNvSpPr/>
            <p:nvPr/>
          </p:nvSpPr>
          <p:spPr>
            <a:xfrm>
              <a:off x="1800625" y="982100"/>
              <a:ext cx="89075" cy="136050"/>
            </a:xfrm>
            <a:custGeom>
              <a:avLst/>
              <a:gdLst/>
              <a:ahLst/>
              <a:cxnLst/>
              <a:rect l="l" t="t" r="r" b="b"/>
              <a:pathLst>
                <a:path w="3563" h="5442" extrusionOk="0">
                  <a:moveTo>
                    <a:pt x="3530" y="1"/>
                  </a:moveTo>
                  <a:cubicBezTo>
                    <a:pt x="3530" y="1"/>
                    <a:pt x="2624" y="1329"/>
                    <a:pt x="1717" y="2689"/>
                  </a:cubicBezTo>
                  <a:cubicBezTo>
                    <a:pt x="1490" y="3013"/>
                    <a:pt x="1264" y="3336"/>
                    <a:pt x="1037" y="3660"/>
                  </a:cubicBezTo>
                  <a:cubicBezTo>
                    <a:pt x="843" y="3984"/>
                    <a:pt x="648" y="4275"/>
                    <a:pt x="486" y="4535"/>
                  </a:cubicBezTo>
                  <a:cubicBezTo>
                    <a:pt x="163" y="5085"/>
                    <a:pt x="1" y="5441"/>
                    <a:pt x="1" y="5441"/>
                  </a:cubicBezTo>
                  <a:cubicBezTo>
                    <a:pt x="1" y="5441"/>
                    <a:pt x="260" y="5117"/>
                    <a:pt x="616" y="4632"/>
                  </a:cubicBezTo>
                  <a:cubicBezTo>
                    <a:pt x="810" y="4373"/>
                    <a:pt x="1005" y="4081"/>
                    <a:pt x="1199" y="3790"/>
                  </a:cubicBezTo>
                  <a:cubicBezTo>
                    <a:pt x="1425" y="3466"/>
                    <a:pt x="1620" y="3110"/>
                    <a:pt x="1846" y="2753"/>
                  </a:cubicBezTo>
                  <a:cubicBezTo>
                    <a:pt x="2688" y="1393"/>
                    <a:pt x="3563" y="1"/>
                    <a:pt x="35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28"/>
            <p:cNvSpPr/>
            <p:nvPr/>
          </p:nvSpPr>
          <p:spPr>
            <a:xfrm>
              <a:off x="1814400" y="1076825"/>
              <a:ext cx="120650" cy="52650"/>
            </a:xfrm>
            <a:custGeom>
              <a:avLst/>
              <a:gdLst/>
              <a:ahLst/>
              <a:cxnLst/>
              <a:rect l="l" t="t" r="r" b="b"/>
              <a:pathLst>
                <a:path w="4826" h="2106" extrusionOk="0">
                  <a:moveTo>
                    <a:pt x="4825" y="1"/>
                  </a:moveTo>
                  <a:lnTo>
                    <a:pt x="2396" y="972"/>
                  </a:lnTo>
                  <a:cubicBezTo>
                    <a:pt x="2073" y="1102"/>
                    <a:pt x="1781" y="1231"/>
                    <a:pt x="1490" y="1328"/>
                  </a:cubicBezTo>
                  <a:cubicBezTo>
                    <a:pt x="1198" y="1458"/>
                    <a:pt x="939" y="1587"/>
                    <a:pt x="713" y="1685"/>
                  </a:cubicBezTo>
                  <a:cubicBezTo>
                    <a:pt x="292" y="1911"/>
                    <a:pt x="0" y="2073"/>
                    <a:pt x="0" y="2073"/>
                  </a:cubicBezTo>
                  <a:lnTo>
                    <a:pt x="0" y="2106"/>
                  </a:lnTo>
                  <a:cubicBezTo>
                    <a:pt x="0" y="2106"/>
                    <a:pt x="324" y="2008"/>
                    <a:pt x="777" y="1847"/>
                  </a:cubicBezTo>
                  <a:cubicBezTo>
                    <a:pt x="1004" y="1749"/>
                    <a:pt x="1295" y="1652"/>
                    <a:pt x="1555" y="1523"/>
                  </a:cubicBezTo>
                  <a:cubicBezTo>
                    <a:pt x="1846" y="1393"/>
                    <a:pt x="2137" y="1264"/>
                    <a:pt x="2461" y="1134"/>
                  </a:cubicBezTo>
                  <a:cubicBezTo>
                    <a:pt x="3627" y="584"/>
                    <a:pt x="4825" y="33"/>
                    <a:pt x="4825" y="33"/>
                  </a:cubicBezTo>
                  <a:lnTo>
                    <a:pt x="48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28"/>
            <p:cNvSpPr/>
            <p:nvPr/>
          </p:nvSpPr>
          <p:spPr>
            <a:xfrm>
              <a:off x="1817625" y="1135925"/>
              <a:ext cx="345725" cy="12175"/>
            </a:xfrm>
            <a:custGeom>
              <a:avLst/>
              <a:gdLst/>
              <a:ahLst/>
              <a:cxnLst/>
              <a:rect l="l" t="t" r="r" b="b"/>
              <a:pathLst>
                <a:path w="13829" h="487" extrusionOk="0">
                  <a:moveTo>
                    <a:pt x="13828" y="1"/>
                  </a:moveTo>
                  <a:cubicBezTo>
                    <a:pt x="13828" y="1"/>
                    <a:pt x="10395" y="65"/>
                    <a:pt x="6931" y="163"/>
                  </a:cubicBezTo>
                  <a:cubicBezTo>
                    <a:pt x="5182" y="195"/>
                    <a:pt x="3466" y="260"/>
                    <a:pt x="2170" y="325"/>
                  </a:cubicBezTo>
                  <a:cubicBezTo>
                    <a:pt x="875" y="389"/>
                    <a:pt x="1" y="454"/>
                    <a:pt x="1" y="454"/>
                  </a:cubicBezTo>
                  <a:lnTo>
                    <a:pt x="1" y="486"/>
                  </a:lnTo>
                  <a:lnTo>
                    <a:pt x="2170" y="486"/>
                  </a:lnTo>
                  <a:cubicBezTo>
                    <a:pt x="3466" y="454"/>
                    <a:pt x="5182" y="389"/>
                    <a:pt x="6931" y="325"/>
                  </a:cubicBezTo>
                  <a:cubicBezTo>
                    <a:pt x="10396" y="163"/>
                    <a:pt x="13828" y="1"/>
                    <a:pt x="13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28"/>
            <p:cNvSpPr/>
            <p:nvPr/>
          </p:nvSpPr>
          <p:spPr>
            <a:xfrm>
              <a:off x="1814400" y="1169925"/>
              <a:ext cx="114175" cy="83425"/>
            </a:xfrm>
            <a:custGeom>
              <a:avLst/>
              <a:gdLst/>
              <a:ahLst/>
              <a:cxnLst/>
              <a:rect l="l" t="t" r="r" b="b"/>
              <a:pathLst>
                <a:path w="4567" h="3337" extrusionOk="0">
                  <a:moveTo>
                    <a:pt x="0" y="1"/>
                  </a:moveTo>
                  <a:cubicBezTo>
                    <a:pt x="0" y="1"/>
                    <a:pt x="259" y="260"/>
                    <a:pt x="680" y="584"/>
                  </a:cubicBezTo>
                  <a:cubicBezTo>
                    <a:pt x="874" y="746"/>
                    <a:pt x="1134" y="940"/>
                    <a:pt x="1393" y="1134"/>
                  </a:cubicBezTo>
                  <a:cubicBezTo>
                    <a:pt x="1652" y="1328"/>
                    <a:pt x="1943" y="1523"/>
                    <a:pt x="2235" y="1717"/>
                  </a:cubicBezTo>
                  <a:cubicBezTo>
                    <a:pt x="3400" y="2527"/>
                    <a:pt x="4566" y="3336"/>
                    <a:pt x="4566" y="3336"/>
                  </a:cubicBezTo>
                  <a:lnTo>
                    <a:pt x="4566" y="3304"/>
                  </a:lnTo>
                  <a:lnTo>
                    <a:pt x="2332" y="1588"/>
                  </a:lnTo>
                  <a:cubicBezTo>
                    <a:pt x="2040" y="1393"/>
                    <a:pt x="1781" y="1167"/>
                    <a:pt x="1522" y="972"/>
                  </a:cubicBezTo>
                  <a:cubicBezTo>
                    <a:pt x="1231" y="778"/>
                    <a:pt x="972" y="584"/>
                    <a:pt x="777" y="454"/>
                  </a:cubicBezTo>
                  <a:cubicBezTo>
                    <a:pt x="324" y="163"/>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28"/>
            <p:cNvSpPr/>
            <p:nvPr/>
          </p:nvSpPr>
          <p:spPr>
            <a:xfrm>
              <a:off x="1804675" y="1195025"/>
              <a:ext cx="68025" cy="102025"/>
            </a:xfrm>
            <a:custGeom>
              <a:avLst/>
              <a:gdLst/>
              <a:ahLst/>
              <a:cxnLst/>
              <a:rect l="l" t="t" r="r" b="b"/>
              <a:pathLst>
                <a:path w="2721" h="4081" extrusionOk="0">
                  <a:moveTo>
                    <a:pt x="1" y="1"/>
                  </a:moveTo>
                  <a:cubicBezTo>
                    <a:pt x="1" y="1"/>
                    <a:pt x="130" y="292"/>
                    <a:pt x="357" y="681"/>
                  </a:cubicBezTo>
                  <a:cubicBezTo>
                    <a:pt x="486" y="875"/>
                    <a:pt x="616" y="1102"/>
                    <a:pt x="778" y="1361"/>
                  </a:cubicBezTo>
                  <a:cubicBezTo>
                    <a:pt x="940" y="1587"/>
                    <a:pt x="1134" y="1846"/>
                    <a:pt x="1296" y="2073"/>
                  </a:cubicBezTo>
                  <a:lnTo>
                    <a:pt x="2721" y="4081"/>
                  </a:lnTo>
                  <a:cubicBezTo>
                    <a:pt x="2721" y="4081"/>
                    <a:pt x="2073" y="3045"/>
                    <a:pt x="1425" y="2008"/>
                  </a:cubicBezTo>
                  <a:cubicBezTo>
                    <a:pt x="1263" y="1749"/>
                    <a:pt x="1102" y="1490"/>
                    <a:pt x="972" y="1231"/>
                  </a:cubicBezTo>
                  <a:cubicBezTo>
                    <a:pt x="810" y="1005"/>
                    <a:pt x="648" y="778"/>
                    <a:pt x="486" y="584"/>
                  </a:cubicBezTo>
                  <a:cubicBezTo>
                    <a:pt x="227" y="227"/>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28"/>
            <p:cNvSpPr/>
            <p:nvPr/>
          </p:nvSpPr>
          <p:spPr>
            <a:xfrm>
              <a:off x="1774725" y="1198275"/>
              <a:ext cx="5700" cy="246925"/>
            </a:xfrm>
            <a:custGeom>
              <a:avLst/>
              <a:gdLst/>
              <a:ahLst/>
              <a:cxnLst/>
              <a:rect l="l" t="t" r="r" b="b"/>
              <a:pathLst>
                <a:path w="228" h="9877" extrusionOk="0">
                  <a:moveTo>
                    <a:pt x="33" y="0"/>
                  </a:moveTo>
                  <a:cubicBezTo>
                    <a:pt x="33" y="0"/>
                    <a:pt x="0" y="615"/>
                    <a:pt x="0" y="1522"/>
                  </a:cubicBezTo>
                  <a:cubicBezTo>
                    <a:pt x="0" y="2008"/>
                    <a:pt x="0" y="2526"/>
                    <a:pt x="0" y="3109"/>
                  </a:cubicBezTo>
                  <a:cubicBezTo>
                    <a:pt x="0" y="3692"/>
                    <a:pt x="33" y="4307"/>
                    <a:pt x="65" y="4955"/>
                  </a:cubicBezTo>
                  <a:lnTo>
                    <a:pt x="195" y="9877"/>
                  </a:lnTo>
                  <a:lnTo>
                    <a:pt x="227" y="9877"/>
                  </a:lnTo>
                  <a:lnTo>
                    <a:pt x="227" y="4922"/>
                  </a:lnTo>
                  <a:cubicBezTo>
                    <a:pt x="195" y="4307"/>
                    <a:pt x="195" y="3692"/>
                    <a:pt x="195" y="3109"/>
                  </a:cubicBezTo>
                  <a:cubicBezTo>
                    <a:pt x="195" y="2526"/>
                    <a:pt x="162" y="2008"/>
                    <a:pt x="162" y="1522"/>
                  </a:cubicBezTo>
                  <a:cubicBezTo>
                    <a:pt x="130" y="615"/>
                    <a:pt x="65" y="0"/>
                    <a:pt x="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28"/>
            <p:cNvSpPr/>
            <p:nvPr/>
          </p:nvSpPr>
          <p:spPr>
            <a:xfrm>
              <a:off x="1668675" y="1191800"/>
              <a:ext cx="83400" cy="95550"/>
            </a:xfrm>
            <a:custGeom>
              <a:avLst/>
              <a:gdLst/>
              <a:ahLst/>
              <a:cxnLst/>
              <a:rect l="l" t="t" r="r" b="b"/>
              <a:pathLst>
                <a:path w="3336" h="3822" extrusionOk="0">
                  <a:moveTo>
                    <a:pt x="3303" y="0"/>
                  </a:moveTo>
                  <a:cubicBezTo>
                    <a:pt x="3303" y="0"/>
                    <a:pt x="3077" y="194"/>
                    <a:pt x="2753" y="551"/>
                  </a:cubicBezTo>
                  <a:cubicBezTo>
                    <a:pt x="2591" y="713"/>
                    <a:pt x="2397" y="907"/>
                    <a:pt x="2202" y="1134"/>
                  </a:cubicBezTo>
                  <a:cubicBezTo>
                    <a:pt x="2008" y="1360"/>
                    <a:pt x="1814" y="1619"/>
                    <a:pt x="1587" y="1846"/>
                  </a:cubicBezTo>
                  <a:cubicBezTo>
                    <a:pt x="810" y="2850"/>
                    <a:pt x="0" y="3821"/>
                    <a:pt x="0" y="3821"/>
                  </a:cubicBezTo>
                  <a:cubicBezTo>
                    <a:pt x="0" y="3821"/>
                    <a:pt x="875" y="2882"/>
                    <a:pt x="1717" y="1975"/>
                  </a:cubicBezTo>
                  <a:cubicBezTo>
                    <a:pt x="1943" y="1716"/>
                    <a:pt x="2137" y="1490"/>
                    <a:pt x="2364" y="1295"/>
                  </a:cubicBezTo>
                  <a:cubicBezTo>
                    <a:pt x="2558" y="1069"/>
                    <a:pt x="2720" y="842"/>
                    <a:pt x="2882" y="648"/>
                  </a:cubicBezTo>
                  <a:cubicBezTo>
                    <a:pt x="3141" y="292"/>
                    <a:pt x="3336" y="0"/>
                    <a:pt x="33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28"/>
            <p:cNvSpPr/>
            <p:nvPr/>
          </p:nvSpPr>
          <p:spPr>
            <a:xfrm>
              <a:off x="1635475" y="1179650"/>
              <a:ext cx="98800" cy="45350"/>
            </a:xfrm>
            <a:custGeom>
              <a:avLst/>
              <a:gdLst/>
              <a:ahLst/>
              <a:cxnLst/>
              <a:rect l="l" t="t" r="r" b="b"/>
              <a:pathLst>
                <a:path w="3952" h="1814" extrusionOk="0">
                  <a:moveTo>
                    <a:pt x="3919" y="0"/>
                  </a:moveTo>
                  <a:cubicBezTo>
                    <a:pt x="3919" y="0"/>
                    <a:pt x="3660" y="65"/>
                    <a:pt x="3304" y="195"/>
                  </a:cubicBezTo>
                  <a:cubicBezTo>
                    <a:pt x="3109" y="292"/>
                    <a:pt x="2883" y="357"/>
                    <a:pt x="2656" y="486"/>
                  </a:cubicBezTo>
                  <a:cubicBezTo>
                    <a:pt x="2429" y="583"/>
                    <a:pt x="2170" y="713"/>
                    <a:pt x="1943" y="842"/>
                  </a:cubicBezTo>
                  <a:cubicBezTo>
                    <a:pt x="972" y="1296"/>
                    <a:pt x="1" y="1781"/>
                    <a:pt x="1" y="1781"/>
                  </a:cubicBezTo>
                  <a:lnTo>
                    <a:pt x="33" y="1814"/>
                  </a:lnTo>
                  <a:cubicBezTo>
                    <a:pt x="33" y="1814"/>
                    <a:pt x="1037" y="1393"/>
                    <a:pt x="2008" y="972"/>
                  </a:cubicBezTo>
                  <a:cubicBezTo>
                    <a:pt x="2267" y="875"/>
                    <a:pt x="2494" y="778"/>
                    <a:pt x="2753" y="680"/>
                  </a:cubicBezTo>
                  <a:cubicBezTo>
                    <a:pt x="2980" y="551"/>
                    <a:pt x="3174" y="454"/>
                    <a:pt x="3368" y="357"/>
                  </a:cubicBezTo>
                  <a:cubicBezTo>
                    <a:pt x="3725" y="162"/>
                    <a:pt x="3951" y="0"/>
                    <a:pt x="39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8"/>
            <p:cNvSpPr/>
            <p:nvPr/>
          </p:nvSpPr>
          <p:spPr>
            <a:xfrm>
              <a:off x="1426600" y="1137550"/>
              <a:ext cx="301200" cy="14150"/>
            </a:xfrm>
            <a:custGeom>
              <a:avLst/>
              <a:gdLst/>
              <a:ahLst/>
              <a:cxnLst/>
              <a:rect l="l" t="t" r="r" b="b"/>
              <a:pathLst>
                <a:path w="12048" h="566" extrusionOk="0">
                  <a:moveTo>
                    <a:pt x="1" y="0"/>
                  </a:moveTo>
                  <a:lnTo>
                    <a:pt x="1" y="33"/>
                  </a:lnTo>
                  <a:cubicBezTo>
                    <a:pt x="1" y="33"/>
                    <a:pt x="3012" y="195"/>
                    <a:pt x="6024" y="357"/>
                  </a:cubicBezTo>
                  <a:cubicBezTo>
                    <a:pt x="7514" y="454"/>
                    <a:pt x="9036" y="519"/>
                    <a:pt x="10169" y="551"/>
                  </a:cubicBezTo>
                  <a:cubicBezTo>
                    <a:pt x="10547" y="562"/>
                    <a:pt x="10881" y="565"/>
                    <a:pt x="11160" y="565"/>
                  </a:cubicBezTo>
                  <a:cubicBezTo>
                    <a:pt x="11716" y="565"/>
                    <a:pt x="12047" y="551"/>
                    <a:pt x="12047" y="551"/>
                  </a:cubicBezTo>
                  <a:cubicBezTo>
                    <a:pt x="12047" y="551"/>
                    <a:pt x="11302" y="454"/>
                    <a:pt x="10169" y="389"/>
                  </a:cubicBezTo>
                  <a:cubicBezTo>
                    <a:pt x="9036" y="292"/>
                    <a:pt x="7514" y="260"/>
                    <a:pt x="6024" y="195"/>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3" name="Google Shape;433;p28"/>
          <p:cNvGrpSpPr/>
          <p:nvPr/>
        </p:nvGrpSpPr>
        <p:grpSpPr>
          <a:xfrm>
            <a:off x="7922475" y="539391"/>
            <a:ext cx="508425" cy="489000"/>
            <a:chOff x="3034425" y="1221750"/>
            <a:chExt cx="508425" cy="489000"/>
          </a:xfrm>
        </p:grpSpPr>
        <p:sp>
          <p:nvSpPr>
            <p:cNvPr id="434" name="Google Shape;434;p28"/>
            <p:cNvSpPr/>
            <p:nvPr/>
          </p:nvSpPr>
          <p:spPr>
            <a:xfrm>
              <a:off x="3162325" y="1469475"/>
              <a:ext cx="85025" cy="21875"/>
            </a:xfrm>
            <a:custGeom>
              <a:avLst/>
              <a:gdLst/>
              <a:ahLst/>
              <a:cxnLst/>
              <a:rect l="l" t="t" r="r" b="b"/>
              <a:pathLst>
                <a:path w="3401" h="875" extrusionOk="0">
                  <a:moveTo>
                    <a:pt x="1" y="0"/>
                  </a:moveTo>
                  <a:cubicBezTo>
                    <a:pt x="1" y="0"/>
                    <a:pt x="843" y="260"/>
                    <a:pt x="1685" y="519"/>
                  </a:cubicBezTo>
                  <a:cubicBezTo>
                    <a:pt x="1879" y="551"/>
                    <a:pt x="2106" y="616"/>
                    <a:pt x="2300" y="680"/>
                  </a:cubicBezTo>
                  <a:cubicBezTo>
                    <a:pt x="2494" y="745"/>
                    <a:pt x="2688" y="778"/>
                    <a:pt x="2850" y="810"/>
                  </a:cubicBezTo>
                  <a:cubicBezTo>
                    <a:pt x="3174" y="842"/>
                    <a:pt x="3369" y="875"/>
                    <a:pt x="3369" y="875"/>
                  </a:cubicBezTo>
                  <a:lnTo>
                    <a:pt x="3401" y="842"/>
                  </a:lnTo>
                  <a:cubicBezTo>
                    <a:pt x="3401" y="842"/>
                    <a:pt x="3174" y="745"/>
                    <a:pt x="2883" y="648"/>
                  </a:cubicBezTo>
                  <a:cubicBezTo>
                    <a:pt x="2721" y="583"/>
                    <a:pt x="2527" y="519"/>
                    <a:pt x="2332" y="486"/>
                  </a:cubicBezTo>
                  <a:cubicBezTo>
                    <a:pt x="2138" y="454"/>
                    <a:pt x="1911" y="389"/>
                    <a:pt x="1717" y="357"/>
                  </a:cubicBezTo>
                  <a:cubicBezTo>
                    <a:pt x="843" y="16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8"/>
            <p:cNvSpPr/>
            <p:nvPr/>
          </p:nvSpPr>
          <p:spPr>
            <a:xfrm>
              <a:off x="3206050" y="1400650"/>
              <a:ext cx="48600" cy="73700"/>
            </a:xfrm>
            <a:custGeom>
              <a:avLst/>
              <a:gdLst/>
              <a:ahLst/>
              <a:cxnLst/>
              <a:rect l="l" t="t" r="r" b="b"/>
              <a:pathLst>
                <a:path w="1944" h="2948" extrusionOk="0">
                  <a:moveTo>
                    <a:pt x="0" y="1"/>
                  </a:moveTo>
                  <a:cubicBezTo>
                    <a:pt x="1" y="1"/>
                    <a:pt x="454" y="778"/>
                    <a:pt x="907" y="1523"/>
                  </a:cubicBezTo>
                  <a:cubicBezTo>
                    <a:pt x="1037" y="1685"/>
                    <a:pt x="1134" y="1879"/>
                    <a:pt x="1231" y="2073"/>
                  </a:cubicBezTo>
                  <a:cubicBezTo>
                    <a:pt x="1360" y="2235"/>
                    <a:pt x="1490" y="2397"/>
                    <a:pt x="1587" y="2527"/>
                  </a:cubicBezTo>
                  <a:cubicBezTo>
                    <a:pt x="1781" y="2786"/>
                    <a:pt x="1943" y="2948"/>
                    <a:pt x="1943" y="2948"/>
                  </a:cubicBezTo>
                  <a:lnTo>
                    <a:pt x="1943" y="2915"/>
                  </a:lnTo>
                  <a:cubicBezTo>
                    <a:pt x="1943" y="2915"/>
                    <a:pt x="1879" y="2721"/>
                    <a:pt x="1717" y="2430"/>
                  </a:cubicBezTo>
                  <a:cubicBezTo>
                    <a:pt x="1620" y="2268"/>
                    <a:pt x="1522" y="2106"/>
                    <a:pt x="1425" y="1944"/>
                  </a:cubicBezTo>
                  <a:cubicBezTo>
                    <a:pt x="1296" y="1782"/>
                    <a:pt x="1166" y="1588"/>
                    <a:pt x="1037" y="1426"/>
                  </a:cubicBezTo>
                  <a:cubicBezTo>
                    <a:pt x="519" y="713"/>
                    <a:pt x="1"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28"/>
            <p:cNvSpPr/>
            <p:nvPr/>
          </p:nvSpPr>
          <p:spPr>
            <a:xfrm>
              <a:off x="3273250" y="1221750"/>
              <a:ext cx="6500" cy="258275"/>
            </a:xfrm>
            <a:custGeom>
              <a:avLst/>
              <a:gdLst/>
              <a:ahLst/>
              <a:cxnLst/>
              <a:rect l="l" t="t" r="r" b="b"/>
              <a:pathLst>
                <a:path w="260" h="10331" extrusionOk="0">
                  <a:moveTo>
                    <a:pt x="194" y="0"/>
                  </a:moveTo>
                  <a:cubicBezTo>
                    <a:pt x="194" y="0"/>
                    <a:pt x="130" y="2591"/>
                    <a:pt x="65" y="5149"/>
                  </a:cubicBezTo>
                  <a:cubicBezTo>
                    <a:pt x="33" y="6444"/>
                    <a:pt x="0" y="7740"/>
                    <a:pt x="33" y="8711"/>
                  </a:cubicBezTo>
                  <a:cubicBezTo>
                    <a:pt x="65" y="9683"/>
                    <a:pt x="97" y="10330"/>
                    <a:pt x="97" y="10330"/>
                  </a:cubicBezTo>
                  <a:cubicBezTo>
                    <a:pt x="97" y="10330"/>
                    <a:pt x="162" y="9683"/>
                    <a:pt x="194" y="8711"/>
                  </a:cubicBezTo>
                  <a:cubicBezTo>
                    <a:pt x="227" y="7740"/>
                    <a:pt x="259" y="6444"/>
                    <a:pt x="227" y="5149"/>
                  </a:cubicBezTo>
                  <a:lnTo>
                    <a:pt x="2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28"/>
            <p:cNvSpPr/>
            <p:nvPr/>
          </p:nvSpPr>
          <p:spPr>
            <a:xfrm>
              <a:off x="3292675" y="1390950"/>
              <a:ext cx="61550" cy="94750"/>
            </a:xfrm>
            <a:custGeom>
              <a:avLst/>
              <a:gdLst/>
              <a:ahLst/>
              <a:cxnLst/>
              <a:rect l="l" t="t" r="r" b="b"/>
              <a:pathLst>
                <a:path w="2462" h="3790" extrusionOk="0">
                  <a:moveTo>
                    <a:pt x="2429" y="0"/>
                  </a:moveTo>
                  <a:cubicBezTo>
                    <a:pt x="2429" y="0"/>
                    <a:pt x="1781" y="939"/>
                    <a:pt x="1166" y="1846"/>
                  </a:cubicBezTo>
                  <a:cubicBezTo>
                    <a:pt x="1004" y="2073"/>
                    <a:pt x="842" y="2299"/>
                    <a:pt x="680" y="2526"/>
                  </a:cubicBezTo>
                  <a:cubicBezTo>
                    <a:pt x="551" y="2753"/>
                    <a:pt x="421" y="2947"/>
                    <a:pt x="324" y="3141"/>
                  </a:cubicBezTo>
                  <a:cubicBezTo>
                    <a:pt x="97" y="3498"/>
                    <a:pt x="0" y="3757"/>
                    <a:pt x="0" y="3757"/>
                  </a:cubicBezTo>
                  <a:lnTo>
                    <a:pt x="0" y="3789"/>
                  </a:lnTo>
                  <a:cubicBezTo>
                    <a:pt x="0" y="3789"/>
                    <a:pt x="195" y="3562"/>
                    <a:pt x="454" y="3239"/>
                  </a:cubicBezTo>
                  <a:cubicBezTo>
                    <a:pt x="583" y="3044"/>
                    <a:pt x="713" y="2850"/>
                    <a:pt x="875" y="2656"/>
                  </a:cubicBezTo>
                  <a:cubicBezTo>
                    <a:pt x="1004" y="2429"/>
                    <a:pt x="1134" y="2170"/>
                    <a:pt x="1296" y="1943"/>
                  </a:cubicBezTo>
                  <a:cubicBezTo>
                    <a:pt x="1879" y="972"/>
                    <a:pt x="2461" y="33"/>
                    <a:pt x="2461" y="33"/>
                  </a:cubicBezTo>
                  <a:lnTo>
                    <a:pt x="24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28"/>
            <p:cNvSpPr/>
            <p:nvPr/>
          </p:nvSpPr>
          <p:spPr>
            <a:xfrm>
              <a:off x="3301575" y="1456525"/>
              <a:ext cx="84225" cy="36450"/>
            </a:xfrm>
            <a:custGeom>
              <a:avLst/>
              <a:gdLst/>
              <a:ahLst/>
              <a:cxnLst/>
              <a:rect l="l" t="t" r="r" b="b"/>
              <a:pathLst>
                <a:path w="3369" h="1458" extrusionOk="0">
                  <a:moveTo>
                    <a:pt x="3336" y="0"/>
                  </a:moveTo>
                  <a:cubicBezTo>
                    <a:pt x="3336" y="0"/>
                    <a:pt x="2494" y="324"/>
                    <a:pt x="1652" y="648"/>
                  </a:cubicBezTo>
                  <a:cubicBezTo>
                    <a:pt x="1458" y="745"/>
                    <a:pt x="1231" y="810"/>
                    <a:pt x="1037" y="907"/>
                  </a:cubicBezTo>
                  <a:cubicBezTo>
                    <a:pt x="842" y="972"/>
                    <a:pt x="648" y="1069"/>
                    <a:pt x="519" y="1134"/>
                  </a:cubicBezTo>
                  <a:cubicBezTo>
                    <a:pt x="195" y="1296"/>
                    <a:pt x="1" y="1425"/>
                    <a:pt x="1" y="1425"/>
                  </a:cubicBezTo>
                  <a:lnTo>
                    <a:pt x="33" y="1458"/>
                  </a:lnTo>
                  <a:cubicBezTo>
                    <a:pt x="33" y="1458"/>
                    <a:pt x="260" y="1393"/>
                    <a:pt x="583" y="1296"/>
                  </a:cubicBezTo>
                  <a:cubicBezTo>
                    <a:pt x="745" y="1231"/>
                    <a:pt x="907" y="1166"/>
                    <a:pt x="1102" y="1101"/>
                  </a:cubicBezTo>
                  <a:cubicBezTo>
                    <a:pt x="1296" y="1004"/>
                    <a:pt x="1523" y="907"/>
                    <a:pt x="1717" y="810"/>
                  </a:cubicBezTo>
                  <a:cubicBezTo>
                    <a:pt x="2526" y="421"/>
                    <a:pt x="3368" y="33"/>
                    <a:pt x="3368" y="33"/>
                  </a:cubicBezTo>
                  <a:lnTo>
                    <a:pt x="33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28"/>
            <p:cNvSpPr/>
            <p:nvPr/>
          </p:nvSpPr>
          <p:spPr>
            <a:xfrm>
              <a:off x="3304825" y="1497000"/>
              <a:ext cx="238025" cy="9750"/>
            </a:xfrm>
            <a:custGeom>
              <a:avLst/>
              <a:gdLst/>
              <a:ahLst/>
              <a:cxnLst/>
              <a:rect l="l" t="t" r="r" b="b"/>
              <a:pathLst>
                <a:path w="9521" h="390" extrusionOk="0">
                  <a:moveTo>
                    <a:pt x="9521" y="0"/>
                  </a:moveTo>
                  <a:cubicBezTo>
                    <a:pt x="9521" y="0"/>
                    <a:pt x="7124" y="65"/>
                    <a:pt x="4760" y="98"/>
                  </a:cubicBezTo>
                  <a:cubicBezTo>
                    <a:pt x="4145" y="130"/>
                    <a:pt x="3562" y="130"/>
                    <a:pt x="3012" y="130"/>
                  </a:cubicBezTo>
                  <a:cubicBezTo>
                    <a:pt x="2429" y="162"/>
                    <a:pt x="1911" y="195"/>
                    <a:pt x="1457" y="227"/>
                  </a:cubicBezTo>
                  <a:cubicBezTo>
                    <a:pt x="583" y="260"/>
                    <a:pt x="0" y="324"/>
                    <a:pt x="0" y="324"/>
                  </a:cubicBezTo>
                  <a:lnTo>
                    <a:pt x="0" y="357"/>
                  </a:lnTo>
                  <a:cubicBezTo>
                    <a:pt x="0" y="357"/>
                    <a:pt x="583" y="389"/>
                    <a:pt x="1490" y="389"/>
                  </a:cubicBezTo>
                  <a:cubicBezTo>
                    <a:pt x="1911" y="389"/>
                    <a:pt x="2461" y="357"/>
                    <a:pt x="3012" y="357"/>
                  </a:cubicBezTo>
                  <a:cubicBezTo>
                    <a:pt x="3562" y="324"/>
                    <a:pt x="4145" y="292"/>
                    <a:pt x="4760" y="260"/>
                  </a:cubicBezTo>
                  <a:lnTo>
                    <a:pt x="9521" y="33"/>
                  </a:lnTo>
                  <a:lnTo>
                    <a:pt x="95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28"/>
            <p:cNvSpPr/>
            <p:nvPr/>
          </p:nvSpPr>
          <p:spPr>
            <a:xfrm>
              <a:off x="3302375" y="1520475"/>
              <a:ext cx="78575" cy="57500"/>
            </a:xfrm>
            <a:custGeom>
              <a:avLst/>
              <a:gdLst/>
              <a:ahLst/>
              <a:cxnLst/>
              <a:rect l="l" t="t" r="r" b="b"/>
              <a:pathLst>
                <a:path w="3143" h="2300" extrusionOk="0">
                  <a:moveTo>
                    <a:pt x="1" y="1"/>
                  </a:moveTo>
                  <a:lnTo>
                    <a:pt x="1" y="33"/>
                  </a:lnTo>
                  <a:cubicBezTo>
                    <a:pt x="1" y="33"/>
                    <a:pt x="163" y="195"/>
                    <a:pt x="454" y="454"/>
                  </a:cubicBezTo>
                  <a:cubicBezTo>
                    <a:pt x="584" y="551"/>
                    <a:pt x="746" y="681"/>
                    <a:pt x="940" y="810"/>
                  </a:cubicBezTo>
                  <a:cubicBezTo>
                    <a:pt x="1102" y="940"/>
                    <a:pt x="1329" y="1102"/>
                    <a:pt x="1523" y="1231"/>
                  </a:cubicBezTo>
                  <a:cubicBezTo>
                    <a:pt x="2332" y="1782"/>
                    <a:pt x="3142" y="2300"/>
                    <a:pt x="3142" y="2300"/>
                  </a:cubicBezTo>
                  <a:cubicBezTo>
                    <a:pt x="3142" y="2300"/>
                    <a:pt x="2365" y="1684"/>
                    <a:pt x="1620" y="1102"/>
                  </a:cubicBezTo>
                  <a:cubicBezTo>
                    <a:pt x="1426" y="940"/>
                    <a:pt x="1231" y="810"/>
                    <a:pt x="1037" y="648"/>
                  </a:cubicBezTo>
                  <a:cubicBezTo>
                    <a:pt x="875" y="519"/>
                    <a:pt x="681" y="422"/>
                    <a:pt x="519" y="324"/>
                  </a:cubicBezTo>
                  <a:cubicBezTo>
                    <a:pt x="228" y="13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28"/>
            <p:cNvSpPr/>
            <p:nvPr/>
          </p:nvSpPr>
          <p:spPr>
            <a:xfrm>
              <a:off x="3295100" y="1538300"/>
              <a:ext cx="47800" cy="70450"/>
            </a:xfrm>
            <a:custGeom>
              <a:avLst/>
              <a:gdLst/>
              <a:ahLst/>
              <a:cxnLst/>
              <a:rect l="l" t="t" r="r" b="b"/>
              <a:pathLst>
                <a:path w="1912" h="2818" extrusionOk="0">
                  <a:moveTo>
                    <a:pt x="0" y="0"/>
                  </a:moveTo>
                  <a:cubicBezTo>
                    <a:pt x="0" y="0"/>
                    <a:pt x="98" y="194"/>
                    <a:pt x="260" y="486"/>
                  </a:cubicBezTo>
                  <a:cubicBezTo>
                    <a:pt x="324" y="615"/>
                    <a:pt x="421" y="777"/>
                    <a:pt x="519" y="939"/>
                  </a:cubicBezTo>
                  <a:cubicBezTo>
                    <a:pt x="648" y="1101"/>
                    <a:pt x="778" y="1295"/>
                    <a:pt x="875" y="1457"/>
                  </a:cubicBezTo>
                  <a:cubicBezTo>
                    <a:pt x="1393" y="2137"/>
                    <a:pt x="1879" y="2817"/>
                    <a:pt x="1879" y="2817"/>
                  </a:cubicBezTo>
                  <a:lnTo>
                    <a:pt x="1911" y="2817"/>
                  </a:lnTo>
                  <a:cubicBezTo>
                    <a:pt x="1911" y="2817"/>
                    <a:pt x="1458" y="2073"/>
                    <a:pt x="1037" y="1360"/>
                  </a:cubicBezTo>
                  <a:cubicBezTo>
                    <a:pt x="907" y="1166"/>
                    <a:pt x="810" y="1004"/>
                    <a:pt x="713" y="842"/>
                  </a:cubicBezTo>
                  <a:cubicBezTo>
                    <a:pt x="583" y="680"/>
                    <a:pt x="486" y="518"/>
                    <a:pt x="389" y="389"/>
                  </a:cubicBezTo>
                  <a:cubicBezTo>
                    <a:pt x="195" y="162"/>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28"/>
            <p:cNvSpPr/>
            <p:nvPr/>
          </p:nvSpPr>
          <p:spPr>
            <a:xfrm>
              <a:off x="3274050" y="1539900"/>
              <a:ext cx="4875" cy="170850"/>
            </a:xfrm>
            <a:custGeom>
              <a:avLst/>
              <a:gdLst/>
              <a:ahLst/>
              <a:cxnLst/>
              <a:rect l="l" t="t" r="r" b="b"/>
              <a:pathLst>
                <a:path w="195" h="6834" extrusionOk="0">
                  <a:moveTo>
                    <a:pt x="65" y="1"/>
                  </a:moveTo>
                  <a:cubicBezTo>
                    <a:pt x="65" y="1"/>
                    <a:pt x="33" y="454"/>
                    <a:pt x="1" y="1069"/>
                  </a:cubicBezTo>
                  <a:cubicBezTo>
                    <a:pt x="1" y="1393"/>
                    <a:pt x="1" y="1782"/>
                    <a:pt x="1" y="2170"/>
                  </a:cubicBezTo>
                  <a:cubicBezTo>
                    <a:pt x="1" y="2591"/>
                    <a:pt x="33" y="3012"/>
                    <a:pt x="33" y="3433"/>
                  </a:cubicBezTo>
                  <a:cubicBezTo>
                    <a:pt x="98" y="5150"/>
                    <a:pt x="162" y="6834"/>
                    <a:pt x="162" y="6834"/>
                  </a:cubicBezTo>
                  <a:lnTo>
                    <a:pt x="195" y="6834"/>
                  </a:lnTo>
                  <a:lnTo>
                    <a:pt x="195" y="3433"/>
                  </a:lnTo>
                  <a:cubicBezTo>
                    <a:pt x="195" y="3012"/>
                    <a:pt x="195" y="2559"/>
                    <a:pt x="195" y="2170"/>
                  </a:cubicBezTo>
                  <a:cubicBezTo>
                    <a:pt x="195" y="1782"/>
                    <a:pt x="195" y="1393"/>
                    <a:pt x="162" y="1069"/>
                  </a:cubicBezTo>
                  <a:cubicBezTo>
                    <a:pt x="130" y="454"/>
                    <a:pt x="65" y="1"/>
                    <a:pt x="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28"/>
            <p:cNvSpPr/>
            <p:nvPr/>
          </p:nvSpPr>
          <p:spPr>
            <a:xfrm>
              <a:off x="3201200" y="1535850"/>
              <a:ext cx="58300" cy="66425"/>
            </a:xfrm>
            <a:custGeom>
              <a:avLst/>
              <a:gdLst/>
              <a:ahLst/>
              <a:cxnLst/>
              <a:rect l="l" t="t" r="r" b="b"/>
              <a:pathLst>
                <a:path w="2332" h="2657" extrusionOk="0">
                  <a:moveTo>
                    <a:pt x="2299" y="1"/>
                  </a:moveTo>
                  <a:cubicBezTo>
                    <a:pt x="2299" y="1"/>
                    <a:pt x="2137" y="130"/>
                    <a:pt x="1878" y="357"/>
                  </a:cubicBezTo>
                  <a:cubicBezTo>
                    <a:pt x="1781" y="487"/>
                    <a:pt x="1652" y="616"/>
                    <a:pt x="1522" y="778"/>
                  </a:cubicBezTo>
                  <a:cubicBezTo>
                    <a:pt x="1393" y="940"/>
                    <a:pt x="1231" y="1102"/>
                    <a:pt x="1101" y="1264"/>
                  </a:cubicBezTo>
                  <a:cubicBezTo>
                    <a:pt x="551" y="1944"/>
                    <a:pt x="0" y="2624"/>
                    <a:pt x="0" y="2624"/>
                  </a:cubicBezTo>
                  <a:lnTo>
                    <a:pt x="32" y="2656"/>
                  </a:lnTo>
                  <a:cubicBezTo>
                    <a:pt x="32" y="2656"/>
                    <a:pt x="648" y="2009"/>
                    <a:pt x="1231" y="1361"/>
                  </a:cubicBezTo>
                  <a:cubicBezTo>
                    <a:pt x="1393" y="1231"/>
                    <a:pt x="1522" y="1069"/>
                    <a:pt x="1652" y="908"/>
                  </a:cubicBezTo>
                  <a:cubicBezTo>
                    <a:pt x="1814" y="746"/>
                    <a:pt x="1911" y="616"/>
                    <a:pt x="2008" y="487"/>
                  </a:cubicBezTo>
                  <a:cubicBezTo>
                    <a:pt x="2202" y="195"/>
                    <a:pt x="2332" y="1"/>
                    <a:pt x="2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28"/>
            <p:cNvSpPr/>
            <p:nvPr/>
          </p:nvSpPr>
          <p:spPr>
            <a:xfrm>
              <a:off x="3179325" y="1527775"/>
              <a:ext cx="67225" cy="30775"/>
            </a:xfrm>
            <a:custGeom>
              <a:avLst/>
              <a:gdLst/>
              <a:ahLst/>
              <a:cxnLst/>
              <a:rect l="l" t="t" r="r" b="b"/>
              <a:pathLst>
                <a:path w="2689" h="1231" extrusionOk="0">
                  <a:moveTo>
                    <a:pt x="2689" y="0"/>
                  </a:moveTo>
                  <a:lnTo>
                    <a:pt x="2689" y="0"/>
                  </a:lnTo>
                  <a:cubicBezTo>
                    <a:pt x="2688" y="0"/>
                    <a:pt x="2494" y="32"/>
                    <a:pt x="2235" y="130"/>
                  </a:cubicBezTo>
                  <a:cubicBezTo>
                    <a:pt x="2106" y="162"/>
                    <a:pt x="1944" y="227"/>
                    <a:pt x="1782" y="291"/>
                  </a:cubicBezTo>
                  <a:cubicBezTo>
                    <a:pt x="1652" y="356"/>
                    <a:pt x="1490" y="453"/>
                    <a:pt x="1296" y="551"/>
                  </a:cubicBezTo>
                  <a:cubicBezTo>
                    <a:pt x="648" y="874"/>
                    <a:pt x="1" y="1231"/>
                    <a:pt x="1" y="1231"/>
                  </a:cubicBezTo>
                  <a:cubicBezTo>
                    <a:pt x="1" y="1231"/>
                    <a:pt x="681" y="972"/>
                    <a:pt x="1361" y="680"/>
                  </a:cubicBezTo>
                  <a:cubicBezTo>
                    <a:pt x="1555" y="615"/>
                    <a:pt x="1717" y="551"/>
                    <a:pt x="1879" y="486"/>
                  </a:cubicBezTo>
                  <a:cubicBezTo>
                    <a:pt x="2041" y="421"/>
                    <a:pt x="2170" y="324"/>
                    <a:pt x="2300" y="259"/>
                  </a:cubicBezTo>
                  <a:cubicBezTo>
                    <a:pt x="2559" y="130"/>
                    <a:pt x="2688" y="0"/>
                    <a:pt x="26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28"/>
            <p:cNvSpPr/>
            <p:nvPr/>
          </p:nvSpPr>
          <p:spPr>
            <a:xfrm>
              <a:off x="3034425" y="1498625"/>
              <a:ext cx="208075" cy="10100"/>
            </a:xfrm>
            <a:custGeom>
              <a:avLst/>
              <a:gdLst/>
              <a:ahLst/>
              <a:cxnLst/>
              <a:rect l="l" t="t" r="r" b="b"/>
              <a:pathLst>
                <a:path w="8323" h="404" extrusionOk="0">
                  <a:moveTo>
                    <a:pt x="0" y="0"/>
                  </a:moveTo>
                  <a:lnTo>
                    <a:pt x="0" y="33"/>
                  </a:lnTo>
                  <a:cubicBezTo>
                    <a:pt x="0" y="33"/>
                    <a:pt x="2073" y="162"/>
                    <a:pt x="4145" y="292"/>
                  </a:cubicBezTo>
                  <a:cubicBezTo>
                    <a:pt x="4663" y="324"/>
                    <a:pt x="5181" y="324"/>
                    <a:pt x="5700" y="356"/>
                  </a:cubicBezTo>
                  <a:cubicBezTo>
                    <a:pt x="6185" y="389"/>
                    <a:pt x="6639" y="389"/>
                    <a:pt x="7027" y="389"/>
                  </a:cubicBezTo>
                  <a:cubicBezTo>
                    <a:pt x="7286" y="400"/>
                    <a:pt x="7517" y="403"/>
                    <a:pt x="7709" y="403"/>
                  </a:cubicBezTo>
                  <a:cubicBezTo>
                    <a:pt x="8092" y="403"/>
                    <a:pt x="8323" y="389"/>
                    <a:pt x="8323" y="389"/>
                  </a:cubicBezTo>
                  <a:lnTo>
                    <a:pt x="8323" y="356"/>
                  </a:lnTo>
                  <a:cubicBezTo>
                    <a:pt x="8323" y="356"/>
                    <a:pt x="7804" y="292"/>
                    <a:pt x="7027" y="227"/>
                  </a:cubicBezTo>
                  <a:cubicBezTo>
                    <a:pt x="6639" y="227"/>
                    <a:pt x="6185" y="195"/>
                    <a:pt x="5700" y="162"/>
                  </a:cubicBezTo>
                  <a:cubicBezTo>
                    <a:pt x="5214" y="130"/>
                    <a:pt x="4696" y="130"/>
                    <a:pt x="4178" y="130"/>
                  </a:cubicBez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6" name="Google Shape;446;p28"/>
          <p:cNvGrpSpPr/>
          <p:nvPr/>
        </p:nvGrpSpPr>
        <p:grpSpPr>
          <a:xfrm>
            <a:off x="8075834" y="4202657"/>
            <a:ext cx="188650" cy="182200"/>
            <a:chOff x="1148925" y="2624725"/>
            <a:chExt cx="188650" cy="182200"/>
          </a:xfrm>
        </p:grpSpPr>
        <p:sp>
          <p:nvSpPr>
            <p:cNvPr id="447" name="Google Shape;447;p28"/>
            <p:cNvSpPr/>
            <p:nvPr/>
          </p:nvSpPr>
          <p:spPr>
            <a:xfrm>
              <a:off x="1195875" y="2717025"/>
              <a:ext cx="31600" cy="8925"/>
            </a:xfrm>
            <a:custGeom>
              <a:avLst/>
              <a:gdLst/>
              <a:ahLst/>
              <a:cxnLst/>
              <a:rect l="l" t="t" r="r" b="b"/>
              <a:pathLst>
                <a:path w="1264" h="357" extrusionOk="0">
                  <a:moveTo>
                    <a:pt x="1" y="1"/>
                  </a:moveTo>
                  <a:cubicBezTo>
                    <a:pt x="1" y="1"/>
                    <a:pt x="324" y="130"/>
                    <a:pt x="616" y="227"/>
                  </a:cubicBezTo>
                  <a:cubicBezTo>
                    <a:pt x="713" y="260"/>
                    <a:pt x="778" y="292"/>
                    <a:pt x="843" y="324"/>
                  </a:cubicBezTo>
                  <a:cubicBezTo>
                    <a:pt x="907" y="324"/>
                    <a:pt x="1004" y="324"/>
                    <a:pt x="1069" y="357"/>
                  </a:cubicBezTo>
                  <a:cubicBezTo>
                    <a:pt x="1166" y="357"/>
                    <a:pt x="1264" y="324"/>
                    <a:pt x="1264" y="324"/>
                  </a:cubicBezTo>
                  <a:lnTo>
                    <a:pt x="1264" y="292"/>
                  </a:lnTo>
                  <a:cubicBezTo>
                    <a:pt x="1264" y="292"/>
                    <a:pt x="1199" y="260"/>
                    <a:pt x="1102" y="195"/>
                  </a:cubicBezTo>
                  <a:cubicBezTo>
                    <a:pt x="1037" y="162"/>
                    <a:pt x="972" y="130"/>
                    <a:pt x="907" y="98"/>
                  </a:cubicBezTo>
                  <a:cubicBezTo>
                    <a:pt x="810" y="98"/>
                    <a:pt x="745" y="98"/>
                    <a:pt x="648" y="65"/>
                  </a:cubicBezTo>
                  <a:cubicBezTo>
                    <a:pt x="357" y="33"/>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28"/>
            <p:cNvSpPr/>
            <p:nvPr/>
          </p:nvSpPr>
          <p:spPr>
            <a:xfrm>
              <a:off x="1212075" y="2691125"/>
              <a:ext cx="18650" cy="27550"/>
            </a:xfrm>
            <a:custGeom>
              <a:avLst/>
              <a:gdLst/>
              <a:ahLst/>
              <a:cxnLst/>
              <a:rect l="l" t="t" r="r" b="b"/>
              <a:pathLst>
                <a:path w="746" h="1102" extrusionOk="0">
                  <a:moveTo>
                    <a:pt x="33" y="0"/>
                  </a:moveTo>
                  <a:lnTo>
                    <a:pt x="0" y="33"/>
                  </a:lnTo>
                  <a:cubicBezTo>
                    <a:pt x="0" y="33"/>
                    <a:pt x="162" y="324"/>
                    <a:pt x="324" y="616"/>
                  </a:cubicBezTo>
                  <a:cubicBezTo>
                    <a:pt x="356" y="680"/>
                    <a:pt x="389" y="745"/>
                    <a:pt x="421" y="810"/>
                  </a:cubicBezTo>
                  <a:cubicBezTo>
                    <a:pt x="454" y="875"/>
                    <a:pt x="518" y="939"/>
                    <a:pt x="551" y="972"/>
                  </a:cubicBezTo>
                  <a:cubicBezTo>
                    <a:pt x="648" y="1069"/>
                    <a:pt x="745" y="1101"/>
                    <a:pt x="745" y="1101"/>
                  </a:cubicBezTo>
                  <a:cubicBezTo>
                    <a:pt x="745" y="1101"/>
                    <a:pt x="745" y="1004"/>
                    <a:pt x="680" y="875"/>
                  </a:cubicBezTo>
                  <a:cubicBezTo>
                    <a:pt x="680" y="842"/>
                    <a:pt x="648" y="745"/>
                    <a:pt x="616" y="713"/>
                  </a:cubicBezTo>
                  <a:cubicBezTo>
                    <a:pt x="551" y="648"/>
                    <a:pt x="486" y="583"/>
                    <a:pt x="454" y="518"/>
                  </a:cubicBezTo>
                  <a:cubicBezTo>
                    <a:pt x="259" y="259"/>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28"/>
            <p:cNvSpPr/>
            <p:nvPr/>
          </p:nvSpPr>
          <p:spPr>
            <a:xfrm>
              <a:off x="1236350" y="2624725"/>
              <a:ext cx="4900" cy="96375"/>
            </a:xfrm>
            <a:custGeom>
              <a:avLst/>
              <a:gdLst/>
              <a:ahLst/>
              <a:cxnLst/>
              <a:rect l="l" t="t" r="r" b="b"/>
              <a:pathLst>
                <a:path w="196" h="3855" extrusionOk="0">
                  <a:moveTo>
                    <a:pt x="98" y="1"/>
                  </a:moveTo>
                  <a:cubicBezTo>
                    <a:pt x="98" y="1"/>
                    <a:pt x="66" y="972"/>
                    <a:pt x="33" y="1912"/>
                  </a:cubicBezTo>
                  <a:cubicBezTo>
                    <a:pt x="1" y="2171"/>
                    <a:pt x="1" y="2397"/>
                    <a:pt x="1" y="2624"/>
                  </a:cubicBezTo>
                  <a:cubicBezTo>
                    <a:pt x="1" y="2851"/>
                    <a:pt x="1" y="3077"/>
                    <a:pt x="1" y="3239"/>
                  </a:cubicBezTo>
                  <a:cubicBezTo>
                    <a:pt x="33" y="3595"/>
                    <a:pt x="66" y="3854"/>
                    <a:pt x="66" y="3854"/>
                  </a:cubicBezTo>
                  <a:lnTo>
                    <a:pt x="98" y="3854"/>
                  </a:lnTo>
                  <a:cubicBezTo>
                    <a:pt x="98" y="3854"/>
                    <a:pt x="130" y="3595"/>
                    <a:pt x="163" y="3239"/>
                  </a:cubicBezTo>
                  <a:cubicBezTo>
                    <a:pt x="195" y="3077"/>
                    <a:pt x="195" y="2851"/>
                    <a:pt x="195" y="2624"/>
                  </a:cubicBezTo>
                  <a:cubicBezTo>
                    <a:pt x="195" y="2397"/>
                    <a:pt x="195" y="2171"/>
                    <a:pt x="195" y="1912"/>
                  </a:cubicBezTo>
                  <a:cubicBezTo>
                    <a:pt x="163" y="972"/>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28"/>
            <p:cNvSpPr/>
            <p:nvPr/>
          </p:nvSpPr>
          <p:spPr>
            <a:xfrm>
              <a:off x="1244450" y="2687875"/>
              <a:ext cx="23500" cy="34850"/>
            </a:xfrm>
            <a:custGeom>
              <a:avLst/>
              <a:gdLst/>
              <a:ahLst/>
              <a:cxnLst/>
              <a:rect l="l" t="t" r="r" b="b"/>
              <a:pathLst>
                <a:path w="940" h="1394" extrusionOk="0">
                  <a:moveTo>
                    <a:pt x="907" y="1"/>
                  </a:moveTo>
                  <a:cubicBezTo>
                    <a:pt x="907" y="1"/>
                    <a:pt x="648" y="325"/>
                    <a:pt x="389" y="648"/>
                  </a:cubicBezTo>
                  <a:cubicBezTo>
                    <a:pt x="324" y="746"/>
                    <a:pt x="260" y="810"/>
                    <a:pt x="195" y="908"/>
                  </a:cubicBezTo>
                  <a:cubicBezTo>
                    <a:pt x="162" y="972"/>
                    <a:pt x="130" y="1069"/>
                    <a:pt x="98" y="1134"/>
                  </a:cubicBezTo>
                  <a:cubicBezTo>
                    <a:pt x="33" y="1296"/>
                    <a:pt x="1" y="1393"/>
                    <a:pt x="1" y="1393"/>
                  </a:cubicBezTo>
                  <a:lnTo>
                    <a:pt x="33" y="1393"/>
                  </a:lnTo>
                  <a:cubicBezTo>
                    <a:pt x="33" y="1393"/>
                    <a:pt x="98" y="1328"/>
                    <a:pt x="227" y="1231"/>
                  </a:cubicBezTo>
                  <a:cubicBezTo>
                    <a:pt x="260" y="1167"/>
                    <a:pt x="324" y="1102"/>
                    <a:pt x="389" y="1005"/>
                  </a:cubicBezTo>
                  <a:cubicBezTo>
                    <a:pt x="422" y="940"/>
                    <a:pt x="486" y="843"/>
                    <a:pt x="519" y="746"/>
                  </a:cubicBezTo>
                  <a:cubicBezTo>
                    <a:pt x="745" y="389"/>
                    <a:pt x="940" y="1"/>
                    <a:pt x="9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28"/>
            <p:cNvSpPr/>
            <p:nvPr/>
          </p:nvSpPr>
          <p:spPr>
            <a:xfrm>
              <a:off x="1247700" y="2712175"/>
              <a:ext cx="31600" cy="13775"/>
            </a:xfrm>
            <a:custGeom>
              <a:avLst/>
              <a:gdLst/>
              <a:ahLst/>
              <a:cxnLst/>
              <a:rect l="l" t="t" r="r" b="b"/>
              <a:pathLst>
                <a:path w="1264" h="551" extrusionOk="0">
                  <a:moveTo>
                    <a:pt x="1263" y="0"/>
                  </a:moveTo>
                  <a:cubicBezTo>
                    <a:pt x="1263" y="0"/>
                    <a:pt x="939" y="97"/>
                    <a:pt x="615" y="195"/>
                  </a:cubicBezTo>
                  <a:cubicBezTo>
                    <a:pt x="518" y="227"/>
                    <a:pt x="453" y="259"/>
                    <a:pt x="356" y="259"/>
                  </a:cubicBezTo>
                  <a:cubicBezTo>
                    <a:pt x="292" y="292"/>
                    <a:pt x="227" y="356"/>
                    <a:pt x="194" y="389"/>
                  </a:cubicBezTo>
                  <a:cubicBezTo>
                    <a:pt x="65" y="454"/>
                    <a:pt x="0" y="518"/>
                    <a:pt x="0" y="518"/>
                  </a:cubicBezTo>
                  <a:lnTo>
                    <a:pt x="32" y="551"/>
                  </a:lnTo>
                  <a:cubicBezTo>
                    <a:pt x="32" y="551"/>
                    <a:pt x="130" y="551"/>
                    <a:pt x="259" y="518"/>
                  </a:cubicBezTo>
                  <a:cubicBezTo>
                    <a:pt x="292" y="518"/>
                    <a:pt x="389" y="486"/>
                    <a:pt x="453" y="454"/>
                  </a:cubicBezTo>
                  <a:cubicBezTo>
                    <a:pt x="518" y="421"/>
                    <a:pt x="583" y="389"/>
                    <a:pt x="680" y="356"/>
                  </a:cubicBezTo>
                  <a:cubicBezTo>
                    <a:pt x="972" y="195"/>
                    <a:pt x="1263" y="33"/>
                    <a:pt x="1263" y="33"/>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28"/>
            <p:cNvSpPr/>
            <p:nvPr/>
          </p:nvSpPr>
          <p:spPr>
            <a:xfrm>
              <a:off x="1249300" y="2726750"/>
              <a:ext cx="88275" cy="5675"/>
            </a:xfrm>
            <a:custGeom>
              <a:avLst/>
              <a:gdLst/>
              <a:ahLst/>
              <a:cxnLst/>
              <a:rect l="l" t="t" r="r" b="b"/>
              <a:pathLst>
                <a:path w="3531" h="227" extrusionOk="0">
                  <a:moveTo>
                    <a:pt x="1102" y="0"/>
                  </a:moveTo>
                  <a:cubicBezTo>
                    <a:pt x="908" y="0"/>
                    <a:pt x="713" y="33"/>
                    <a:pt x="551" y="33"/>
                  </a:cubicBezTo>
                  <a:cubicBezTo>
                    <a:pt x="228" y="97"/>
                    <a:pt x="1" y="130"/>
                    <a:pt x="1" y="130"/>
                  </a:cubicBezTo>
                  <a:lnTo>
                    <a:pt x="1" y="162"/>
                  </a:lnTo>
                  <a:cubicBezTo>
                    <a:pt x="1" y="162"/>
                    <a:pt x="228" y="194"/>
                    <a:pt x="551" y="194"/>
                  </a:cubicBezTo>
                  <a:cubicBezTo>
                    <a:pt x="713" y="227"/>
                    <a:pt x="908" y="227"/>
                    <a:pt x="1102" y="227"/>
                  </a:cubicBezTo>
                  <a:cubicBezTo>
                    <a:pt x="1329" y="194"/>
                    <a:pt x="1555" y="194"/>
                    <a:pt x="1782" y="162"/>
                  </a:cubicBezTo>
                  <a:cubicBezTo>
                    <a:pt x="2656" y="97"/>
                    <a:pt x="3531" y="33"/>
                    <a:pt x="3531" y="33"/>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8"/>
            <p:cNvSpPr/>
            <p:nvPr/>
          </p:nvSpPr>
          <p:spPr>
            <a:xfrm>
              <a:off x="1248500" y="2735650"/>
              <a:ext cx="29175" cy="21875"/>
            </a:xfrm>
            <a:custGeom>
              <a:avLst/>
              <a:gdLst/>
              <a:ahLst/>
              <a:cxnLst/>
              <a:rect l="l" t="t" r="r" b="b"/>
              <a:pathLst>
                <a:path w="1167" h="875" extrusionOk="0">
                  <a:moveTo>
                    <a:pt x="0" y="0"/>
                  </a:moveTo>
                  <a:lnTo>
                    <a:pt x="0" y="33"/>
                  </a:lnTo>
                  <a:cubicBezTo>
                    <a:pt x="0" y="33"/>
                    <a:pt x="33" y="98"/>
                    <a:pt x="130" y="227"/>
                  </a:cubicBezTo>
                  <a:cubicBezTo>
                    <a:pt x="162" y="259"/>
                    <a:pt x="227" y="324"/>
                    <a:pt x="292" y="357"/>
                  </a:cubicBezTo>
                  <a:cubicBezTo>
                    <a:pt x="357" y="421"/>
                    <a:pt x="454" y="454"/>
                    <a:pt x="519" y="518"/>
                  </a:cubicBezTo>
                  <a:cubicBezTo>
                    <a:pt x="842" y="713"/>
                    <a:pt x="1134" y="875"/>
                    <a:pt x="1134" y="875"/>
                  </a:cubicBezTo>
                  <a:lnTo>
                    <a:pt x="1166" y="875"/>
                  </a:lnTo>
                  <a:cubicBezTo>
                    <a:pt x="1166" y="875"/>
                    <a:pt x="907" y="616"/>
                    <a:pt x="616" y="389"/>
                  </a:cubicBezTo>
                  <a:cubicBezTo>
                    <a:pt x="551" y="324"/>
                    <a:pt x="486" y="259"/>
                    <a:pt x="421" y="195"/>
                  </a:cubicBezTo>
                  <a:cubicBezTo>
                    <a:pt x="357" y="162"/>
                    <a:pt x="292" y="130"/>
                    <a:pt x="227" y="98"/>
                  </a:cubicBezTo>
                  <a:cubicBezTo>
                    <a:pt x="98" y="33"/>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28"/>
            <p:cNvSpPr/>
            <p:nvPr/>
          </p:nvSpPr>
          <p:spPr>
            <a:xfrm>
              <a:off x="1245250" y="2742125"/>
              <a:ext cx="17850" cy="26750"/>
            </a:xfrm>
            <a:custGeom>
              <a:avLst/>
              <a:gdLst/>
              <a:ahLst/>
              <a:cxnLst/>
              <a:rect l="l" t="t" r="r" b="b"/>
              <a:pathLst>
                <a:path w="714" h="1070" extrusionOk="0">
                  <a:moveTo>
                    <a:pt x="33" y="0"/>
                  </a:moveTo>
                  <a:lnTo>
                    <a:pt x="1" y="33"/>
                  </a:lnTo>
                  <a:cubicBezTo>
                    <a:pt x="1" y="33"/>
                    <a:pt x="33" y="98"/>
                    <a:pt x="66" y="227"/>
                  </a:cubicBezTo>
                  <a:cubicBezTo>
                    <a:pt x="98" y="292"/>
                    <a:pt x="98" y="357"/>
                    <a:pt x="163" y="421"/>
                  </a:cubicBezTo>
                  <a:cubicBezTo>
                    <a:pt x="195" y="454"/>
                    <a:pt x="260" y="519"/>
                    <a:pt x="292" y="583"/>
                  </a:cubicBezTo>
                  <a:cubicBezTo>
                    <a:pt x="487" y="842"/>
                    <a:pt x="713" y="1069"/>
                    <a:pt x="713" y="1069"/>
                  </a:cubicBezTo>
                  <a:cubicBezTo>
                    <a:pt x="713" y="1069"/>
                    <a:pt x="584" y="778"/>
                    <a:pt x="422" y="486"/>
                  </a:cubicBezTo>
                  <a:cubicBezTo>
                    <a:pt x="390" y="421"/>
                    <a:pt x="357" y="357"/>
                    <a:pt x="325" y="292"/>
                  </a:cubicBezTo>
                  <a:cubicBezTo>
                    <a:pt x="292" y="227"/>
                    <a:pt x="228" y="195"/>
                    <a:pt x="195" y="130"/>
                  </a:cubicBezTo>
                  <a:cubicBezTo>
                    <a:pt x="98" y="65"/>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28"/>
            <p:cNvSpPr/>
            <p:nvPr/>
          </p:nvSpPr>
          <p:spPr>
            <a:xfrm>
              <a:off x="1236350" y="2742925"/>
              <a:ext cx="4900" cy="64000"/>
            </a:xfrm>
            <a:custGeom>
              <a:avLst/>
              <a:gdLst/>
              <a:ahLst/>
              <a:cxnLst/>
              <a:rect l="l" t="t" r="r" b="b"/>
              <a:pathLst>
                <a:path w="196" h="2560" extrusionOk="0">
                  <a:moveTo>
                    <a:pt x="66" y="1"/>
                  </a:moveTo>
                  <a:cubicBezTo>
                    <a:pt x="66" y="1"/>
                    <a:pt x="33" y="163"/>
                    <a:pt x="1" y="422"/>
                  </a:cubicBezTo>
                  <a:cubicBezTo>
                    <a:pt x="1" y="519"/>
                    <a:pt x="1" y="681"/>
                    <a:pt x="1" y="810"/>
                  </a:cubicBezTo>
                  <a:cubicBezTo>
                    <a:pt x="1" y="972"/>
                    <a:pt x="1" y="1134"/>
                    <a:pt x="33" y="1296"/>
                  </a:cubicBezTo>
                  <a:cubicBezTo>
                    <a:pt x="66" y="1911"/>
                    <a:pt x="98" y="2559"/>
                    <a:pt x="98" y="2559"/>
                  </a:cubicBezTo>
                  <a:lnTo>
                    <a:pt x="130" y="2559"/>
                  </a:lnTo>
                  <a:cubicBezTo>
                    <a:pt x="130" y="2559"/>
                    <a:pt x="163" y="1911"/>
                    <a:pt x="195" y="1296"/>
                  </a:cubicBezTo>
                  <a:cubicBezTo>
                    <a:pt x="195" y="1134"/>
                    <a:pt x="195" y="972"/>
                    <a:pt x="195" y="810"/>
                  </a:cubicBezTo>
                  <a:cubicBezTo>
                    <a:pt x="195" y="681"/>
                    <a:pt x="195" y="519"/>
                    <a:pt x="163" y="422"/>
                  </a:cubicBezTo>
                  <a:cubicBezTo>
                    <a:pt x="130" y="163"/>
                    <a:pt x="98" y="1"/>
                    <a:pt x="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8"/>
            <p:cNvSpPr/>
            <p:nvPr/>
          </p:nvSpPr>
          <p:spPr>
            <a:xfrm>
              <a:off x="1210450" y="2741325"/>
              <a:ext cx="21875" cy="25100"/>
            </a:xfrm>
            <a:custGeom>
              <a:avLst/>
              <a:gdLst/>
              <a:ahLst/>
              <a:cxnLst/>
              <a:rect l="l" t="t" r="r" b="b"/>
              <a:pathLst>
                <a:path w="875" h="1004" extrusionOk="0">
                  <a:moveTo>
                    <a:pt x="875" y="0"/>
                  </a:moveTo>
                  <a:cubicBezTo>
                    <a:pt x="875" y="0"/>
                    <a:pt x="778" y="32"/>
                    <a:pt x="681" y="130"/>
                  </a:cubicBezTo>
                  <a:cubicBezTo>
                    <a:pt x="616" y="162"/>
                    <a:pt x="583" y="194"/>
                    <a:pt x="519" y="259"/>
                  </a:cubicBezTo>
                  <a:cubicBezTo>
                    <a:pt x="486" y="324"/>
                    <a:pt x="421" y="389"/>
                    <a:pt x="389" y="453"/>
                  </a:cubicBezTo>
                  <a:cubicBezTo>
                    <a:pt x="195" y="712"/>
                    <a:pt x="0" y="972"/>
                    <a:pt x="0" y="972"/>
                  </a:cubicBezTo>
                  <a:lnTo>
                    <a:pt x="33" y="1004"/>
                  </a:lnTo>
                  <a:cubicBezTo>
                    <a:pt x="33" y="1004"/>
                    <a:pt x="260" y="777"/>
                    <a:pt x="519" y="551"/>
                  </a:cubicBezTo>
                  <a:cubicBezTo>
                    <a:pt x="551" y="486"/>
                    <a:pt x="616" y="453"/>
                    <a:pt x="681" y="389"/>
                  </a:cubicBezTo>
                  <a:cubicBezTo>
                    <a:pt x="713" y="324"/>
                    <a:pt x="778" y="259"/>
                    <a:pt x="810" y="227"/>
                  </a:cubicBezTo>
                  <a:cubicBezTo>
                    <a:pt x="842" y="97"/>
                    <a:pt x="875" y="32"/>
                    <a:pt x="875" y="32"/>
                  </a:cubicBezTo>
                  <a:lnTo>
                    <a:pt x="8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28"/>
            <p:cNvSpPr/>
            <p:nvPr/>
          </p:nvSpPr>
          <p:spPr>
            <a:xfrm>
              <a:off x="1202350" y="2738075"/>
              <a:ext cx="25125" cy="12175"/>
            </a:xfrm>
            <a:custGeom>
              <a:avLst/>
              <a:gdLst/>
              <a:ahLst/>
              <a:cxnLst/>
              <a:rect l="l" t="t" r="r" b="b"/>
              <a:pathLst>
                <a:path w="1005" h="487" extrusionOk="0">
                  <a:moveTo>
                    <a:pt x="1005" y="1"/>
                  </a:moveTo>
                  <a:cubicBezTo>
                    <a:pt x="1005" y="1"/>
                    <a:pt x="940" y="1"/>
                    <a:pt x="810" y="33"/>
                  </a:cubicBezTo>
                  <a:cubicBezTo>
                    <a:pt x="778" y="33"/>
                    <a:pt x="713" y="33"/>
                    <a:pt x="648" y="65"/>
                  </a:cubicBezTo>
                  <a:cubicBezTo>
                    <a:pt x="584" y="98"/>
                    <a:pt x="519" y="130"/>
                    <a:pt x="486" y="162"/>
                  </a:cubicBezTo>
                  <a:cubicBezTo>
                    <a:pt x="227" y="324"/>
                    <a:pt x="1" y="486"/>
                    <a:pt x="1" y="486"/>
                  </a:cubicBezTo>
                  <a:cubicBezTo>
                    <a:pt x="1" y="486"/>
                    <a:pt x="292" y="421"/>
                    <a:pt x="551" y="324"/>
                  </a:cubicBezTo>
                  <a:cubicBezTo>
                    <a:pt x="616" y="292"/>
                    <a:pt x="681" y="292"/>
                    <a:pt x="745" y="260"/>
                  </a:cubicBezTo>
                  <a:cubicBezTo>
                    <a:pt x="810" y="227"/>
                    <a:pt x="843" y="195"/>
                    <a:pt x="875" y="162"/>
                  </a:cubicBezTo>
                  <a:cubicBezTo>
                    <a:pt x="972" y="98"/>
                    <a:pt x="1005" y="33"/>
                    <a:pt x="1005" y="33"/>
                  </a:cubicBezTo>
                  <a:lnTo>
                    <a:pt x="10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8"/>
            <p:cNvSpPr/>
            <p:nvPr/>
          </p:nvSpPr>
          <p:spPr>
            <a:xfrm>
              <a:off x="1148925" y="2727550"/>
              <a:ext cx="76925" cy="5700"/>
            </a:xfrm>
            <a:custGeom>
              <a:avLst/>
              <a:gdLst/>
              <a:ahLst/>
              <a:cxnLst/>
              <a:rect l="l" t="t" r="r" b="b"/>
              <a:pathLst>
                <a:path w="3077" h="228" extrusionOk="0">
                  <a:moveTo>
                    <a:pt x="0" y="1"/>
                  </a:moveTo>
                  <a:lnTo>
                    <a:pt x="0" y="33"/>
                  </a:lnTo>
                  <a:cubicBezTo>
                    <a:pt x="0" y="33"/>
                    <a:pt x="778" y="98"/>
                    <a:pt x="1522" y="162"/>
                  </a:cubicBezTo>
                  <a:cubicBezTo>
                    <a:pt x="1717" y="195"/>
                    <a:pt x="1911" y="195"/>
                    <a:pt x="2105" y="227"/>
                  </a:cubicBezTo>
                  <a:cubicBezTo>
                    <a:pt x="2267" y="227"/>
                    <a:pt x="2461" y="227"/>
                    <a:pt x="2591" y="195"/>
                  </a:cubicBezTo>
                  <a:cubicBezTo>
                    <a:pt x="2882" y="195"/>
                    <a:pt x="3077" y="162"/>
                    <a:pt x="3077" y="162"/>
                  </a:cubicBezTo>
                  <a:lnTo>
                    <a:pt x="3077" y="130"/>
                  </a:lnTo>
                  <a:cubicBezTo>
                    <a:pt x="3077" y="130"/>
                    <a:pt x="2882" y="98"/>
                    <a:pt x="2591" y="33"/>
                  </a:cubicBezTo>
                  <a:cubicBezTo>
                    <a:pt x="2461" y="33"/>
                    <a:pt x="2300" y="1"/>
                    <a:pt x="21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9" name="Google Shape;459;p28"/>
          <p:cNvGrpSpPr/>
          <p:nvPr/>
        </p:nvGrpSpPr>
        <p:grpSpPr>
          <a:xfrm>
            <a:off x="4345809" y="1137382"/>
            <a:ext cx="188650" cy="182200"/>
            <a:chOff x="1148925" y="2624725"/>
            <a:chExt cx="188650" cy="182200"/>
          </a:xfrm>
        </p:grpSpPr>
        <p:sp>
          <p:nvSpPr>
            <p:cNvPr id="460" name="Google Shape;460;p28"/>
            <p:cNvSpPr/>
            <p:nvPr/>
          </p:nvSpPr>
          <p:spPr>
            <a:xfrm>
              <a:off x="1195875" y="2717025"/>
              <a:ext cx="31600" cy="8925"/>
            </a:xfrm>
            <a:custGeom>
              <a:avLst/>
              <a:gdLst/>
              <a:ahLst/>
              <a:cxnLst/>
              <a:rect l="l" t="t" r="r" b="b"/>
              <a:pathLst>
                <a:path w="1264" h="357" extrusionOk="0">
                  <a:moveTo>
                    <a:pt x="1" y="1"/>
                  </a:moveTo>
                  <a:cubicBezTo>
                    <a:pt x="1" y="1"/>
                    <a:pt x="324" y="130"/>
                    <a:pt x="616" y="227"/>
                  </a:cubicBezTo>
                  <a:cubicBezTo>
                    <a:pt x="713" y="260"/>
                    <a:pt x="778" y="292"/>
                    <a:pt x="843" y="324"/>
                  </a:cubicBezTo>
                  <a:cubicBezTo>
                    <a:pt x="907" y="324"/>
                    <a:pt x="1004" y="324"/>
                    <a:pt x="1069" y="357"/>
                  </a:cubicBezTo>
                  <a:cubicBezTo>
                    <a:pt x="1166" y="357"/>
                    <a:pt x="1264" y="324"/>
                    <a:pt x="1264" y="324"/>
                  </a:cubicBezTo>
                  <a:lnTo>
                    <a:pt x="1264" y="292"/>
                  </a:lnTo>
                  <a:cubicBezTo>
                    <a:pt x="1264" y="292"/>
                    <a:pt x="1199" y="260"/>
                    <a:pt x="1102" y="195"/>
                  </a:cubicBezTo>
                  <a:cubicBezTo>
                    <a:pt x="1037" y="162"/>
                    <a:pt x="972" y="130"/>
                    <a:pt x="907" y="98"/>
                  </a:cubicBezTo>
                  <a:cubicBezTo>
                    <a:pt x="810" y="98"/>
                    <a:pt x="745" y="98"/>
                    <a:pt x="648" y="65"/>
                  </a:cubicBezTo>
                  <a:cubicBezTo>
                    <a:pt x="357" y="33"/>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28"/>
            <p:cNvSpPr/>
            <p:nvPr/>
          </p:nvSpPr>
          <p:spPr>
            <a:xfrm>
              <a:off x="1212075" y="2691125"/>
              <a:ext cx="18650" cy="27550"/>
            </a:xfrm>
            <a:custGeom>
              <a:avLst/>
              <a:gdLst/>
              <a:ahLst/>
              <a:cxnLst/>
              <a:rect l="l" t="t" r="r" b="b"/>
              <a:pathLst>
                <a:path w="746" h="1102" extrusionOk="0">
                  <a:moveTo>
                    <a:pt x="33" y="0"/>
                  </a:moveTo>
                  <a:lnTo>
                    <a:pt x="0" y="33"/>
                  </a:lnTo>
                  <a:cubicBezTo>
                    <a:pt x="0" y="33"/>
                    <a:pt x="162" y="324"/>
                    <a:pt x="324" y="616"/>
                  </a:cubicBezTo>
                  <a:cubicBezTo>
                    <a:pt x="356" y="680"/>
                    <a:pt x="389" y="745"/>
                    <a:pt x="421" y="810"/>
                  </a:cubicBezTo>
                  <a:cubicBezTo>
                    <a:pt x="454" y="875"/>
                    <a:pt x="518" y="939"/>
                    <a:pt x="551" y="972"/>
                  </a:cubicBezTo>
                  <a:cubicBezTo>
                    <a:pt x="648" y="1069"/>
                    <a:pt x="745" y="1101"/>
                    <a:pt x="745" y="1101"/>
                  </a:cubicBezTo>
                  <a:cubicBezTo>
                    <a:pt x="745" y="1101"/>
                    <a:pt x="745" y="1004"/>
                    <a:pt x="680" y="875"/>
                  </a:cubicBezTo>
                  <a:cubicBezTo>
                    <a:pt x="680" y="842"/>
                    <a:pt x="648" y="745"/>
                    <a:pt x="616" y="713"/>
                  </a:cubicBezTo>
                  <a:cubicBezTo>
                    <a:pt x="551" y="648"/>
                    <a:pt x="486" y="583"/>
                    <a:pt x="454" y="518"/>
                  </a:cubicBezTo>
                  <a:cubicBezTo>
                    <a:pt x="259" y="259"/>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28"/>
            <p:cNvSpPr/>
            <p:nvPr/>
          </p:nvSpPr>
          <p:spPr>
            <a:xfrm>
              <a:off x="1236350" y="2624725"/>
              <a:ext cx="4900" cy="96375"/>
            </a:xfrm>
            <a:custGeom>
              <a:avLst/>
              <a:gdLst/>
              <a:ahLst/>
              <a:cxnLst/>
              <a:rect l="l" t="t" r="r" b="b"/>
              <a:pathLst>
                <a:path w="196" h="3855" extrusionOk="0">
                  <a:moveTo>
                    <a:pt x="98" y="1"/>
                  </a:moveTo>
                  <a:cubicBezTo>
                    <a:pt x="98" y="1"/>
                    <a:pt x="66" y="972"/>
                    <a:pt x="33" y="1912"/>
                  </a:cubicBezTo>
                  <a:cubicBezTo>
                    <a:pt x="1" y="2171"/>
                    <a:pt x="1" y="2397"/>
                    <a:pt x="1" y="2624"/>
                  </a:cubicBezTo>
                  <a:cubicBezTo>
                    <a:pt x="1" y="2851"/>
                    <a:pt x="1" y="3077"/>
                    <a:pt x="1" y="3239"/>
                  </a:cubicBezTo>
                  <a:cubicBezTo>
                    <a:pt x="33" y="3595"/>
                    <a:pt x="66" y="3854"/>
                    <a:pt x="66" y="3854"/>
                  </a:cubicBezTo>
                  <a:lnTo>
                    <a:pt x="98" y="3854"/>
                  </a:lnTo>
                  <a:cubicBezTo>
                    <a:pt x="98" y="3854"/>
                    <a:pt x="130" y="3595"/>
                    <a:pt x="163" y="3239"/>
                  </a:cubicBezTo>
                  <a:cubicBezTo>
                    <a:pt x="195" y="3077"/>
                    <a:pt x="195" y="2851"/>
                    <a:pt x="195" y="2624"/>
                  </a:cubicBezTo>
                  <a:cubicBezTo>
                    <a:pt x="195" y="2397"/>
                    <a:pt x="195" y="2171"/>
                    <a:pt x="195" y="1912"/>
                  </a:cubicBezTo>
                  <a:cubicBezTo>
                    <a:pt x="163" y="972"/>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28"/>
            <p:cNvSpPr/>
            <p:nvPr/>
          </p:nvSpPr>
          <p:spPr>
            <a:xfrm>
              <a:off x="1244450" y="2687875"/>
              <a:ext cx="23500" cy="34850"/>
            </a:xfrm>
            <a:custGeom>
              <a:avLst/>
              <a:gdLst/>
              <a:ahLst/>
              <a:cxnLst/>
              <a:rect l="l" t="t" r="r" b="b"/>
              <a:pathLst>
                <a:path w="940" h="1394" extrusionOk="0">
                  <a:moveTo>
                    <a:pt x="907" y="1"/>
                  </a:moveTo>
                  <a:cubicBezTo>
                    <a:pt x="907" y="1"/>
                    <a:pt x="648" y="325"/>
                    <a:pt x="389" y="648"/>
                  </a:cubicBezTo>
                  <a:cubicBezTo>
                    <a:pt x="324" y="746"/>
                    <a:pt x="260" y="810"/>
                    <a:pt x="195" y="908"/>
                  </a:cubicBezTo>
                  <a:cubicBezTo>
                    <a:pt x="162" y="972"/>
                    <a:pt x="130" y="1069"/>
                    <a:pt x="98" y="1134"/>
                  </a:cubicBezTo>
                  <a:cubicBezTo>
                    <a:pt x="33" y="1296"/>
                    <a:pt x="1" y="1393"/>
                    <a:pt x="1" y="1393"/>
                  </a:cubicBezTo>
                  <a:lnTo>
                    <a:pt x="33" y="1393"/>
                  </a:lnTo>
                  <a:cubicBezTo>
                    <a:pt x="33" y="1393"/>
                    <a:pt x="98" y="1328"/>
                    <a:pt x="227" y="1231"/>
                  </a:cubicBezTo>
                  <a:cubicBezTo>
                    <a:pt x="260" y="1167"/>
                    <a:pt x="324" y="1102"/>
                    <a:pt x="389" y="1005"/>
                  </a:cubicBezTo>
                  <a:cubicBezTo>
                    <a:pt x="422" y="940"/>
                    <a:pt x="486" y="843"/>
                    <a:pt x="519" y="746"/>
                  </a:cubicBezTo>
                  <a:cubicBezTo>
                    <a:pt x="745" y="389"/>
                    <a:pt x="940" y="1"/>
                    <a:pt x="9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28"/>
            <p:cNvSpPr/>
            <p:nvPr/>
          </p:nvSpPr>
          <p:spPr>
            <a:xfrm>
              <a:off x="1247700" y="2712175"/>
              <a:ext cx="31600" cy="13775"/>
            </a:xfrm>
            <a:custGeom>
              <a:avLst/>
              <a:gdLst/>
              <a:ahLst/>
              <a:cxnLst/>
              <a:rect l="l" t="t" r="r" b="b"/>
              <a:pathLst>
                <a:path w="1264" h="551" extrusionOk="0">
                  <a:moveTo>
                    <a:pt x="1263" y="0"/>
                  </a:moveTo>
                  <a:cubicBezTo>
                    <a:pt x="1263" y="0"/>
                    <a:pt x="939" y="97"/>
                    <a:pt x="615" y="195"/>
                  </a:cubicBezTo>
                  <a:cubicBezTo>
                    <a:pt x="518" y="227"/>
                    <a:pt x="453" y="259"/>
                    <a:pt x="356" y="259"/>
                  </a:cubicBezTo>
                  <a:cubicBezTo>
                    <a:pt x="292" y="292"/>
                    <a:pt x="227" y="356"/>
                    <a:pt x="194" y="389"/>
                  </a:cubicBezTo>
                  <a:cubicBezTo>
                    <a:pt x="65" y="454"/>
                    <a:pt x="0" y="518"/>
                    <a:pt x="0" y="518"/>
                  </a:cubicBezTo>
                  <a:lnTo>
                    <a:pt x="32" y="551"/>
                  </a:lnTo>
                  <a:cubicBezTo>
                    <a:pt x="32" y="551"/>
                    <a:pt x="130" y="551"/>
                    <a:pt x="259" y="518"/>
                  </a:cubicBezTo>
                  <a:cubicBezTo>
                    <a:pt x="292" y="518"/>
                    <a:pt x="389" y="486"/>
                    <a:pt x="453" y="454"/>
                  </a:cubicBezTo>
                  <a:cubicBezTo>
                    <a:pt x="518" y="421"/>
                    <a:pt x="583" y="389"/>
                    <a:pt x="680" y="356"/>
                  </a:cubicBezTo>
                  <a:cubicBezTo>
                    <a:pt x="972" y="195"/>
                    <a:pt x="1263" y="33"/>
                    <a:pt x="1263" y="33"/>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28"/>
            <p:cNvSpPr/>
            <p:nvPr/>
          </p:nvSpPr>
          <p:spPr>
            <a:xfrm>
              <a:off x="1249300" y="2726750"/>
              <a:ext cx="88275" cy="5675"/>
            </a:xfrm>
            <a:custGeom>
              <a:avLst/>
              <a:gdLst/>
              <a:ahLst/>
              <a:cxnLst/>
              <a:rect l="l" t="t" r="r" b="b"/>
              <a:pathLst>
                <a:path w="3531" h="227" extrusionOk="0">
                  <a:moveTo>
                    <a:pt x="1102" y="0"/>
                  </a:moveTo>
                  <a:cubicBezTo>
                    <a:pt x="908" y="0"/>
                    <a:pt x="713" y="33"/>
                    <a:pt x="551" y="33"/>
                  </a:cubicBezTo>
                  <a:cubicBezTo>
                    <a:pt x="228" y="97"/>
                    <a:pt x="1" y="130"/>
                    <a:pt x="1" y="130"/>
                  </a:cubicBezTo>
                  <a:lnTo>
                    <a:pt x="1" y="162"/>
                  </a:lnTo>
                  <a:cubicBezTo>
                    <a:pt x="1" y="162"/>
                    <a:pt x="228" y="194"/>
                    <a:pt x="551" y="194"/>
                  </a:cubicBezTo>
                  <a:cubicBezTo>
                    <a:pt x="713" y="227"/>
                    <a:pt x="908" y="227"/>
                    <a:pt x="1102" y="227"/>
                  </a:cubicBezTo>
                  <a:cubicBezTo>
                    <a:pt x="1329" y="194"/>
                    <a:pt x="1555" y="194"/>
                    <a:pt x="1782" y="162"/>
                  </a:cubicBezTo>
                  <a:cubicBezTo>
                    <a:pt x="2656" y="97"/>
                    <a:pt x="3531" y="33"/>
                    <a:pt x="3531" y="33"/>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28"/>
            <p:cNvSpPr/>
            <p:nvPr/>
          </p:nvSpPr>
          <p:spPr>
            <a:xfrm>
              <a:off x="1248500" y="2735650"/>
              <a:ext cx="29175" cy="21875"/>
            </a:xfrm>
            <a:custGeom>
              <a:avLst/>
              <a:gdLst/>
              <a:ahLst/>
              <a:cxnLst/>
              <a:rect l="l" t="t" r="r" b="b"/>
              <a:pathLst>
                <a:path w="1167" h="875" extrusionOk="0">
                  <a:moveTo>
                    <a:pt x="0" y="0"/>
                  </a:moveTo>
                  <a:lnTo>
                    <a:pt x="0" y="33"/>
                  </a:lnTo>
                  <a:cubicBezTo>
                    <a:pt x="0" y="33"/>
                    <a:pt x="33" y="98"/>
                    <a:pt x="130" y="227"/>
                  </a:cubicBezTo>
                  <a:cubicBezTo>
                    <a:pt x="162" y="259"/>
                    <a:pt x="227" y="324"/>
                    <a:pt x="292" y="357"/>
                  </a:cubicBezTo>
                  <a:cubicBezTo>
                    <a:pt x="357" y="421"/>
                    <a:pt x="454" y="454"/>
                    <a:pt x="519" y="518"/>
                  </a:cubicBezTo>
                  <a:cubicBezTo>
                    <a:pt x="842" y="713"/>
                    <a:pt x="1134" y="875"/>
                    <a:pt x="1134" y="875"/>
                  </a:cubicBezTo>
                  <a:lnTo>
                    <a:pt x="1166" y="875"/>
                  </a:lnTo>
                  <a:cubicBezTo>
                    <a:pt x="1166" y="875"/>
                    <a:pt x="907" y="616"/>
                    <a:pt x="616" y="389"/>
                  </a:cubicBezTo>
                  <a:cubicBezTo>
                    <a:pt x="551" y="324"/>
                    <a:pt x="486" y="259"/>
                    <a:pt x="421" y="195"/>
                  </a:cubicBezTo>
                  <a:cubicBezTo>
                    <a:pt x="357" y="162"/>
                    <a:pt x="292" y="130"/>
                    <a:pt x="227" y="98"/>
                  </a:cubicBezTo>
                  <a:cubicBezTo>
                    <a:pt x="98" y="33"/>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8"/>
            <p:cNvSpPr/>
            <p:nvPr/>
          </p:nvSpPr>
          <p:spPr>
            <a:xfrm>
              <a:off x="1245250" y="2742125"/>
              <a:ext cx="17850" cy="26750"/>
            </a:xfrm>
            <a:custGeom>
              <a:avLst/>
              <a:gdLst/>
              <a:ahLst/>
              <a:cxnLst/>
              <a:rect l="l" t="t" r="r" b="b"/>
              <a:pathLst>
                <a:path w="714" h="1070" extrusionOk="0">
                  <a:moveTo>
                    <a:pt x="33" y="0"/>
                  </a:moveTo>
                  <a:lnTo>
                    <a:pt x="1" y="33"/>
                  </a:lnTo>
                  <a:cubicBezTo>
                    <a:pt x="1" y="33"/>
                    <a:pt x="33" y="98"/>
                    <a:pt x="66" y="227"/>
                  </a:cubicBezTo>
                  <a:cubicBezTo>
                    <a:pt x="98" y="292"/>
                    <a:pt x="98" y="357"/>
                    <a:pt x="163" y="421"/>
                  </a:cubicBezTo>
                  <a:cubicBezTo>
                    <a:pt x="195" y="454"/>
                    <a:pt x="260" y="519"/>
                    <a:pt x="292" y="583"/>
                  </a:cubicBezTo>
                  <a:cubicBezTo>
                    <a:pt x="487" y="842"/>
                    <a:pt x="713" y="1069"/>
                    <a:pt x="713" y="1069"/>
                  </a:cubicBezTo>
                  <a:cubicBezTo>
                    <a:pt x="713" y="1069"/>
                    <a:pt x="584" y="778"/>
                    <a:pt x="422" y="486"/>
                  </a:cubicBezTo>
                  <a:cubicBezTo>
                    <a:pt x="390" y="421"/>
                    <a:pt x="357" y="357"/>
                    <a:pt x="325" y="292"/>
                  </a:cubicBezTo>
                  <a:cubicBezTo>
                    <a:pt x="292" y="227"/>
                    <a:pt x="228" y="195"/>
                    <a:pt x="195" y="130"/>
                  </a:cubicBezTo>
                  <a:cubicBezTo>
                    <a:pt x="98" y="65"/>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8"/>
            <p:cNvSpPr/>
            <p:nvPr/>
          </p:nvSpPr>
          <p:spPr>
            <a:xfrm>
              <a:off x="1236350" y="2742925"/>
              <a:ext cx="4900" cy="64000"/>
            </a:xfrm>
            <a:custGeom>
              <a:avLst/>
              <a:gdLst/>
              <a:ahLst/>
              <a:cxnLst/>
              <a:rect l="l" t="t" r="r" b="b"/>
              <a:pathLst>
                <a:path w="196" h="2560" extrusionOk="0">
                  <a:moveTo>
                    <a:pt x="66" y="1"/>
                  </a:moveTo>
                  <a:cubicBezTo>
                    <a:pt x="66" y="1"/>
                    <a:pt x="33" y="163"/>
                    <a:pt x="1" y="422"/>
                  </a:cubicBezTo>
                  <a:cubicBezTo>
                    <a:pt x="1" y="519"/>
                    <a:pt x="1" y="681"/>
                    <a:pt x="1" y="810"/>
                  </a:cubicBezTo>
                  <a:cubicBezTo>
                    <a:pt x="1" y="972"/>
                    <a:pt x="1" y="1134"/>
                    <a:pt x="33" y="1296"/>
                  </a:cubicBezTo>
                  <a:cubicBezTo>
                    <a:pt x="66" y="1911"/>
                    <a:pt x="98" y="2559"/>
                    <a:pt x="98" y="2559"/>
                  </a:cubicBezTo>
                  <a:lnTo>
                    <a:pt x="130" y="2559"/>
                  </a:lnTo>
                  <a:cubicBezTo>
                    <a:pt x="130" y="2559"/>
                    <a:pt x="163" y="1911"/>
                    <a:pt x="195" y="1296"/>
                  </a:cubicBezTo>
                  <a:cubicBezTo>
                    <a:pt x="195" y="1134"/>
                    <a:pt x="195" y="972"/>
                    <a:pt x="195" y="810"/>
                  </a:cubicBezTo>
                  <a:cubicBezTo>
                    <a:pt x="195" y="681"/>
                    <a:pt x="195" y="519"/>
                    <a:pt x="163" y="422"/>
                  </a:cubicBezTo>
                  <a:cubicBezTo>
                    <a:pt x="130" y="163"/>
                    <a:pt x="98" y="1"/>
                    <a:pt x="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8"/>
            <p:cNvSpPr/>
            <p:nvPr/>
          </p:nvSpPr>
          <p:spPr>
            <a:xfrm>
              <a:off x="1210450" y="2741325"/>
              <a:ext cx="21875" cy="25100"/>
            </a:xfrm>
            <a:custGeom>
              <a:avLst/>
              <a:gdLst/>
              <a:ahLst/>
              <a:cxnLst/>
              <a:rect l="l" t="t" r="r" b="b"/>
              <a:pathLst>
                <a:path w="875" h="1004" extrusionOk="0">
                  <a:moveTo>
                    <a:pt x="875" y="0"/>
                  </a:moveTo>
                  <a:cubicBezTo>
                    <a:pt x="875" y="0"/>
                    <a:pt x="778" y="32"/>
                    <a:pt x="681" y="130"/>
                  </a:cubicBezTo>
                  <a:cubicBezTo>
                    <a:pt x="616" y="162"/>
                    <a:pt x="583" y="194"/>
                    <a:pt x="519" y="259"/>
                  </a:cubicBezTo>
                  <a:cubicBezTo>
                    <a:pt x="486" y="324"/>
                    <a:pt x="421" y="389"/>
                    <a:pt x="389" y="453"/>
                  </a:cubicBezTo>
                  <a:cubicBezTo>
                    <a:pt x="195" y="712"/>
                    <a:pt x="0" y="972"/>
                    <a:pt x="0" y="972"/>
                  </a:cubicBezTo>
                  <a:lnTo>
                    <a:pt x="33" y="1004"/>
                  </a:lnTo>
                  <a:cubicBezTo>
                    <a:pt x="33" y="1004"/>
                    <a:pt x="260" y="777"/>
                    <a:pt x="519" y="551"/>
                  </a:cubicBezTo>
                  <a:cubicBezTo>
                    <a:pt x="551" y="486"/>
                    <a:pt x="616" y="453"/>
                    <a:pt x="681" y="389"/>
                  </a:cubicBezTo>
                  <a:cubicBezTo>
                    <a:pt x="713" y="324"/>
                    <a:pt x="778" y="259"/>
                    <a:pt x="810" y="227"/>
                  </a:cubicBezTo>
                  <a:cubicBezTo>
                    <a:pt x="842" y="97"/>
                    <a:pt x="875" y="32"/>
                    <a:pt x="875" y="32"/>
                  </a:cubicBezTo>
                  <a:lnTo>
                    <a:pt x="8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28"/>
            <p:cNvSpPr/>
            <p:nvPr/>
          </p:nvSpPr>
          <p:spPr>
            <a:xfrm>
              <a:off x="1202350" y="2738075"/>
              <a:ext cx="25125" cy="12175"/>
            </a:xfrm>
            <a:custGeom>
              <a:avLst/>
              <a:gdLst/>
              <a:ahLst/>
              <a:cxnLst/>
              <a:rect l="l" t="t" r="r" b="b"/>
              <a:pathLst>
                <a:path w="1005" h="487" extrusionOk="0">
                  <a:moveTo>
                    <a:pt x="1005" y="1"/>
                  </a:moveTo>
                  <a:cubicBezTo>
                    <a:pt x="1005" y="1"/>
                    <a:pt x="940" y="1"/>
                    <a:pt x="810" y="33"/>
                  </a:cubicBezTo>
                  <a:cubicBezTo>
                    <a:pt x="778" y="33"/>
                    <a:pt x="713" y="33"/>
                    <a:pt x="648" y="65"/>
                  </a:cubicBezTo>
                  <a:cubicBezTo>
                    <a:pt x="584" y="98"/>
                    <a:pt x="519" y="130"/>
                    <a:pt x="486" y="162"/>
                  </a:cubicBezTo>
                  <a:cubicBezTo>
                    <a:pt x="227" y="324"/>
                    <a:pt x="1" y="486"/>
                    <a:pt x="1" y="486"/>
                  </a:cubicBezTo>
                  <a:cubicBezTo>
                    <a:pt x="1" y="486"/>
                    <a:pt x="292" y="421"/>
                    <a:pt x="551" y="324"/>
                  </a:cubicBezTo>
                  <a:cubicBezTo>
                    <a:pt x="616" y="292"/>
                    <a:pt x="681" y="292"/>
                    <a:pt x="745" y="260"/>
                  </a:cubicBezTo>
                  <a:cubicBezTo>
                    <a:pt x="810" y="227"/>
                    <a:pt x="843" y="195"/>
                    <a:pt x="875" y="162"/>
                  </a:cubicBezTo>
                  <a:cubicBezTo>
                    <a:pt x="972" y="98"/>
                    <a:pt x="1005" y="33"/>
                    <a:pt x="1005" y="33"/>
                  </a:cubicBezTo>
                  <a:lnTo>
                    <a:pt x="10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28"/>
            <p:cNvSpPr/>
            <p:nvPr/>
          </p:nvSpPr>
          <p:spPr>
            <a:xfrm>
              <a:off x="1148925" y="2727550"/>
              <a:ext cx="76925" cy="5700"/>
            </a:xfrm>
            <a:custGeom>
              <a:avLst/>
              <a:gdLst/>
              <a:ahLst/>
              <a:cxnLst/>
              <a:rect l="l" t="t" r="r" b="b"/>
              <a:pathLst>
                <a:path w="3077" h="228" extrusionOk="0">
                  <a:moveTo>
                    <a:pt x="0" y="1"/>
                  </a:moveTo>
                  <a:lnTo>
                    <a:pt x="0" y="33"/>
                  </a:lnTo>
                  <a:cubicBezTo>
                    <a:pt x="0" y="33"/>
                    <a:pt x="778" y="98"/>
                    <a:pt x="1522" y="162"/>
                  </a:cubicBezTo>
                  <a:cubicBezTo>
                    <a:pt x="1717" y="195"/>
                    <a:pt x="1911" y="195"/>
                    <a:pt x="2105" y="227"/>
                  </a:cubicBezTo>
                  <a:cubicBezTo>
                    <a:pt x="2267" y="227"/>
                    <a:pt x="2461" y="227"/>
                    <a:pt x="2591" y="195"/>
                  </a:cubicBezTo>
                  <a:cubicBezTo>
                    <a:pt x="2882" y="195"/>
                    <a:pt x="3077" y="162"/>
                    <a:pt x="3077" y="162"/>
                  </a:cubicBezTo>
                  <a:lnTo>
                    <a:pt x="3077" y="130"/>
                  </a:lnTo>
                  <a:cubicBezTo>
                    <a:pt x="3077" y="130"/>
                    <a:pt x="2882" y="98"/>
                    <a:pt x="2591" y="33"/>
                  </a:cubicBezTo>
                  <a:cubicBezTo>
                    <a:pt x="2461" y="33"/>
                    <a:pt x="2300" y="1"/>
                    <a:pt x="21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72" name="Google Shape;472;p28" descr="王力宏被爆偷食「出軌男」4大面部特徵：濃眉原來易出軌"/>
          <p:cNvPicPr preferRelativeResize="0"/>
          <p:nvPr/>
        </p:nvPicPr>
        <p:blipFill rotWithShape="1">
          <a:blip r:embed="rId3">
            <a:alphaModFix amt="60000"/>
          </a:blip>
          <a:srcRect/>
          <a:stretch/>
        </p:blipFill>
        <p:spPr>
          <a:xfrm>
            <a:off x="5171635" y="611969"/>
            <a:ext cx="2515259" cy="3772888"/>
          </a:xfrm>
          <a:prstGeom prst="ellipse">
            <a:avLst/>
          </a:prstGeom>
          <a:noFill/>
          <a:ln w="63500" cap="rnd" cmpd="sng">
            <a:solidFill>
              <a:srgbClr val="333333"/>
            </a:solidFill>
            <a:prstDash val="solid"/>
            <a:round/>
            <a:headEnd type="none" w="sm" len="sm"/>
            <a:tailEnd type="none" w="sm" len="sm"/>
          </a:ln>
          <a:effectLst>
            <a:outerShdw blurRad="381000" dist="292100" dir="5400000" rotWithShape="0">
              <a:srgbClr val="000000">
                <a:alpha val="2196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46"/>
          <p:cNvSpPr txBox="1">
            <a:spLocks noGrp="1"/>
          </p:cNvSpPr>
          <p:nvPr>
            <p:ph type="title"/>
          </p:nvPr>
        </p:nvSpPr>
        <p:spPr>
          <a:xfrm>
            <a:off x="713100" y="182449"/>
            <a:ext cx="7717800" cy="929651"/>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zh-TW">
                <a:latin typeface="Microsoft JhengHei"/>
                <a:ea typeface="Microsoft JhengHei"/>
                <a:cs typeface="Microsoft JhengHei"/>
                <a:sym typeface="Microsoft JhengHei"/>
              </a:rPr>
              <a:t>三、試用Gephi工具建立社會網路圖 </a:t>
            </a:r>
            <a:br>
              <a:rPr lang="zh-TW">
                <a:latin typeface="Microsoft JhengHei"/>
                <a:ea typeface="Microsoft JhengHei"/>
                <a:cs typeface="Microsoft JhengHei"/>
                <a:sym typeface="Microsoft JhengHei"/>
              </a:rPr>
            </a:br>
            <a:r>
              <a:rPr lang="zh-TW">
                <a:latin typeface="Microsoft JhengHei"/>
                <a:ea typeface="Microsoft JhengHei"/>
                <a:cs typeface="Microsoft JhengHei"/>
                <a:sym typeface="Microsoft JhengHei"/>
              </a:rPr>
              <a:t>Step 1 匯入csv</a:t>
            </a:r>
            <a:r>
              <a:rPr lang="zh-TW"/>
              <a:t>及調整參數後結果 </a:t>
            </a:r>
            <a:endParaRPr>
              <a:latin typeface="Microsoft JhengHei"/>
              <a:ea typeface="Microsoft JhengHei"/>
              <a:cs typeface="Microsoft JhengHei"/>
              <a:sym typeface="Microsoft JhengHei"/>
            </a:endParaRPr>
          </a:p>
        </p:txBody>
      </p:sp>
      <p:cxnSp>
        <p:nvCxnSpPr>
          <p:cNvPr id="1111" name="Google Shape;1111;p46"/>
          <p:cNvCxnSpPr/>
          <p:nvPr/>
        </p:nvCxnSpPr>
        <p:spPr>
          <a:xfrm>
            <a:off x="1604850" y="1111125"/>
            <a:ext cx="5934300" cy="0"/>
          </a:xfrm>
          <a:prstGeom prst="straightConnector1">
            <a:avLst/>
          </a:prstGeom>
          <a:noFill/>
          <a:ln w="19050" cap="flat" cmpd="sng">
            <a:solidFill>
              <a:schemeClr val="dk1"/>
            </a:solidFill>
            <a:prstDash val="solid"/>
            <a:round/>
            <a:headEnd type="none" w="sm" len="sm"/>
            <a:tailEnd type="none" w="sm" len="sm"/>
          </a:ln>
        </p:spPr>
      </p:cxnSp>
      <p:grpSp>
        <p:nvGrpSpPr>
          <p:cNvPr id="1112" name="Google Shape;1112;p46"/>
          <p:cNvGrpSpPr/>
          <p:nvPr/>
        </p:nvGrpSpPr>
        <p:grpSpPr>
          <a:xfrm>
            <a:off x="578488" y="1205725"/>
            <a:ext cx="736750" cy="709200"/>
            <a:chOff x="1426600" y="736000"/>
            <a:chExt cx="736750" cy="709200"/>
          </a:xfrm>
        </p:grpSpPr>
        <p:sp>
          <p:nvSpPr>
            <p:cNvPr id="1113" name="Google Shape;1113;p46"/>
            <p:cNvSpPr/>
            <p:nvPr/>
          </p:nvSpPr>
          <p:spPr>
            <a:xfrm>
              <a:off x="1611200" y="1094650"/>
              <a:ext cx="123075" cy="31600"/>
            </a:xfrm>
            <a:custGeom>
              <a:avLst/>
              <a:gdLst/>
              <a:ahLst/>
              <a:cxnLst/>
              <a:rect l="l" t="t" r="r" b="b"/>
              <a:pathLst>
                <a:path w="4923" h="1264" extrusionOk="0">
                  <a:moveTo>
                    <a:pt x="0" y="0"/>
                  </a:moveTo>
                  <a:lnTo>
                    <a:pt x="0" y="33"/>
                  </a:lnTo>
                  <a:cubicBezTo>
                    <a:pt x="0" y="33"/>
                    <a:pt x="1231" y="389"/>
                    <a:pt x="2461" y="713"/>
                  </a:cubicBezTo>
                  <a:cubicBezTo>
                    <a:pt x="2753" y="810"/>
                    <a:pt x="3044" y="907"/>
                    <a:pt x="3335" y="972"/>
                  </a:cubicBezTo>
                  <a:cubicBezTo>
                    <a:pt x="3627" y="1036"/>
                    <a:pt x="3918" y="1101"/>
                    <a:pt x="4145" y="1134"/>
                  </a:cubicBezTo>
                  <a:cubicBezTo>
                    <a:pt x="4598" y="1231"/>
                    <a:pt x="4922" y="1263"/>
                    <a:pt x="4922" y="1263"/>
                  </a:cubicBezTo>
                  <a:cubicBezTo>
                    <a:pt x="4922" y="1263"/>
                    <a:pt x="4631" y="1134"/>
                    <a:pt x="4177" y="1004"/>
                  </a:cubicBezTo>
                  <a:cubicBezTo>
                    <a:pt x="3951" y="907"/>
                    <a:pt x="3692" y="842"/>
                    <a:pt x="3400" y="777"/>
                  </a:cubicBezTo>
                  <a:cubicBezTo>
                    <a:pt x="3109" y="713"/>
                    <a:pt x="2785" y="648"/>
                    <a:pt x="2494" y="551"/>
                  </a:cubicBezTo>
                  <a:cubicBezTo>
                    <a:pt x="1263" y="292"/>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46"/>
            <p:cNvSpPr/>
            <p:nvPr/>
          </p:nvSpPr>
          <p:spPr>
            <a:xfrm>
              <a:off x="1674325" y="995875"/>
              <a:ext cx="71275" cy="106075"/>
            </a:xfrm>
            <a:custGeom>
              <a:avLst/>
              <a:gdLst/>
              <a:ahLst/>
              <a:cxnLst/>
              <a:rect l="l" t="t" r="r" b="b"/>
              <a:pathLst>
                <a:path w="2851" h="4243" extrusionOk="0">
                  <a:moveTo>
                    <a:pt x="1" y="0"/>
                  </a:moveTo>
                  <a:cubicBezTo>
                    <a:pt x="1" y="0"/>
                    <a:pt x="681" y="1069"/>
                    <a:pt x="1361" y="2170"/>
                  </a:cubicBezTo>
                  <a:cubicBezTo>
                    <a:pt x="1555" y="2429"/>
                    <a:pt x="1717" y="2688"/>
                    <a:pt x="1879" y="2947"/>
                  </a:cubicBezTo>
                  <a:cubicBezTo>
                    <a:pt x="2041" y="3206"/>
                    <a:pt x="2203" y="3433"/>
                    <a:pt x="2332" y="3627"/>
                  </a:cubicBezTo>
                  <a:cubicBezTo>
                    <a:pt x="2624" y="3984"/>
                    <a:pt x="2851" y="4243"/>
                    <a:pt x="2851" y="4243"/>
                  </a:cubicBezTo>
                  <a:lnTo>
                    <a:pt x="2851" y="4210"/>
                  </a:lnTo>
                  <a:cubicBezTo>
                    <a:pt x="2851" y="4210"/>
                    <a:pt x="2721" y="3919"/>
                    <a:pt x="2494" y="3530"/>
                  </a:cubicBezTo>
                  <a:cubicBezTo>
                    <a:pt x="2365" y="3303"/>
                    <a:pt x="2203" y="3077"/>
                    <a:pt x="2041" y="2818"/>
                  </a:cubicBezTo>
                  <a:cubicBezTo>
                    <a:pt x="1879" y="2591"/>
                    <a:pt x="1685" y="2332"/>
                    <a:pt x="1491" y="2073"/>
                  </a:cubicBezTo>
                  <a:lnTo>
                    <a:pt x="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46"/>
            <p:cNvSpPr/>
            <p:nvPr/>
          </p:nvSpPr>
          <p:spPr>
            <a:xfrm>
              <a:off x="1773900" y="736000"/>
              <a:ext cx="6525" cy="374850"/>
            </a:xfrm>
            <a:custGeom>
              <a:avLst/>
              <a:gdLst/>
              <a:ahLst/>
              <a:cxnLst/>
              <a:rect l="l" t="t" r="r" b="b"/>
              <a:pathLst>
                <a:path w="261" h="14994" extrusionOk="0">
                  <a:moveTo>
                    <a:pt x="228" y="1"/>
                  </a:moveTo>
                  <a:cubicBezTo>
                    <a:pt x="228" y="1"/>
                    <a:pt x="163" y="3725"/>
                    <a:pt x="98" y="7481"/>
                  </a:cubicBezTo>
                  <a:cubicBezTo>
                    <a:pt x="33" y="9359"/>
                    <a:pt x="1" y="11237"/>
                    <a:pt x="33" y="12630"/>
                  </a:cubicBezTo>
                  <a:cubicBezTo>
                    <a:pt x="33" y="14055"/>
                    <a:pt x="66" y="14994"/>
                    <a:pt x="66" y="14994"/>
                  </a:cubicBezTo>
                  <a:lnTo>
                    <a:pt x="98" y="14994"/>
                  </a:lnTo>
                  <a:cubicBezTo>
                    <a:pt x="98" y="14994"/>
                    <a:pt x="163" y="14055"/>
                    <a:pt x="195" y="12630"/>
                  </a:cubicBezTo>
                  <a:cubicBezTo>
                    <a:pt x="228" y="11237"/>
                    <a:pt x="260" y="9359"/>
                    <a:pt x="260" y="7481"/>
                  </a:cubicBezTo>
                  <a:lnTo>
                    <a:pt x="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46"/>
            <p:cNvSpPr/>
            <p:nvPr/>
          </p:nvSpPr>
          <p:spPr>
            <a:xfrm>
              <a:off x="1800625" y="982100"/>
              <a:ext cx="89075" cy="136050"/>
            </a:xfrm>
            <a:custGeom>
              <a:avLst/>
              <a:gdLst/>
              <a:ahLst/>
              <a:cxnLst/>
              <a:rect l="l" t="t" r="r" b="b"/>
              <a:pathLst>
                <a:path w="3563" h="5442" extrusionOk="0">
                  <a:moveTo>
                    <a:pt x="3530" y="1"/>
                  </a:moveTo>
                  <a:cubicBezTo>
                    <a:pt x="3530" y="1"/>
                    <a:pt x="2624" y="1329"/>
                    <a:pt x="1717" y="2689"/>
                  </a:cubicBezTo>
                  <a:cubicBezTo>
                    <a:pt x="1490" y="3013"/>
                    <a:pt x="1264" y="3336"/>
                    <a:pt x="1037" y="3660"/>
                  </a:cubicBezTo>
                  <a:cubicBezTo>
                    <a:pt x="843" y="3984"/>
                    <a:pt x="648" y="4275"/>
                    <a:pt x="486" y="4535"/>
                  </a:cubicBezTo>
                  <a:cubicBezTo>
                    <a:pt x="163" y="5085"/>
                    <a:pt x="1" y="5441"/>
                    <a:pt x="1" y="5441"/>
                  </a:cubicBezTo>
                  <a:cubicBezTo>
                    <a:pt x="1" y="5441"/>
                    <a:pt x="260" y="5117"/>
                    <a:pt x="616" y="4632"/>
                  </a:cubicBezTo>
                  <a:cubicBezTo>
                    <a:pt x="810" y="4373"/>
                    <a:pt x="1005" y="4081"/>
                    <a:pt x="1199" y="3790"/>
                  </a:cubicBezTo>
                  <a:cubicBezTo>
                    <a:pt x="1425" y="3466"/>
                    <a:pt x="1620" y="3110"/>
                    <a:pt x="1846" y="2753"/>
                  </a:cubicBezTo>
                  <a:cubicBezTo>
                    <a:pt x="2688" y="1393"/>
                    <a:pt x="3563" y="1"/>
                    <a:pt x="35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46"/>
            <p:cNvSpPr/>
            <p:nvPr/>
          </p:nvSpPr>
          <p:spPr>
            <a:xfrm>
              <a:off x="1814400" y="1076825"/>
              <a:ext cx="120650" cy="52650"/>
            </a:xfrm>
            <a:custGeom>
              <a:avLst/>
              <a:gdLst/>
              <a:ahLst/>
              <a:cxnLst/>
              <a:rect l="l" t="t" r="r" b="b"/>
              <a:pathLst>
                <a:path w="4826" h="2106" extrusionOk="0">
                  <a:moveTo>
                    <a:pt x="4825" y="1"/>
                  </a:moveTo>
                  <a:lnTo>
                    <a:pt x="2396" y="972"/>
                  </a:lnTo>
                  <a:cubicBezTo>
                    <a:pt x="2073" y="1102"/>
                    <a:pt x="1781" y="1231"/>
                    <a:pt x="1490" y="1328"/>
                  </a:cubicBezTo>
                  <a:cubicBezTo>
                    <a:pt x="1198" y="1458"/>
                    <a:pt x="939" y="1587"/>
                    <a:pt x="713" y="1685"/>
                  </a:cubicBezTo>
                  <a:cubicBezTo>
                    <a:pt x="292" y="1911"/>
                    <a:pt x="0" y="2073"/>
                    <a:pt x="0" y="2073"/>
                  </a:cubicBezTo>
                  <a:lnTo>
                    <a:pt x="0" y="2106"/>
                  </a:lnTo>
                  <a:cubicBezTo>
                    <a:pt x="0" y="2106"/>
                    <a:pt x="324" y="2008"/>
                    <a:pt x="777" y="1847"/>
                  </a:cubicBezTo>
                  <a:cubicBezTo>
                    <a:pt x="1004" y="1749"/>
                    <a:pt x="1295" y="1652"/>
                    <a:pt x="1555" y="1523"/>
                  </a:cubicBezTo>
                  <a:cubicBezTo>
                    <a:pt x="1846" y="1393"/>
                    <a:pt x="2137" y="1264"/>
                    <a:pt x="2461" y="1134"/>
                  </a:cubicBezTo>
                  <a:cubicBezTo>
                    <a:pt x="3627" y="584"/>
                    <a:pt x="4825" y="33"/>
                    <a:pt x="4825" y="33"/>
                  </a:cubicBezTo>
                  <a:lnTo>
                    <a:pt x="48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46"/>
            <p:cNvSpPr/>
            <p:nvPr/>
          </p:nvSpPr>
          <p:spPr>
            <a:xfrm>
              <a:off x="1817625" y="1135925"/>
              <a:ext cx="345725" cy="12175"/>
            </a:xfrm>
            <a:custGeom>
              <a:avLst/>
              <a:gdLst/>
              <a:ahLst/>
              <a:cxnLst/>
              <a:rect l="l" t="t" r="r" b="b"/>
              <a:pathLst>
                <a:path w="13829" h="487" extrusionOk="0">
                  <a:moveTo>
                    <a:pt x="13828" y="1"/>
                  </a:moveTo>
                  <a:cubicBezTo>
                    <a:pt x="13828" y="1"/>
                    <a:pt x="10395" y="65"/>
                    <a:pt x="6931" y="163"/>
                  </a:cubicBezTo>
                  <a:cubicBezTo>
                    <a:pt x="5182" y="195"/>
                    <a:pt x="3466" y="260"/>
                    <a:pt x="2170" y="325"/>
                  </a:cubicBezTo>
                  <a:cubicBezTo>
                    <a:pt x="875" y="389"/>
                    <a:pt x="1" y="454"/>
                    <a:pt x="1" y="454"/>
                  </a:cubicBezTo>
                  <a:lnTo>
                    <a:pt x="1" y="486"/>
                  </a:lnTo>
                  <a:lnTo>
                    <a:pt x="2170" y="486"/>
                  </a:lnTo>
                  <a:cubicBezTo>
                    <a:pt x="3466" y="454"/>
                    <a:pt x="5182" y="389"/>
                    <a:pt x="6931" y="325"/>
                  </a:cubicBezTo>
                  <a:cubicBezTo>
                    <a:pt x="10396" y="163"/>
                    <a:pt x="13828" y="1"/>
                    <a:pt x="13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46"/>
            <p:cNvSpPr/>
            <p:nvPr/>
          </p:nvSpPr>
          <p:spPr>
            <a:xfrm>
              <a:off x="1814400" y="1169925"/>
              <a:ext cx="114175" cy="83425"/>
            </a:xfrm>
            <a:custGeom>
              <a:avLst/>
              <a:gdLst/>
              <a:ahLst/>
              <a:cxnLst/>
              <a:rect l="l" t="t" r="r" b="b"/>
              <a:pathLst>
                <a:path w="4567" h="3337" extrusionOk="0">
                  <a:moveTo>
                    <a:pt x="0" y="1"/>
                  </a:moveTo>
                  <a:cubicBezTo>
                    <a:pt x="0" y="1"/>
                    <a:pt x="259" y="260"/>
                    <a:pt x="680" y="584"/>
                  </a:cubicBezTo>
                  <a:cubicBezTo>
                    <a:pt x="874" y="746"/>
                    <a:pt x="1134" y="940"/>
                    <a:pt x="1393" y="1134"/>
                  </a:cubicBezTo>
                  <a:cubicBezTo>
                    <a:pt x="1652" y="1328"/>
                    <a:pt x="1943" y="1523"/>
                    <a:pt x="2235" y="1717"/>
                  </a:cubicBezTo>
                  <a:cubicBezTo>
                    <a:pt x="3400" y="2527"/>
                    <a:pt x="4566" y="3336"/>
                    <a:pt x="4566" y="3336"/>
                  </a:cubicBezTo>
                  <a:lnTo>
                    <a:pt x="4566" y="3304"/>
                  </a:lnTo>
                  <a:lnTo>
                    <a:pt x="2332" y="1588"/>
                  </a:lnTo>
                  <a:cubicBezTo>
                    <a:pt x="2040" y="1393"/>
                    <a:pt x="1781" y="1167"/>
                    <a:pt x="1522" y="972"/>
                  </a:cubicBezTo>
                  <a:cubicBezTo>
                    <a:pt x="1231" y="778"/>
                    <a:pt x="972" y="584"/>
                    <a:pt x="777" y="454"/>
                  </a:cubicBezTo>
                  <a:cubicBezTo>
                    <a:pt x="324" y="163"/>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46"/>
            <p:cNvSpPr/>
            <p:nvPr/>
          </p:nvSpPr>
          <p:spPr>
            <a:xfrm>
              <a:off x="1804675" y="1195025"/>
              <a:ext cx="68025" cy="102025"/>
            </a:xfrm>
            <a:custGeom>
              <a:avLst/>
              <a:gdLst/>
              <a:ahLst/>
              <a:cxnLst/>
              <a:rect l="l" t="t" r="r" b="b"/>
              <a:pathLst>
                <a:path w="2721" h="4081" extrusionOk="0">
                  <a:moveTo>
                    <a:pt x="1" y="1"/>
                  </a:moveTo>
                  <a:cubicBezTo>
                    <a:pt x="1" y="1"/>
                    <a:pt x="130" y="292"/>
                    <a:pt x="357" y="681"/>
                  </a:cubicBezTo>
                  <a:cubicBezTo>
                    <a:pt x="486" y="875"/>
                    <a:pt x="616" y="1102"/>
                    <a:pt x="778" y="1361"/>
                  </a:cubicBezTo>
                  <a:cubicBezTo>
                    <a:pt x="940" y="1587"/>
                    <a:pt x="1134" y="1846"/>
                    <a:pt x="1296" y="2073"/>
                  </a:cubicBezTo>
                  <a:lnTo>
                    <a:pt x="2721" y="4081"/>
                  </a:lnTo>
                  <a:cubicBezTo>
                    <a:pt x="2721" y="4081"/>
                    <a:pt x="2073" y="3045"/>
                    <a:pt x="1425" y="2008"/>
                  </a:cubicBezTo>
                  <a:cubicBezTo>
                    <a:pt x="1263" y="1749"/>
                    <a:pt x="1102" y="1490"/>
                    <a:pt x="972" y="1231"/>
                  </a:cubicBezTo>
                  <a:cubicBezTo>
                    <a:pt x="810" y="1005"/>
                    <a:pt x="648" y="778"/>
                    <a:pt x="486" y="584"/>
                  </a:cubicBezTo>
                  <a:cubicBezTo>
                    <a:pt x="227" y="227"/>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46"/>
            <p:cNvSpPr/>
            <p:nvPr/>
          </p:nvSpPr>
          <p:spPr>
            <a:xfrm>
              <a:off x="1774725" y="1198275"/>
              <a:ext cx="5700" cy="246925"/>
            </a:xfrm>
            <a:custGeom>
              <a:avLst/>
              <a:gdLst/>
              <a:ahLst/>
              <a:cxnLst/>
              <a:rect l="l" t="t" r="r" b="b"/>
              <a:pathLst>
                <a:path w="228" h="9877" extrusionOk="0">
                  <a:moveTo>
                    <a:pt x="33" y="0"/>
                  </a:moveTo>
                  <a:cubicBezTo>
                    <a:pt x="33" y="0"/>
                    <a:pt x="0" y="615"/>
                    <a:pt x="0" y="1522"/>
                  </a:cubicBezTo>
                  <a:cubicBezTo>
                    <a:pt x="0" y="2008"/>
                    <a:pt x="0" y="2526"/>
                    <a:pt x="0" y="3109"/>
                  </a:cubicBezTo>
                  <a:cubicBezTo>
                    <a:pt x="0" y="3692"/>
                    <a:pt x="33" y="4307"/>
                    <a:pt x="65" y="4955"/>
                  </a:cubicBezTo>
                  <a:lnTo>
                    <a:pt x="195" y="9877"/>
                  </a:lnTo>
                  <a:lnTo>
                    <a:pt x="227" y="9877"/>
                  </a:lnTo>
                  <a:lnTo>
                    <a:pt x="227" y="4922"/>
                  </a:lnTo>
                  <a:cubicBezTo>
                    <a:pt x="195" y="4307"/>
                    <a:pt x="195" y="3692"/>
                    <a:pt x="195" y="3109"/>
                  </a:cubicBezTo>
                  <a:cubicBezTo>
                    <a:pt x="195" y="2526"/>
                    <a:pt x="162" y="2008"/>
                    <a:pt x="162" y="1522"/>
                  </a:cubicBezTo>
                  <a:cubicBezTo>
                    <a:pt x="130" y="615"/>
                    <a:pt x="65" y="0"/>
                    <a:pt x="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46"/>
            <p:cNvSpPr/>
            <p:nvPr/>
          </p:nvSpPr>
          <p:spPr>
            <a:xfrm>
              <a:off x="1668675" y="1191800"/>
              <a:ext cx="83400" cy="95550"/>
            </a:xfrm>
            <a:custGeom>
              <a:avLst/>
              <a:gdLst/>
              <a:ahLst/>
              <a:cxnLst/>
              <a:rect l="l" t="t" r="r" b="b"/>
              <a:pathLst>
                <a:path w="3336" h="3822" extrusionOk="0">
                  <a:moveTo>
                    <a:pt x="3303" y="0"/>
                  </a:moveTo>
                  <a:cubicBezTo>
                    <a:pt x="3303" y="0"/>
                    <a:pt x="3077" y="194"/>
                    <a:pt x="2753" y="551"/>
                  </a:cubicBezTo>
                  <a:cubicBezTo>
                    <a:pt x="2591" y="713"/>
                    <a:pt x="2397" y="907"/>
                    <a:pt x="2202" y="1134"/>
                  </a:cubicBezTo>
                  <a:cubicBezTo>
                    <a:pt x="2008" y="1360"/>
                    <a:pt x="1814" y="1619"/>
                    <a:pt x="1587" y="1846"/>
                  </a:cubicBezTo>
                  <a:cubicBezTo>
                    <a:pt x="810" y="2850"/>
                    <a:pt x="0" y="3821"/>
                    <a:pt x="0" y="3821"/>
                  </a:cubicBezTo>
                  <a:cubicBezTo>
                    <a:pt x="0" y="3821"/>
                    <a:pt x="875" y="2882"/>
                    <a:pt x="1717" y="1975"/>
                  </a:cubicBezTo>
                  <a:cubicBezTo>
                    <a:pt x="1943" y="1716"/>
                    <a:pt x="2137" y="1490"/>
                    <a:pt x="2364" y="1295"/>
                  </a:cubicBezTo>
                  <a:cubicBezTo>
                    <a:pt x="2558" y="1069"/>
                    <a:pt x="2720" y="842"/>
                    <a:pt x="2882" y="648"/>
                  </a:cubicBezTo>
                  <a:cubicBezTo>
                    <a:pt x="3141" y="292"/>
                    <a:pt x="3336" y="0"/>
                    <a:pt x="33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46"/>
            <p:cNvSpPr/>
            <p:nvPr/>
          </p:nvSpPr>
          <p:spPr>
            <a:xfrm>
              <a:off x="1635475" y="1179650"/>
              <a:ext cx="98800" cy="45350"/>
            </a:xfrm>
            <a:custGeom>
              <a:avLst/>
              <a:gdLst/>
              <a:ahLst/>
              <a:cxnLst/>
              <a:rect l="l" t="t" r="r" b="b"/>
              <a:pathLst>
                <a:path w="3952" h="1814" extrusionOk="0">
                  <a:moveTo>
                    <a:pt x="3919" y="0"/>
                  </a:moveTo>
                  <a:cubicBezTo>
                    <a:pt x="3919" y="0"/>
                    <a:pt x="3660" y="65"/>
                    <a:pt x="3304" y="195"/>
                  </a:cubicBezTo>
                  <a:cubicBezTo>
                    <a:pt x="3109" y="292"/>
                    <a:pt x="2883" y="357"/>
                    <a:pt x="2656" y="486"/>
                  </a:cubicBezTo>
                  <a:cubicBezTo>
                    <a:pt x="2429" y="583"/>
                    <a:pt x="2170" y="713"/>
                    <a:pt x="1943" y="842"/>
                  </a:cubicBezTo>
                  <a:cubicBezTo>
                    <a:pt x="972" y="1296"/>
                    <a:pt x="1" y="1781"/>
                    <a:pt x="1" y="1781"/>
                  </a:cubicBezTo>
                  <a:lnTo>
                    <a:pt x="33" y="1814"/>
                  </a:lnTo>
                  <a:cubicBezTo>
                    <a:pt x="33" y="1814"/>
                    <a:pt x="1037" y="1393"/>
                    <a:pt x="2008" y="972"/>
                  </a:cubicBezTo>
                  <a:cubicBezTo>
                    <a:pt x="2267" y="875"/>
                    <a:pt x="2494" y="778"/>
                    <a:pt x="2753" y="680"/>
                  </a:cubicBezTo>
                  <a:cubicBezTo>
                    <a:pt x="2980" y="551"/>
                    <a:pt x="3174" y="454"/>
                    <a:pt x="3368" y="357"/>
                  </a:cubicBezTo>
                  <a:cubicBezTo>
                    <a:pt x="3725" y="162"/>
                    <a:pt x="3951" y="0"/>
                    <a:pt x="39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46"/>
            <p:cNvSpPr/>
            <p:nvPr/>
          </p:nvSpPr>
          <p:spPr>
            <a:xfrm>
              <a:off x="1426600" y="1137550"/>
              <a:ext cx="301200" cy="14150"/>
            </a:xfrm>
            <a:custGeom>
              <a:avLst/>
              <a:gdLst/>
              <a:ahLst/>
              <a:cxnLst/>
              <a:rect l="l" t="t" r="r" b="b"/>
              <a:pathLst>
                <a:path w="12048" h="566" extrusionOk="0">
                  <a:moveTo>
                    <a:pt x="1" y="0"/>
                  </a:moveTo>
                  <a:lnTo>
                    <a:pt x="1" y="33"/>
                  </a:lnTo>
                  <a:cubicBezTo>
                    <a:pt x="1" y="33"/>
                    <a:pt x="3012" y="195"/>
                    <a:pt x="6024" y="357"/>
                  </a:cubicBezTo>
                  <a:cubicBezTo>
                    <a:pt x="7514" y="454"/>
                    <a:pt x="9036" y="519"/>
                    <a:pt x="10169" y="551"/>
                  </a:cubicBezTo>
                  <a:cubicBezTo>
                    <a:pt x="10547" y="562"/>
                    <a:pt x="10881" y="565"/>
                    <a:pt x="11160" y="565"/>
                  </a:cubicBezTo>
                  <a:cubicBezTo>
                    <a:pt x="11716" y="565"/>
                    <a:pt x="12047" y="551"/>
                    <a:pt x="12047" y="551"/>
                  </a:cubicBezTo>
                  <a:cubicBezTo>
                    <a:pt x="12047" y="551"/>
                    <a:pt x="11302" y="454"/>
                    <a:pt x="10169" y="389"/>
                  </a:cubicBezTo>
                  <a:cubicBezTo>
                    <a:pt x="9036" y="292"/>
                    <a:pt x="7514" y="260"/>
                    <a:pt x="6024" y="195"/>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5" name="Google Shape;1125;p46"/>
          <p:cNvGrpSpPr/>
          <p:nvPr/>
        </p:nvGrpSpPr>
        <p:grpSpPr>
          <a:xfrm>
            <a:off x="8040388" y="1315816"/>
            <a:ext cx="508425" cy="489000"/>
            <a:chOff x="3034425" y="1221750"/>
            <a:chExt cx="508425" cy="489000"/>
          </a:xfrm>
        </p:grpSpPr>
        <p:sp>
          <p:nvSpPr>
            <p:cNvPr id="1126" name="Google Shape;1126;p46"/>
            <p:cNvSpPr/>
            <p:nvPr/>
          </p:nvSpPr>
          <p:spPr>
            <a:xfrm>
              <a:off x="3162325" y="1469475"/>
              <a:ext cx="85025" cy="21875"/>
            </a:xfrm>
            <a:custGeom>
              <a:avLst/>
              <a:gdLst/>
              <a:ahLst/>
              <a:cxnLst/>
              <a:rect l="l" t="t" r="r" b="b"/>
              <a:pathLst>
                <a:path w="3401" h="875" extrusionOk="0">
                  <a:moveTo>
                    <a:pt x="1" y="0"/>
                  </a:moveTo>
                  <a:cubicBezTo>
                    <a:pt x="1" y="0"/>
                    <a:pt x="843" y="260"/>
                    <a:pt x="1685" y="519"/>
                  </a:cubicBezTo>
                  <a:cubicBezTo>
                    <a:pt x="1879" y="551"/>
                    <a:pt x="2106" y="616"/>
                    <a:pt x="2300" y="680"/>
                  </a:cubicBezTo>
                  <a:cubicBezTo>
                    <a:pt x="2494" y="745"/>
                    <a:pt x="2688" y="778"/>
                    <a:pt x="2850" y="810"/>
                  </a:cubicBezTo>
                  <a:cubicBezTo>
                    <a:pt x="3174" y="842"/>
                    <a:pt x="3369" y="875"/>
                    <a:pt x="3369" y="875"/>
                  </a:cubicBezTo>
                  <a:lnTo>
                    <a:pt x="3401" y="842"/>
                  </a:lnTo>
                  <a:cubicBezTo>
                    <a:pt x="3401" y="842"/>
                    <a:pt x="3174" y="745"/>
                    <a:pt x="2883" y="648"/>
                  </a:cubicBezTo>
                  <a:cubicBezTo>
                    <a:pt x="2721" y="583"/>
                    <a:pt x="2527" y="519"/>
                    <a:pt x="2332" y="486"/>
                  </a:cubicBezTo>
                  <a:cubicBezTo>
                    <a:pt x="2138" y="454"/>
                    <a:pt x="1911" y="389"/>
                    <a:pt x="1717" y="357"/>
                  </a:cubicBezTo>
                  <a:cubicBezTo>
                    <a:pt x="843" y="16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46"/>
            <p:cNvSpPr/>
            <p:nvPr/>
          </p:nvSpPr>
          <p:spPr>
            <a:xfrm>
              <a:off x="3206050" y="1400650"/>
              <a:ext cx="48600" cy="73700"/>
            </a:xfrm>
            <a:custGeom>
              <a:avLst/>
              <a:gdLst/>
              <a:ahLst/>
              <a:cxnLst/>
              <a:rect l="l" t="t" r="r" b="b"/>
              <a:pathLst>
                <a:path w="1944" h="2948" extrusionOk="0">
                  <a:moveTo>
                    <a:pt x="0" y="1"/>
                  </a:moveTo>
                  <a:cubicBezTo>
                    <a:pt x="1" y="1"/>
                    <a:pt x="454" y="778"/>
                    <a:pt x="907" y="1523"/>
                  </a:cubicBezTo>
                  <a:cubicBezTo>
                    <a:pt x="1037" y="1685"/>
                    <a:pt x="1134" y="1879"/>
                    <a:pt x="1231" y="2073"/>
                  </a:cubicBezTo>
                  <a:cubicBezTo>
                    <a:pt x="1360" y="2235"/>
                    <a:pt x="1490" y="2397"/>
                    <a:pt x="1587" y="2527"/>
                  </a:cubicBezTo>
                  <a:cubicBezTo>
                    <a:pt x="1781" y="2786"/>
                    <a:pt x="1943" y="2948"/>
                    <a:pt x="1943" y="2948"/>
                  </a:cubicBezTo>
                  <a:lnTo>
                    <a:pt x="1943" y="2915"/>
                  </a:lnTo>
                  <a:cubicBezTo>
                    <a:pt x="1943" y="2915"/>
                    <a:pt x="1879" y="2721"/>
                    <a:pt x="1717" y="2430"/>
                  </a:cubicBezTo>
                  <a:cubicBezTo>
                    <a:pt x="1620" y="2268"/>
                    <a:pt x="1522" y="2106"/>
                    <a:pt x="1425" y="1944"/>
                  </a:cubicBezTo>
                  <a:cubicBezTo>
                    <a:pt x="1296" y="1782"/>
                    <a:pt x="1166" y="1588"/>
                    <a:pt x="1037" y="1426"/>
                  </a:cubicBezTo>
                  <a:cubicBezTo>
                    <a:pt x="519" y="713"/>
                    <a:pt x="1"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46"/>
            <p:cNvSpPr/>
            <p:nvPr/>
          </p:nvSpPr>
          <p:spPr>
            <a:xfrm>
              <a:off x="3273250" y="1221750"/>
              <a:ext cx="6500" cy="258275"/>
            </a:xfrm>
            <a:custGeom>
              <a:avLst/>
              <a:gdLst/>
              <a:ahLst/>
              <a:cxnLst/>
              <a:rect l="l" t="t" r="r" b="b"/>
              <a:pathLst>
                <a:path w="260" h="10331" extrusionOk="0">
                  <a:moveTo>
                    <a:pt x="194" y="0"/>
                  </a:moveTo>
                  <a:cubicBezTo>
                    <a:pt x="194" y="0"/>
                    <a:pt x="130" y="2591"/>
                    <a:pt x="65" y="5149"/>
                  </a:cubicBezTo>
                  <a:cubicBezTo>
                    <a:pt x="33" y="6444"/>
                    <a:pt x="0" y="7740"/>
                    <a:pt x="33" y="8711"/>
                  </a:cubicBezTo>
                  <a:cubicBezTo>
                    <a:pt x="65" y="9683"/>
                    <a:pt x="97" y="10330"/>
                    <a:pt x="97" y="10330"/>
                  </a:cubicBezTo>
                  <a:cubicBezTo>
                    <a:pt x="97" y="10330"/>
                    <a:pt x="162" y="9683"/>
                    <a:pt x="194" y="8711"/>
                  </a:cubicBezTo>
                  <a:cubicBezTo>
                    <a:pt x="227" y="7740"/>
                    <a:pt x="259" y="6444"/>
                    <a:pt x="227" y="5149"/>
                  </a:cubicBezTo>
                  <a:lnTo>
                    <a:pt x="2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46"/>
            <p:cNvSpPr/>
            <p:nvPr/>
          </p:nvSpPr>
          <p:spPr>
            <a:xfrm>
              <a:off x="3292675" y="1390950"/>
              <a:ext cx="61550" cy="94750"/>
            </a:xfrm>
            <a:custGeom>
              <a:avLst/>
              <a:gdLst/>
              <a:ahLst/>
              <a:cxnLst/>
              <a:rect l="l" t="t" r="r" b="b"/>
              <a:pathLst>
                <a:path w="2462" h="3790" extrusionOk="0">
                  <a:moveTo>
                    <a:pt x="2429" y="0"/>
                  </a:moveTo>
                  <a:cubicBezTo>
                    <a:pt x="2429" y="0"/>
                    <a:pt x="1781" y="939"/>
                    <a:pt x="1166" y="1846"/>
                  </a:cubicBezTo>
                  <a:cubicBezTo>
                    <a:pt x="1004" y="2073"/>
                    <a:pt x="842" y="2299"/>
                    <a:pt x="680" y="2526"/>
                  </a:cubicBezTo>
                  <a:cubicBezTo>
                    <a:pt x="551" y="2753"/>
                    <a:pt x="421" y="2947"/>
                    <a:pt x="324" y="3141"/>
                  </a:cubicBezTo>
                  <a:cubicBezTo>
                    <a:pt x="97" y="3498"/>
                    <a:pt x="0" y="3757"/>
                    <a:pt x="0" y="3757"/>
                  </a:cubicBezTo>
                  <a:lnTo>
                    <a:pt x="0" y="3789"/>
                  </a:lnTo>
                  <a:cubicBezTo>
                    <a:pt x="0" y="3789"/>
                    <a:pt x="195" y="3562"/>
                    <a:pt x="454" y="3239"/>
                  </a:cubicBezTo>
                  <a:cubicBezTo>
                    <a:pt x="583" y="3044"/>
                    <a:pt x="713" y="2850"/>
                    <a:pt x="875" y="2656"/>
                  </a:cubicBezTo>
                  <a:cubicBezTo>
                    <a:pt x="1004" y="2429"/>
                    <a:pt x="1134" y="2170"/>
                    <a:pt x="1296" y="1943"/>
                  </a:cubicBezTo>
                  <a:cubicBezTo>
                    <a:pt x="1879" y="972"/>
                    <a:pt x="2461" y="33"/>
                    <a:pt x="2461" y="33"/>
                  </a:cubicBezTo>
                  <a:lnTo>
                    <a:pt x="24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46"/>
            <p:cNvSpPr/>
            <p:nvPr/>
          </p:nvSpPr>
          <p:spPr>
            <a:xfrm>
              <a:off x="3301575" y="1456525"/>
              <a:ext cx="84225" cy="36450"/>
            </a:xfrm>
            <a:custGeom>
              <a:avLst/>
              <a:gdLst/>
              <a:ahLst/>
              <a:cxnLst/>
              <a:rect l="l" t="t" r="r" b="b"/>
              <a:pathLst>
                <a:path w="3369" h="1458" extrusionOk="0">
                  <a:moveTo>
                    <a:pt x="3336" y="0"/>
                  </a:moveTo>
                  <a:cubicBezTo>
                    <a:pt x="3336" y="0"/>
                    <a:pt x="2494" y="324"/>
                    <a:pt x="1652" y="648"/>
                  </a:cubicBezTo>
                  <a:cubicBezTo>
                    <a:pt x="1458" y="745"/>
                    <a:pt x="1231" y="810"/>
                    <a:pt x="1037" y="907"/>
                  </a:cubicBezTo>
                  <a:cubicBezTo>
                    <a:pt x="842" y="972"/>
                    <a:pt x="648" y="1069"/>
                    <a:pt x="519" y="1134"/>
                  </a:cubicBezTo>
                  <a:cubicBezTo>
                    <a:pt x="195" y="1296"/>
                    <a:pt x="1" y="1425"/>
                    <a:pt x="1" y="1425"/>
                  </a:cubicBezTo>
                  <a:lnTo>
                    <a:pt x="33" y="1458"/>
                  </a:lnTo>
                  <a:cubicBezTo>
                    <a:pt x="33" y="1458"/>
                    <a:pt x="260" y="1393"/>
                    <a:pt x="583" y="1296"/>
                  </a:cubicBezTo>
                  <a:cubicBezTo>
                    <a:pt x="745" y="1231"/>
                    <a:pt x="907" y="1166"/>
                    <a:pt x="1102" y="1101"/>
                  </a:cubicBezTo>
                  <a:cubicBezTo>
                    <a:pt x="1296" y="1004"/>
                    <a:pt x="1523" y="907"/>
                    <a:pt x="1717" y="810"/>
                  </a:cubicBezTo>
                  <a:cubicBezTo>
                    <a:pt x="2526" y="421"/>
                    <a:pt x="3368" y="33"/>
                    <a:pt x="3368" y="33"/>
                  </a:cubicBezTo>
                  <a:lnTo>
                    <a:pt x="33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46"/>
            <p:cNvSpPr/>
            <p:nvPr/>
          </p:nvSpPr>
          <p:spPr>
            <a:xfrm>
              <a:off x="3304825" y="1497000"/>
              <a:ext cx="238025" cy="9750"/>
            </a:xfrm>
            <a:custGeom>
              <a:avLst/>
              <a:gdLst/>
              <a:ahLst/>
              <a:cxnLst/>
              <a:rect l="l" t="t" r="r" b="b"/>
              <a:pathLst>
                <a:path w="9521" h="390" extrusionOk="0">
                  <a:moveTo>
                    <a:pt x="9521" y="0"/>
                  </a:moveTo>
                  <a:cubicBezTo>
                    <a:pt x="9521" y="0"/>
                    <a:pt x="7124" y="65"/>
                    <a:pt x="4760" y="98"/>
                  </a:cubicBezTo>
                  <a:cubicBezTo>
                    <a:pt x="4145" y="130"/>
                    <a:pt x="3562" y="130"/>
                    <a:pt x="3012" y="130"/>
                  </a:cubicBezTo>
                  <a:cubicBezTo>
                    <a:pt x="2429" y="162"/>
                    <a:pt x="1911" y="195"/>
                    <a:pt x="1457" y="227"/>
                  </a:cubicBezTo>
                  <a:cubicBezTo>
                    <a:pt x="583" y="260"/>
                    <a:pt x="0" y="324"/>
                    <a:pt x="0" y="324"/>
                  </a:cubicBezTo>
                  <a:lnTo>
                    <a:pt x="0" y="357"/>
                  </a:lnTo>
                  <a:cubicBezTo>
                    <a:pt x="0" y="357"/>
                    <a:pt x="583" y="389"/>
                    <a:pt x="1490" y="389"/>
                  </a:cubicBezTo>
                  <a:cubicBezTo>
                    <a:pt x="1911" y="389"/>
                    <a:pt x="2461" y="357"/>
                    <a:pt x="3012" y="357"/>
                  </a:cubicBezTo>
                  <a:cubicBezTo>
                    <a:pt x="3562" y="324"/>
                    <a:pt x="4145" y="292"/>
                    <a:pt x="4760" y="260"/>
                  </a:cubicBezTo>
                  <a:lnTo>
                    <a:pt x="9521" y="33"/>
                  </a:lnTo>
                  <a:lnTo>
                    <a:pt x="95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46"/>
            <p:cNvSpPr/>
            <p:nvPr/>
          </p:nvSpPr>
          <p:spPr>
            <a:xfrm>
              <a:off x="3302375" y="1520475"/>
              <a:ext cx="78575" cy="57500"/>
            </a:xfrm>
            <a:custGeom>
              <a:avLst/>
              <a:gdLst/>
              <a:ahLst/>
              <a:cxnLst/>
              <a:rect l="l" t="t" r="r" b="b"/>
              <a:pathLst>
                <a:path w="3143" h="2300" extrusionOk="0">
                  <a:moveTo>
                    <a:pt x="1" y="1"/>
                  </a:moveTo>
                  <a:lnTo>
                    <a:pt x="1" y="33"/>
                  </a:lnTo>
                  <a:cubicBezTo>
                    <a:pt x="1" y="33"/>
                    <a:pt x="163" y="195"/>
                    <a:pt x="454" y="454"/>
                  </a:cubicBezTo>
                  <a:cubicBezTo>
                    <a:pt x="584" y="551"/>
                    <a:pt x="746" y="681"/>
                    <a:pt x="940" y="810"/>
                  </a:cubicBezTo>
                  <a:cubicBezTo>
                    <a:pt x="1102" y="940"/>
                    <a:pt x="1329" y="1102"/>
                    <a:pt x="1523" y="1231"/>
                  </a:cubicBezTo>
                  <a:cubicBezTo>
                    <a:pt x="2332" y="1782"/>
                    <a:pt x="3142" y="2300"/>
                    <a:pt x="3142" y="2300"/>
                  </a:cubicBezTo>
                  <a:cubicBezTo>
                    <a:pt x="3142" y="2300"/>
                    <a:pt x="2365" y="1684"/>
                    <a:pt x="1620" y="1102"/>
                  </a:cubicBezTo>
                  <a:cubicBezTo>
                    <a:pt x="1426" y="940"/>
                    <a:pt x="1231" y="810"/>
                    <a:pt x="1037" y="648"/>
                  </a:cubicBezTo>
                  <a:cubicBezTo>
                    <a:pt x="875" y="519"/>
                    <a:pt x="681" y="422"/>
                    <a:pt x="519" y="324"/>
                  </a:cubicBezTo>
                  <a:cubicBezTo>
                    <a:pt x="228" y="13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46"/>
            <p:cNvSpPr/>
            <p:nvPr/>
          </p:nvSpPr>
          <p:spPr>
            <a:xfrm>
              <a:off x="3295100" y="1538300"/>
              <a:ext cx="47800" cy="70450"/>
            </a:xfrm>
            <a:custGeom>
              <a:avLst/>
              <a:gdLst/>
              <a:ahLst/>
              <a:cxnLst/>
              <a:rect l="l" t="t" r="r" b="b"/>
              <a:pathLst>
                <a:path w="1912" h="2818" extrusionOk="0">
                  <a:moveTo>
                    <a:pt x="0" y="0"/>
                  </a:moveTo>
                  <a:cubicBezTo>
                    <a:pt x="0" y="0"/>
                    <a:pt x="98" y="194"/>
                    <a:pt x="260" y="486"/>
                  </a:cubicBezTo>
                  <a:cubicBezTo>
                    <a:pt x="324" y="615"/>
                    <a:pt x="421" y="777"/>
                    <a:pt x="519" y="939"/>
                  </a:cubicBezTo>
                  <a:cubicBezTo>
                    <a:pt x="648" y="1101"/>
                    <a:pt x="778" y="1295"/>
                    <a:pt x="875" y="1457"/>
                  </a:cubicBezTo>
                  <a:cubicBezTo>
                    <a:pt x="1393" y="2137"/>
                    <a:pt x="1879" y="2817"/>
                    <a:pt x="1879" y="2817"/>
                  </a:cubicBezTo>
                  <a:lnTo>
                    <a:pt x="1911" y="2817"/>
                  </a:lnTo>
                  <a:cubicBezTo>
                    <a:pt x="1911" y="2817"/>
                    <a:pt x="1458" y="2073"/>
                    <a:pt x="1037" y="1360"/>
                  </a:cubicBezTo>
                  <a:cubicBezTo>
                    <a:pt x="907" y="1166"/>
                    <a:pt x="810" y="1004"/>
                    <a:pt x="713" y="842"/>
                  </a:cubicBezTo>
                  <a:cubicBezTo>
                    <a:pt x="583" y="680"/>
                    <a:pt x="486" y="518"/>
                    <a:pt x="389" y="389"/>
                  </a:cubicBezTo>
                  <a:cubicBezTo>
                    <a:pt x="195" y="162"/>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46"/>
            <p:cNvSpPr/>
            <p:nvPr/>
          </p:nvSpPr>
          <p:spPr>
            <a:xfrm>
              <a:off x="3274050" y="1539900"/>
              <a:ext cx="4875" cy="170850"/>
            </a:xfrm>
            <a:custGeom>
              <a:avLst/>
              <a:gdLst/>
              <a:ahLst/>
              <a:cxnLst/>
              <a:rect l="l" t="t" r="r" b="b"/>
              <a:pathLst>
                <a:path w="195" h="6834" extrusionOk="0">
                  <a:moveTo>
                    <a:pt x="65" y="1"/>
                  </a:moveTo>
                  <a:cubicBezTo>
                    <a:pt x="65" y="1"/>
                    <a:pt x="33" y="454"/>
                    <a:pt x="1" y="1069"/>
                  </a:cubicBezTo>
                  <a:cubicBezTo>
                    <a:pt x="1" y="1393"/>
                    <a:pt x="1" y="1782"/>
                    <a:pt x="1" y="2170"/>
                  </a:cubicBezTo>
                  <a:cubicBezTo>
                    <a:pt x="1" y="2591"/>
                    <a:pt x="33" y="3012"/>
                    <a:pt x="33" y="3433"/>
                  </a:cubicBezTo>
                  <a:cubicBezTo>
                    <a:pt x="98" y="5150"/>
                    <a:pt x="162" y="6834"/>
                    <a:pt x="162" y="6834"/>
                  </a:cubicBezTo>
                  <a:lnTo>
                    <a:pt x="195" y="6834"/>
                  </a:lnTo>
                  <a:lnTo>
                    <a:pt x="195" y="3433"/>
                  </a:lnTo>
                  <a:cubicBezTo>
                    <a:pt x="195" y="3012"/>
                    <a:pt x="195" y="2559"/>
                    <a:pt x="195" y="2170"/>
                  </a:cubicBezTo>
                  <a:cubicBezTo>
                    <a:pt x="195" y="1782"/>
                    <a:pt x="195" y="1393"/>
                    <a:pt x="162" y="1069"/>
                  </a:cubicBezTo>
                  <a:cubicBezTo>
                    <a:pt x="130" y="454"/>
                    <a:pt x="65" y="1"/>
                    <a:pt x="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46"/>
            <p:cNvSpPr/>
            <p:nvPr/>
          </p:nvSpPr>
          <p:spPr>
            <a:xfrm>
              <a:off x="3201200" y="1535850"/>
              <a:ext cx="58300" cy="66425"/>
            </a:xfrm>
            <a:custGeom>
              <a:avLst/>
              <a:gdLst/>
              <a:ahLst/>
              <a:cxnLst/>
              <a:rect l="l" t="t" r="r" b="b"/>
              <a:pathLst>
                <a:path w="2332" h="2657" extrusionOk="0">
                  <a:moveTo>
                    <a:pt x="2299" y="1"/>
                  </a:moveTo>
                  <a:cubicBezTo>
                    <a:pt x="2299" y="1"/>
                    <a:pt x="2137" y="130"/>
                    <a:pt x="1878" y="357"/>
                  </a:cubicBezTo>
                  <a:cubicBezTo>
                    <a:pt x="1781" y="487"/>
                    <a:pt x="1652" y="616"/>
                    <a:pt x="1522" y="778"/>
                  </a:cubicBezTo>
                  <a:cubicBezTo>
                    <a:pt x="1393" y="940"/>
                    <a:pt x="1231" y="1102"/>
                    <a:pt x="1101" y="1264"/>
                  </a:cubicBezTo>
                  <a:cubicBezTo>
                    <a:pt x="551" y="1944"/>
                    <a:pt x="0" y="2624"/>
                    <a:pt x="0" y="2624"/>
                  </a:cubicBezTo>
                  <a:lnTo>
                    <a:pt x="32" y="2656"/>
                  </a:lnTo>
                  <a:cubicBezTo>
                    <a:pt x="32" y="2656"/>
                    <a:pt x="648" y="2009"/>
                    <a:pt x="1231" y="1361"/>
                  </a:cubicBezTo>
                  <a:cubicBezTo>
                    <a:pt x="1393" y="1231"/>
                    <a:pt x="1522" y="1069"/>
                    <a:pt x="1652" y="908"/>
                  </a:cubicBezTo>
                  <a:cubicBezTo>
                    <a:pt x="1814" y="746"/>
                    <a:pt x="1911" y="616"/>
                    <a:pt x="2008" y="487"/>
                  </a:cubicBezTo>
                  <a:cubicBezTo>
                    <a:pt x="2202" y="195"/>
                    <a:pt x="2332" y="1"/>
                    <a:pt x="2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46"/>
            <p:cNvSpPr/>
            <p:nvPr/>
          </p:nvSpPr>
          <p:spPr>
            <a:xfrm>
              <a:off x="3179325" y="1527775"/>
              <a:ext cx="67225" cy="30775"/>
            </a:xfrm>
            <a:custGeom>
              <a:avLst/>
              <a:gdLst/>
              <a:ahLst/>
              <a:cxnLst/>
              <a:rect l="l" t="t" r="r" b="b"/>
              <a:pathLst>
                <a:path w="2689" h="1231" extrusionOk="0">
                  <a:moveTo>
                    <a:pt x="2689" y="0"/>
                  </a:moveTo>
                  <a:lnTo>
                    <a:pt x="2689" y="0"/>
                  </a:lnTo>
                  <a:cubicBezTo>
                    <a:pt x="2688" y="0"/>
                    <a:pt x="2494" y="32"/>
                    <a:pt x="2235" y="130"/>
                  </a:cubicBezTo>
                  <a:cubicBezTo>
                    <a:pt x="2106" y="162"/>
                    <a:pt x="1944" y="227"/>
                    <a:pt x="1782" y="291"/>
                  </a:cubicBezTo>
                  <a:cubicBezTo>
                    <a:pt x="1652" y="356"/>
                    <a:pt x="1490" y="453"/>
                    <a:pt x="1296" y="551"/>
                  </a:cubicBezTo>
                  <a:cubicBezTo>
                    <a:pt x="648" y="874"/>
                    <a:pt x="1" y="1231"/>
                    <a:pt x="1" y="1231"/>
                  </a:cubicBezTo>
                  <a:cubicBezTo>
                    <a:pt x="1" y="1231"/>
                    <a:pt x="681" y="972"/>
                    <a:pt x="1361" y="680"/>
                  </a:cubicBezTo>
                  <a:cubicBezTo>
                    <a:pt x="1555" y="615"/>
                    <a:pt x="1717" y="551"/>
                    <a:pt x="1879" y="486"/>
                  </a:cubicBezTo>
                  <a:cubicBezTo>
                    <a:pt x="2041" y="421"/>
                    <a:pt x="2170" y="324"/>
                    <a:pt x="2300" y="259"/>
                  </a:cubicBezTo>
                  <a:cubicBezTo>
                    <a:pt x="2559" y="130"/>
                    <a:pt x="2688" y="0"/>
                    <a:pt x="26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46"/>
            <p:cNvSpPr/>
            <p:nvPr/>
          </p:nvSpPr>
          <p:spPr>
            <a:xfrm>
              <a:off x="3034425" y="1498625"/>
              <a:ext cx="208075" cy="10100"/>
            </a:xfrm>
            <a:custGeom>
              <a:avLst/>
              <a:gdLst/>
              <a:ahLst/>
              <a:cxnLst/>
              <a:rect l="l" t="t" r="r" b="b"/>
              <a:pathLst>
                <a:path w="8323" h="404" extrusionOk="0">
                  <a:moveTo>
                    <a:pt x="0" y="0"/>
                  </a:moveTo>
                  <a:lnTo>
                    <a:pt x="0" y="33"/>
                  </a:lnTo>
                  <a:cubicBezTo>
                    <a:pt x="0" y="33"/>
                    <a:pt x="2073" y="162"/>
                    <a:pt x="4145" y="292"/>
                  </a:cubicBezTo>
                  <a:cubicBezTo>
                    <a:pt x="4663" y="324"/>
                    <a:pt x="5181" y="324"/>
                    <a:pt x="5700" y="356"/>
                  </a:cubicBezTo>
                  <a:cubicBezTo>
                    <a:pt x="6185" y="389"/>
                    <a:pt x="6639" y="389"/>
                    <a:pt x="7027" y="389"/>
                  </a:cubicBezTo>
                  <a:cubicBezTo>
                    <a:pt x="7286" y="400"/>
                    <a:pt x="7517" y="403"/>
                    <a:pt x="7709" y="403"/>
                  </a:cubicBezTo>
                  <a:cubicBezTo>
                    <a:pt x="8092" y="403"/>
                    <a:pt x="8323" y="389"/>
                    <a:pt x="8323" y="389"/>
                  </a:cubicBezTo>
                  <a:lnTo>
                    <a:pt x="8323" y="356"/>
                  </a:lnTo>
                  <a:cubicBezTo>
                    <a:pt x="8323" y="356"/>
                    <a:pt x="7804" y="292"/>
                    <a:pt x="7027" y="227"/>
                  </a:cubicBezTo>
                  <a:cubicBezTo>
                    <a:pt x="6639" y="227"/>
                    <a:pt x="6185" y="195"/>
                    <a:pt x="5700" y="162"/>
                  </a:cubicBezTo>
                  <a:cubicBezTo>
                    <a:pt x="5214" y="130"/>
                    <a:pt x="4696" y="130"/>
                    <a:pt x="4178" y="130"/>
                  </a:cubicBez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38" name="Google Shape;1138;p46"/>
          <p:cNvPicPr preferRelativeResize="0"/>
          <p:nvPr/>
        </p:nvPicPr>
        <p:blipFill rotWithShape="1">
          <a:blip r:embed="rId3">
            <a:alphaModFix/>
          </a:blip>
          <a:srcRect/>
          <a:stretch/>
        </p:blipFill>
        <p:spPr>
          <a:xfrm>
            <a:off x="338389" y="1112932"/>
            <a:ext cx="5512706" cy="1748770"/>
          </a:xfrm>
          <a:prstGeom prst="rect">
            <a:avLst/>
          </a:prstGeom>
          <a:noFill/>
          <a:ln>
            <a:noFill/>
          </a:ln>
        </p:spPr>
      </p:pic>
      <p:pic>
        <p:nvPicPr>
          <p:cNvPr id="1139" name="Google Shape;1139;p46"/>
          <p:cNvPicPr preferRelativeResize="0"/>
          <p:nvPr/>
        </p:nvPicPr>
        <p:blipFill rotWithShape="1">
          <a:blip r:embed="rId4">
            <a:alphaModFix/>
          </a:blip>
          <a:srcRect/>
          <a:stretch/>
        </p:blipFill>
        <p:spPr>
          <a:xfrm>
            <a:off x="338389" y="2371602"/>
            <a:ext cx="4250073" cy="2589449"/>
          </a:xfrm>
          <a:prstGeom prst="rect">
            <a:avLst/>
          </a:prstGeom>
          <a:noFill/>
          <a:ln>
            <a:noFill/>
          </a:ln>
        </p:spPr>
      </p:pic>
      <p:pic>
        <p:nvPicPr>
          <p:cNvPr id="1140" name="Google Shape;1140;p46"/>
          <p:cNvPicPr preferRelativeResize="0"/>
          <p:nvPr/>
        </p:nvPicPr>
        <p:blipFill rotWithShape="1">
          <a:blip r:embed="rId5">
            <a:alphaModFix/>
          </a:blip>
          <a:srcRect l="64132" t="48706"/>
          <a:stretch/>
        </p:blipFill>
        <p:spPr>
          <a:xfrm>
            <a:off x="4692079" y="2454433"/>
            <a:ext cx="2924873" cy="2252860"/>
          </a:xfrm>
          <a:prstGeom prst="rect">
            <a:avLst/>
          </a:prstGeom>
          <a:noFill/>
          <a:ln>
            <a:noFill/>
          </a:ln>
        </p:spPr>
      </p:pic>
      <p:sp>
        <p:nvSpPr>
          <p:cNvPr id="1141" name="Google Shape;1141;p46"/>
          <p:cNvSpPr txBox="1"/>
          <p:nvPr/>
        </p:nvSpPr>
        <p:spPr>
          <a:xfrm>
            <a:off x="4745433" y="2496602"/>
            <a:ext cx="287151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dirty="0">
                <a:solidFill>
                  <a:srgbClr val="000000"/>
                </a:solidFill>
                <a:latin typeface="Arial"/>
                <a:ea typeface="Arial"/>
                <a:cs typeface="Arial"/>
                <a:sym typeface="Arial"/>
              </a:rPr>
              <a:t>先期圖形結果仍無法清楚辨識內容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47"/>
          <p:cNvSpPr txBox="1">
            <a:spLocks noGrp="1"/>
          </p:cNvSpPr>
          <p:nvPr>
            <p:ph type="title"/>
          </p:nvPr>
        </p:nvSpPr>
        <p:spPr>
          <a:xfrm>
            <a:off x="713100" y="182449"/>
            <a:ext cx="7717800" cy="929651"/>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zh-TW">
                <a:latin typeface="Microsoft JhengHei"/>
                <a:ea typeface="Microsoft JhengHei"/>
                <a:cs typeface="Microsoft JhengHei"/>
                <a:sym typeface="Microsoft JhengHei"/>
              </a:rPr>
              <a:t>試用Gephi工具建立社會網路圖 </a:t>
            </a:r>
            <a:br>
              <a:rPr lang="zh-TW">
                <a:latin typeface="Microsoft JhengHei"/>
                <a:ea typeface="Microsoft JhengHei"/>
                <a:cs typeface="Microsoft JhengHei"/>
                <a:sym typeface="Microsoft JhengHei"/>
              </a:rPr>
            </a:br>
            <a:r>
              <a:rPr lang="zh-TW">
                <a:latin typeface="Microsoft JhengHei"/>
                <a:ea typeface="Microsoft JhengHei"/>
                <a:cs typeface="Microsoft JhengHei"/>
                <a:sym typeface="Microsoft JhengHei"/>
              </a:rPr>
              <a:t>Step 2 調整node參數&amp;Range</a:t>
            </a:r>
            <a:endParaRPr>
              <a:latin typeface="Microsoft JhengHei"/>
              <a:ea typeface="Microsoft JhengHei"/>
              <a:cs typeface="Microsoft JhengHei"/>
              <a:sym typeface="Microsoft JhengHei"/>
            </a:endParaRPr>
          </a:p>
        </p:txBody>
      </p:sp>
      <p:cxnSp>
        <p:nvCxnSpPr>
          <p:cNvPr id="1147" name="Google Shape;1147;p47"/>
          <p:cNvCxnSpPr/>
          <p:nvPr/>
        </p:nvCxnSpPr>
        <p:spPr>
          <a:xfrm>
            <a:off x="1604850" y="1111125"/>
            <a:ext cx="5934300" cy="0"/>
          </a:xfrm>
          <a:prstGeom prst="straightConnector1">
            <a:avLst/>
          </a:prstGeom>
          <a:noFill/>
          <a:ln w="19050" cap="flat" cmpd="sng">
            <a:solidFill>
              <a:schemeClr val="dk1"/>
            </a:solidFill>
            <a:prstDash val="solid"/>
            <a:round/>
            <a:headEnd type="none" w="sm" len="sm"/>
            <a:tailEnd type="none" w="sm" len="sm"/>
          </a:ln>
        </p:spPr>
      </p:cxnSp>
      <p:grpSp>
        <p:nvGrpSpPr>
          <p:cNvPr id="1148" name="Google Shape;1148;p47"/>
          <p:cNvGrpSpPr/>
          <p:nvPr/>
        </p:nvGrpSpPr>
        <p:grpSpPr>
          <a:xfrm>
            <a:off x="578488" y="1205725"/>
            <a:ext cx="736750" cy="709200"/>
            <a:chOff x="1426600" y="736000"/>
            <a:chExt cx="736750" cy="709200"/>
          </a:xfrm>
        </p:grpSpPr>
        <p:sp>
          <p:nvSpPr>
            <p:cNvPr id="1149" name="Google Shape;1149;p47"/>
            <p:cNvSpPr/>
            <p:nvPr/>
          </p:nvSpPr>
          <p:spPr>
            <a:xfrm>
              <a:off x="1611200" y="1094650"/>
              <a:ext cx="123075" cy="31600"/>
            </a:xfrm>
            <a:custGeom>
              <a:avLst/>
              <a:gdLst/>
              <a:ahLst/>
              <a:cxnLst/>
              <a:rect l="l" t="t" r="r" b="b"/>
              <a:pathLst>
                <a:path w="4923" h="1264" extrusionOk="0">
                  <a:moveTo>
                    <a:pt x="0" y="0"/>
                  </a:moveTo>
                  <a:lnTo>
                    <a:pt x="0" y="33"/>
                  </a:lnTo>
                  <a:cubicBezTo>
                    <a:pt x="0" y="33"/>
                    <a:pt x="1231" y="389"/>
                    <a:pt x="2461" y="713"/>
                  </a:cubicBezTo>
                  <a:cubicBezTo>
                    <a:pt x="2753" y="810"/>
                    <a:pt x="3044" y="907"/>
                    <a:pt x="3335" y="972"/>
                  </a:cubicBezTo>
                  <a:cubicBezTo>
                    <a:pt x="3627" y="1036"/>
                    <a:pt x="3918" y="1101"/>
                    <a:pt x="4145" y="1134"/>
                  </a:cubicBezTo>
                  <a:cubicBezTo>
                    <a:pt x="4598" y="1231"/>
                    <a:pt x="4922" y="1263"/>
                    <a:pt x="4922" y="1263"/>
                  </a:cubicBezTo>
                  <a:cubicBezTo>
                    <a:pt x="4922" y="1263"/>
                    <a:pt x="4631" y="1134"/>
                    <a:pt x="4177" y="1004"/>
                  </a:cubicBezTo>
                  <a:cubicBezTo>
                    <a:pt x="3951" y="907"/>
                    <a:pt x="3692" y="842"/>
                    <a:pt x="3400" y="777"/>
                  </a:cubicBezTo>
                  <a:cubicBezTo>
                    <a:pt x="3109" y="713"/>
                    <a:pt x="2785" y="648"/>
                    <a:pt x="2494" y="551"/>
                  </a:cubicBezTo>
                  <a:cubicBezTo>
                    <a:pt x="1263" y="292"/>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47"/>
            <p:cNvSpPr/>
            <p:nvPr/>
          </p:nvSpPr>
          <p:spPr>
            <a:xfrm>
              <a:off x="1674325" y="995875"/>
              <a:ext cx="71275" cy="106075"/>
            </a:xfrm>
            <a:custGeom>
              <a:avLst/>
              <a:gdLst/>
              <a:ahLst/>
              <a:cxnLst/>
              <a:rect l="l" t="t" r="r" b="b"/>
              <a:pathLst>
                <a:path w="2851" h="4243" extrusionOk="0">
                  <a:moveTo>
                    <a:pt x="1" y="0"/>
                  </a:moveTo>
                  <a:cubicBezTo>
                    <a:pt x="1" y="0"/>
                    <a:pt x="681" y="1069"/>
                    <a:pt x="1361" y="2170"/>
                  </a:cubicBezTo>
                  <a:cubicBezTo>
                    <a:pt x="1555" y="2429"/>
                    <a:pt x="1717" y="2688"/>
                    <a:pt x="1879" y="2947"/>
                  </a:cubicBezTo>
                  <a:cubicBezTo>
                    <a:pt x="2041" y="3206"/>
                    <a:pt x="2203" y="3433"/>
                    <a:pt x="2332" y="3627"/>
                  </a:cubicBezTo>
                  <a:cubicBezTo>
                    <a:pt x="2624" y="3984"/>
                    <a:pt x="2851" y="4243"/>
                    <a:pt x="2851" y="4243"/>
                  </a:cubicBezTo>
                  <a:lnTo>
                    <a:pt x="2851" y="4210"/>
                  </a:lnTo>
                  <a:cubicBezTo>
                    <a:pt x="2851" y="4210"/>
                    <a:pt x="2721" y="3919"/>
                    <a:pt x="2494" y="3530"/>
                  </a:cubicBezTo>
                  <a:cubicBezTo>
                    <a:pt x="2365" y="3303"/>
                    <a:pt x="2203" y="3077"/>
                    <a:pt x="2041" y="2818"/>
                  </a:cubicBezTo>
                  <a:cubicBezTo>
                    <a:pt x="1879" y="2591"/>
                    <a:pt x="1685" y="2332"/>
                    <a:pt x="1491" y="2073"/>
                  </a:cubicBezTo>
                  <a:lnTo>
                    <a:pt x="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47"/>
            <p:cNvSpPr/>
            <p:nvPr/>
          </p:nvSpPr>
          <p:spPr>
            <a:xfrm>
              <a:off x="1773900" y="736000"/>
              <a:ext cx="6525" cy="374850"/>
            </a:xfrm>
            <a:custGeom>
              <a:avLst/>
              <a:gdLst/>
              <a:ahLst/>
              <a:cxnLst/>
              <a:rect l="l" t="t" r="r" b="b"/>
              <a:pathLst>
                <a:path w="261" h="14994" extrusionOk="0">
                  <a:moveTo>
                    <a:pt x="228" y="1"/>
                  </a:moveTo>
                  <a:cubicBezTo>
                    <a:pt x="228" y="1"/>
                    <a:pt x="163" y="3725"/>
                    <a:pt x="98" y="7481"/>
                  </a:cubicBezTo>
                  <a:cubicBezTo>
                    <a:pt x="33" y="9359"/>
                    <a:pt x="1" y="11237"/>
                    <a:pt x="33" y="12630"/>
                  </a:cubicBezTo>
                  <a:cubicBezTo>
                    <a:pt x="33" y="14055"/>
                    <a:pt x="66" y="14994"/>
                    <a:pt x="66" y="14994"/>
                  </a:cubicBezTo>
                  <a:lnTo>
                    <a:pt x="98" y="14994"/>
                  </a:lnTo>
                  <a:cubicBezTo>
                    <a:pt x="98" y="14994"/>
                    <a:pt x="163" y="14055"/>
                    <a:pt x="195" y="12630"/>
                  </a:cubicBezTo>
                  <a:cubicBezTo>
                    <a:pt x="228" y="11237"/>
                    <a:pt x="260" y="9359"/>
                    <a:pt x="260" y="7481"/>
                  </a:cubicBezTo>
                  <a:lnTo>
                    <a:pt x="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47"/>
            <p:cNvSpPr/>
            <p:nvPr/>
          </p:nvSpPr>
          <p:spPr>
            <a:xfrm>
              <a:off x="1800625" y="982100"/>
              <a:ext cx="89075" cy="136050"/>
            </a:xfrm>
            <a:custGeom>
              <a:avLst/>
              <a:gdLst/>
              <a:ahLst/>
              <a:cxnLst/>
              <a:rect l="l" t="t" r="r" b="b"/>
              <a:pathLst>
                <a:path w="3563" h="5442" extrusionOk="0">
                  <a:moveTo>
                    <a:pt x="3530" y="1"/>
                  </a:moveTo>
                  <a:cubicBezTo>
                    <a:pt x="3530" y="1"/>
                    <a:pt x="2624" y="1329"/>
                    <a:pt x="1717" y="2689"/>
                  </a:cubicBezTo>
                  <a:cubicBezTo>
                    <a:pt x="1490" y="3013"/>
                    <a:pt x="1264" y="3336"/>
                    <a:pt x="1037" y="3660"/>
                  </a:cubicBezTo>
                  <a:cubicBezTo>
                    <a:pt x="843" y="3984"/>
                    <a:pt x="648" y="4275"/>
                    <a:pt x="486" y="4535"/>
                  </a:cubicBezTo>
                  <a:cubicBezTo>
                    <a:pt x="163" y="5085"/>
                    <a:pt x="1" y="5441"/>
                    <a:pt x="1" y="5441"/>
                  </a:cubicBezTo>
                  <a:cubicBezTo>
                    <a:pt x="1" y="5441"/>
                    <a:pt x="260" y="5117"/>
                    <a:pt x="616" y="4632"/>
                  </a:cubicBezTo>
                  <a:cubicBezTo>
                    <a:pt x="810" y="4373"/>
                    <a:pt x="1005" y="4081"/>
                    <a:pt x="1199" y="3790"/>
                  </a:cubicBezTo>
                  <a:cubicBezTo>
                    <a:pt x="1425" y="3466"/>
                    <a:pt x="1620" y="3110"/>
                    <a:pt x="1846" y="2753"/>
                  </a:cubicBezTo>
                  <a:cubicBezTo>
                    <a:pt x="2688" y="1393"/>
                    <a:pt x="3563" y="1"/>
                    <a:pt x="35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47"/>
            <p:cNvSpPr/>
            <p:nvPr/>
          </p:nvSpPr>
          <p:spPr>
            <a:xfrm>
              <a:off x="1814400" y="1076825"/>
              <a:ext cx="120650" cy="52650"/>
            </a:xfrm>
            <a:custGeom>
              <a:avLst/>
              <a:gdLst/>
              <a:ahLst/>
              <a:cxnLst/>
              <a:rect l="l" t="t" r="r" b="b"/>
              <a:pathLst>
                <a:path w="4826" h="2106" extrusionOk="0">
                  <a:moveTo>
                    <a:pt x="4825" y="1"/>
                  </a:moveTo>
                  <a:lnTo>
                    <a:pt x="2396" y="972"/>
                  </a:lnTo>
                  <a:cubicBezTo>
                    <a:pt x="2073" y="1102"/>
                    <a:pt x="1781" y="1231"/>
                    <a:pt x="1490" y="1328"/>
                  </a:cubicBezTo>
                  <a:cubicBezTo>
                    <a:pt x="1198" y="1458"/>
                    <a:pt x="939" y="1587"/>
                    <a:pt x="713" y="1685"/>
                  </a:cubicBezTo>
                  <a:cubicBezTo>
                    <a:pt x="292" y="1911"/>
                    <a:pt x="0" y="2073"/>
                    <a:pt x="0" y="2073"/>
                  </a:cubicBezTo>
                  <a:lnTo>
                    <a:pt x="0" y="2106"/>
                  </a:lnTo>
                  <a:cubicBezTo>
                    <a:pt x="0" y="2106"/>
                    <a:pt x="324" y="2008"/>
                    <a:pt x="777" y="1847"/>
                  </a:cubicBezTo>
                  <a:cubicBezTo>
                    <a:pt x="1004" y="1749"/>
                    <a:pt x="1295" y="1652"/>
                    <a:pt x="1555" y="1523"/>
                  </a:cubicBezTo>
                  <a:cubicBezTo>
                    <a:pt x="1846" y="1393"/>
                    <a:pt x="2137" y="1264"/>
                    <a:pt x="2461" y="1134"/>
                  </a:cubicBezTo>
                  <a:cubicBezTo>
                    <a:pt x="3627" y="584"/>
                    <a:pt x="4825" y="33"/>
                    <a:pt x="4825" y="33"/>
                  </a:cubicBezTo>
                  <a:lnTo>
                    <a:pt x="48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47"/>
            <p:cNvSpPr/>
            <p:nvPr/>
          </p:nvSpPr>
          <p:spPr>
            <a:xfrm>
              <a:off x="1817625" y="1135925"/>
              <a:ext cx="345725" cy="12175"/>
            </a:xfrm>
            <a:custGeom>
              <a:avLst/>
              <a:gdLst/>
              <a:ahLst/>
              <a:cxnLst/>
              <a:rect l="l" t="t" r="r" b="b"/>
              <a:pathLst>
                <a:path w="13829" h="487" extrusionOk="0">
                  <a:moveTo>
                    <a:pt x="13828" y="1"/>
                  </a:moveTo>
                  <a:cubicBezTo>
                    <a:pt x="13828" y="1"/>
                    <a:pt x="10395" y="65"/>
                    <a:pt x="6931" y="163"/>
                  </a:cubicBezTo>
                  <a:cubicBezTo>
                    <a:pt x="5182" y="195"/>
                    <a:pt x="3466" y="260"/>
                    <a:pt x="2170" y="325"/>
                  </a:cubicBezTo>
                  <a:cubicBezTo>
                    <a:pt x="875" y="389"/>
                    <a:pt x="1" y="454"/>
                    <a:pt x="1" y="454"/>
                  </a:cubicBezTo>
                  <a:lnTo>
                    <a:pt x="1" y="486"/>
                  </a:lnTo>
                  <a:lnTo>
                    <a:pt x="2170" y="486"/>
                  </a:lnTo>
                  <a:cubicBezTo>
                    <a:pt x="3466" y="454"/>
                    <a:pt x="5182" y="389"/>
                    <a:pt x="6931" y="325"/>
                  </a:cubicBezTo>
                  <a:cubicBezTo>
                    <a:pt x="10396" y="163"/>
                    <a:pt x="13828" y="1"/>
                    <a:pt x="13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47"/>
            <p:cNvSpPr/>
            <p:nvPr/>
          </p:nvSpPr>
          <p:spPr>
            <a:xfrm>
              <a:off x="1814400" y="1169925"/>
              <a:ext cx="114175" cy="83425"/>
            </a:xfrm>
            <a:custGeom>
              <a:avLst/>
              <a:gdLst/>
              <a:ahLst/>
              <a:cxnLst/>
              <a:rect l="l" t="t" r="r" b="b"/>
              <a:pathLst>
                <a:path w="4567" h="3337" extrusionOk="0">
                  <a:moveTo>
                    <a:pt x="0" y="1"/>
                  </a:moveTo>
                  <a:cubicBezTo>
                    <a:pt x="0" y="1"/>
                    <a:pt x="259" y="260"/>
                    <a:pt x="680" y="584"/>
                  </a:cubicBezTo>
                  <a:cubicBezTo>
                    <a:pt x="874" y="746"/>
                    <a:pt x="1134" y="940"/>
                    <a:pt x="1393" y="1134"/>
                  </a:cubicBezTo>
                  <a:cubicBezTo>
                    <a:pt x="1652" y="1328"/>
                    <a:pt x="1943" y="1523"/>
                    <a:pt x="2235" y="1717"/>
                  </a:cubicBezTo>
                  <a:cubicBezTo>
                    <a:pt x="3400" y="2527"/>
                    <a:pt x="4566" y="3336"/>
                    <a:pt x="4566" y="3336"/>
                  </a:cubicBezTo>
                  <a:lnTo>
                    <a:pt x="4566" y="3304"/>
                  </a:lnTo>
                  <a:lnTo>
                    <a:pt x="2332" y="1588"/>
                  </a:lnTo>
                  <a:cubicBezTo>
                    <a:pt x="2040" y="1393"/>
                    <a:pt x="1781" y="1167"/>
                    <a:pt x="1522" y="972"/>
                  </a:cubicBezTo>
                  <a:cubicBezTo>
                    <a:pt x="1231" y="778"/>
                    <a:pt x="972" y="584"/>
                    <a:pt x="777" y="454"/>
                  </a:cubicBezTo>
                  <a:cubicBezTo>
                    <a:pt x="324" y="163"/>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47"/>
            <p:cNvSpPr/>
            <p:nvPr/>
          </p:nvSpPr>
          <p:spPr>
            <a:xfrm>
              <a:off x="1804675" y="1195025"/>
              <a:ext cx="68025" cy="102025"/>
            </a:xfrm>
            <a:custGeom>
              <a:avLst/>
              <a:gdLst/>
              <a:ahLst/>
              <a:cxnLst/>
              <a:rect l="l" t="t" r="r" b="b"/>
              <a:pathLst>
                <a:path w="2721" h="4081" extrusionOk="0">
                  <a:moveTo>
                    <a:pt x="1" y="1"/>
                  </a:moveTo>
                  <a:cubicBezTo>
                    <a:pt x="1" y="1"/>
                    <a:pt x="130" y="292"/>
                    <a:pt x="357" y="681"/>
                  </a:cubicBezTo>
                  <a:cubicBezTo>
                    <a:pt x="486" y="875"/>
                    <a:pt x="616" y="1102"/>
                    <a:pt x="778" y="1361"/>
                  </a:cubicBezTo>
                  <a:cubicBezTo>
                    <a:pt x="940" y="1587"/>
                    <a:pt x="1134" y="1846"/>
                    <a:pt x="1296" y="2073"/>
                  </a:cubicBezTo>
                  <a:lnTo>
                    <a:pt x="2721" y="4081"/>
                  </a:lnTo>
                  <a:cubicBezTo>
                    <a:pt x="2721" y="4081"/>
                    <a:pt x="2073" y="3045"/>
                    <a:pt x="1425" y="2008"/>
                  </a:cubicBezTo>
                  <a:cubicBezTo>
                    <a:pt x="1263" y="1749"/>
                    <a:pt x="1102" y="1490"/>
                    <a:pt x="972" y="1231"/>
                  </a:cubicBezTo>
                  <a:cubicBezTo>
                    <a:pt x="810" y="1005"/>
                    <a:pt x="648" y="778"/>
                    <a:pt x="486" y="584"/>
                  </a:cubicBezTo>
                  <a:cubicBezTo>
                    <a:pt x="227" y="227"/>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47"/>
            <p:cNvSpPr/>
            <p:nvPr/>
          </p:nvSpPr>
          <p:spPr>
            <a:xfrm>
              <a:off x="1774725" y="1198275"/>
              <a:ext cx="5700" cy="246925"/>
            </a:xfrm>
            <a:custGeom>
              <a:avLst/>
              <a:gdLst/>
              <a:ahLst/>
              <a:cxnLst/>
              <a:rect l="l" t="t" r="r" b="b"/>
              <a:pathLst>
                <a:path w="228" h="9877" extrusionOk="0">
                  <a:moveTo>
                    <a:pt x="33" y="0"/>
                  </a:moveTo>
                  <a:cubicBezTo>
                    <a:pt x="33" y="0"/>
                    <a:pt x="0" y="615"/>
                    <a:pt x="0" y="1522"/>
                  </a:cubicBezTo>
                  <a:cubicBezTo>
                    <a:pt x="0" y="2008"/>
                    <a:pt x="0" y="2526"/>
                    <a:pt x="0" y="3109"/>
                  </a:cubicBezTo>
                  <a:cubicBezTo>
                    <a:pt x="0" y="3692"/>
                    <a:pt x="33" y="4307"/>
                    <a:pt x="65" y="4955"/>
                  </a:cubicBezTo>
                  <a:lnTo>
                    <a:pt x="195" y="9877"/>
                  </a:lnTo>
                  <a:lnTo>
                    <a:pt x="227" y="9877"/>
                  </a:lnTo>
                  <a:lnTo>
                    <a:pt x="227" y="4922"/>
                  </a:lnTo>
                  <a:cubicBezTo>
                    <a:pt x="195" y="4307"/>
                    <a:pt x="195" y="3692"/>
                    <a:pt x="195" y="3109"/>
                  </a:cubicBezTo>
                  <a:cubicBezTo>
                    <a:pt x="195" y="2526"/>
                    <a:pt x="162" y="2008"/>
                    <a:pt x="162" y="1522"/>
                  </a:cubicBezTo>
                  <a:cubicBezTo>
                    <a:pt x="130" y="615"/>
                    <a:pt x="65" y="0"/>
                    <a:pt x="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47"/>
            <p:cNvSpPr/>
            <p:nvPr/>
          </p:nvSpPr>
          <p:spPr>
            <a:xfrm>
              <a:off x="1668675" y="1191800"/>
              <a:ext cx="83400" cy="95550"/>
            </a:xfrm>
            <a:custGeom>
              <a:avLst/>
              <a:gdLst/>
              <a:ahLst/>
              <a:cxnLst/>
              <a:rect l="l" t="t" r="r" b="b"/>
              <a:pathLst>
                <a:path w="3336" h="3822" extrusionOk="0">
                  <a:moveTo>
                    <a:pt x="3303" y="0"/>
                  </a:moveTo>
                  <a:cubicBezTo>
                    <a:pt x="3303" y="0"/>
                    <a:pt x="3077" y="194"/>
                    <a:pt x="2753" y="551"/>
                  </a:cubicBezTo>
                  <a:cubicBezTo>
                    <a:pt x="2591" y="713"/>
                    <a:pt x="2397" y="907"/>
                    <a:pt x="2202" y="1134"/>
                  </a:cubicBezTo>
                  <a:cubicBezTo>
                    <a:pt x="2008" y="1360"/>
                    <a:pt x="1814" y="1619"/>
                    <a:pt x="1587" y="1846"/>
                  </a:cubicBezTo>
                  <a:cubicBezTo>
                    <a:pt x="810" y="2850"/>
                    <a:pt x="0" y="3821"/>
                    <a:pt x="0" y="3821"/>
                  </a:cubicBezTo>
                  <a:cubicBezTo>
                    <a:pt x="0" y="3821"/>
                    <a:pt x="875" y="2882"/>
                    <a:pt x="1717" y="1975"/>
                  </a:cubicBezTo>
                  <a:cubicBezTo>
                    <a:pt x="1943" y="1716"/>
                    <a:pt x="2137" y="1490"/>
                    <a:pt x="2364" y="1295"/>
                  </a:cubicBezTo>
                  <a:cubicBezTo>
                    <a:pt x="2558" y="1069"/>
                    <a:pt x="2720" y="842"/>
                    <a:pt x="2882" y="648"/>
                  </a:cubicBezTo>
                  <a:cubicBezTo>
                    <a:pt x="3141" y="292"/>
                    <a:pt x="3336" y="0"/>
                    <a:pt x="33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47"/>
            <p:cNvSpPr/>
            <p:nvPr/>
          </p:nvSpPr>
          <p:spPr>
            <a:xfrm>
              <a:off x="1635475" y="1179650"/>
              <a:ext cx="98800" cy="45350"/>
            </a:xfrm>
            <a:custGeom>
              <a:avLst/>
              <a:gdLst/>
              <a:ahLst/>
              <a:cxnLst/>
              <a:rect l="l" t="t" r="r" b="b"/>
              <a:pathLst>
                <a:path w="3952" h="1814" extrusionOk="0">
                  <a:moveTo>
                    <a:pt x="3919" y="0"/>
                  </a:moveTo>
                  <a:cubicBezTo>
                    <a:pt x="3919" y="0"/>
                    <a:pt x="3660" y="65"/>
                    <a:pt x="3304" y="195"/>
                  </a:cubicBezTo>
                  <a:cubicBezTo>
                    <a:pt x="3109" y="292"/>
                    <a:pt x="2883" y="357"/>
                    <a:pt x="2656" y="486"/>
                  </a:cubicBezTo>
                  <a:cubicBezTo>
                    <a:pt x="2429" y="583"/>
                    <a:pt x="2170" y="713"/>
                    <a:pt x="1943" y="842"/>
                  </a:cubicBezTo>
                  <a:cubicBezTo>
                    <a:pt x="972" y="1296"/>
                    <a:pt x="1" y="1781"/>
                    <a:pt x="1" y="1781"/>
                  </a:cubicBezTo>
                  <a:lnTo>
                    <a:pt x="33" y="1814"/>
                  </a:lnTo>
                  <a:cubicBezTo>
                    <a:pt x="33" y="1814"/>
                    <a:pt x="1037" y="1393"/>
                    <a:pt x="2008" y="972"/>
                  </a:cubicBezTo>
                  <a:cubicBezTo>
                    <a:pt x="2267" y="875"/>
                    <a:pt x="2494" y="778"/>
                    <a:pt x="2753" y="680"/>
                  </a:cubicBezTo>
                  <a:cubicBezTo>
                    <a:pt x="2980" y="551"/>
                    <a:pt x="3174" y="454"/>
                    <a:pt x="3368" y="357"/>
                  </a:cubicBezTo>
                  <a:cubicBezTo>
                    <a:pt x="3725" y="162"/>
                    <a:pt x="3951" y="0"/>
                    <a:pt x="39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47"/>
            <p:cNvSpPr/>
            <p:nvPr/>
          </p:nvSpPr>
          <p:spPr>
            <a:xfrm>
              <a:off x="1426600" y="1137550"/>
              <a:ext cx="301200" cy="14150"/>
            </a:xfrm>
            <a:custGeom>
              <a:avLst/>
              <a:gdLst/>
              <a:ahLst/>
              <a:cxnLst/>
              <a:rect l="l" t="t" r="r" b="b"/>
              <a:pathLst>
                <a:path w="12048" h="566" extrusionOk="0">
                  <a:moveTo>
                    <a:pt x="1" y="0"/>
                  </a:moveTo>
                  <a:lnTo>
                    <a:pt x="1" y="33"/>
                  </a:lnTo>
                  <a:cubicBezTo>
                    <a:pt x="1" y="33"/>
                    <a:pt x="3012" y="195"/>
                    <a:pt x="6024" y="357"/>
                  </a:cubicBezTo>
                  <a:cubicBezTo>
                    <a:pt x="7514" y="454"/>
                    <a:pt x="9036" y="519"/>
                    <a:pt x="10169" y="551"/>
                  </a:cubicBezTo>
                  <a:cubicBezTo>
                    <a:pt x="10547" y="562"/>
                    <a:pt x="10881" y="565"/>
                    <a:pt x="11160" y="565"/>
                  </a:cubicBezTo>
                  <a:cubicBezTo>
                    <a:pt x="11716" y="565"/>
                    <a:pt x="12047" y="551"/>
                    <a:pt x="12047" y="551"/>
                  </a:cubicBezTo>
                  <a:cubicBezTo>
                    <a:pt x="12047" y="551"/>
                    <a:pt x="11302" y="454"/>
                    <a:pt x="10169" y="389"/>
                  </a:cubicBezTo>
                  <a:cubicBezTo>
                    <a:pt x="9036" y="292"/>
                    <a:pt x="7514" y="260"/>
                    <a:pt x="6024" y="195"/>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61" name="Google Shape;1161;p47"/>
          <p:cNvGrpSpPr/>
          <p:nvPr/>
        </p:nvGrpSpPr>
        <p:grpSpPr>
          <a:xfrm>
            <a:off x="8040388" y="1315816"/>
            <a:ext cx="508425" cy="489000"/>
            <a:chOff x="3034425" y="1221750"/>
            <a:chExt cx="508425" cy="489000"/>
          </a:xfrm>
        </p:grpSpPr>
        <p:sp>
          <p:nvSpPr>
            <p:cNvPr id="1162" name="Google Shape;1162;p47"/>
            <p:cNvSpPr/>
            <p:nvPr/>
          </p:nvSpPr>
          <p:spPr>
            <a:xfrm>
              <a:off x="3162325" y="1469475"/>
              <a:ext cx="85025" cy="21875"/>
            </a:xfrm>
            <a:custGeom>
              <a:avLst/>
              <a:gdLst/>
              <a:ahLst/>
              <a:cxnLst/>
              <a:rect l="l" t="t" r="r" b="b"/>
              <a:pathLst>
                <a:path w="3401" h="875" extrusionOk="0">
                  <a:moveTo>
                    <a:pt x="1" y="0"/>
                  </a:moveTo>
                  <a:cubicBezTo>
                    <a:pt x="1" y="0"/>
                    <a:pt x="843" y="260"/>
                    <a:pt x="1685" y="519"/>
                  </a:cubicBezTo>
                  <a:cubicBezTo>
                    <a:pt x="1879" y="551"/>
                    <a:pt x="2106" y="616"/>
                    <a:pt x="2300" y="680"/>
                  </a:cubicBezTo>
                  <a:cubicBezTo>
                    <a:pt x="2494" y="745"/>
                    <a:pt x="2688" y="778"/>
                    <a:pt x="2850" y="810"/>
                  </a:cubicBezTo>
                  <a:cubicBezTo>
                    <a:pt x="3174" y="842"/>
                    <a:pt x="3369" y="875"/>
                    <a:pt x="3369" y="875"/>
                  </a:cubicBezTo>
                  <a:lnTo>
                    <a:pt x="3401" y="842"/>
                  </a:lnTo>
                  <a:cubicBezTo>
                    <a:pt x="3401" y="842"/>
                    <a:pt x="3174" y="745"/>
                    <a:pt x="2883" y="648"/>
                  </a:cubicBezTo>
                  <a:cubicBezTo>
                    <a:pt x="2721" y="583"/>
                    <a:pt x="2527" y="519"/>
                    <a:pt x="2332" y="486"/>
                  </a:cubicBezTo>
                  <a:cubicBezTo>
                    <a:pt x="2138" y="454"/>
                    <a:pt x="1911" y="389"/>
                    <a:pt x="1717" y="357"/>
                  </a:cubicBezTo>
                  <a:cubicBezTo>
                    <a:pt x="843" y="16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47"/>
            <p:cNvSpPr/>
            <p:nvPr/>
          </p:nvSpPr>
          <p:spPr>
            <a:xfrm>
              <a:off x="3206050" y="1400650"/>
              <a:ext cx="48600" cy="73700"/>
            </a:xfrm>
            <a:custGeom>
              <a:avLst/>
              <a:gdLst/>
              <a:ahLst/>
              <a:cxnLst/>
              <a:rect l="l" t="t" r="r" b="b"/>
              <a:pathLst>
                <a:path w="1944" h="2948" extrusionOk="0">
                  <a:moveTo>
                    <a:pt x="0" y="1"/>
                  </a:moveTo>
                  <a:cubicBezTo>
                    <a:pt x="1" y="1"/>
                    <a:pt x="454" y="778"/>
                    <a:pt x="907" y="1523"/>
                  </a:cubicBezTo>
                  <a:cubicBezTo>
                    <a:pt x="1037" y="1685"/>
                    <a:pt x="1134" y="1879"/>
                    <a:pt x="1231" y="2073"/>
                  </a:cubicBezTo>
                  <a:cubicBezTo>
                    <a:pt x="1360" y="2235"/>
                    <a:pt x="1490" y="2397"/>
                    <a:pt x="1587" y="2527"/>
                  </a:cubicBezTo>
                  <a:cubicBezTo>
                    <a:pt x="1781" y="2786"/>
                    <a:pt x="1943" y="2948"/>
                    <a:pt x="1943" y="2948"/>
                  </a:cubicBezTo>
                  <a:lnTo>
                    <a:pt x="1943" y="2915"/>
                  </a:lnTo>
                  <a:cubicBezTo>
                    <a:pt x="1943" y="2915"/>
                    <a:pt x="1879" y="2721"/>
                    <a:pt x="1717" y="2430"/>
                  </a:cubicBezTo>
                  <a:cubicBezTo>
                    <a:pt x="1620" y="2268"/>
                    <a:pt x="1522" y="2106"/>
                    <a:pt x="1425" y="1944"/>
                  </a:cubicBezTo>
                  <a:cubicBezTo>
                    <a:pt x="1296" y="1782"/>
                    <a:pt x="1166" y="1588"/>
                    <a:pt x="1037" y="1426"/>
                  </a:cubicBezTo>
                  <a:cubicBezTo>
                    <a:pt x="519" y="713"/>
                    <a:pt x="1"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47"/>
            <p:cNvSpPr/>
            <p:nvPr/>
          </p:nvSpPr>
          <p:spPr>
            <a:xfrm>
              <a:off x="3273250" y="1221750"/>
              <a:ext cx="6500" cy="258275"/>
            </a:xfrm>
            <a:custGeom>
              <a:avLst/>
              <a:gdLst/>
              <a:ahLst/>
              <a:cxnLst/>
              <a:rect l="l" t="t" r="r" b="b"/>
              <a:pathLst>
                <a:path w="260" h="10331" extrusionOk="0">
                  <a:moveTo>
                    <a:pt x="194" y="0"/>
                  </a:moveTo>
                  <a:cubicBezTo>
                    <a:pt x="194" y="0"/>
                    <a:pt x="130" y="2591"/>
                    <a:pt x="65" y="5149"/>
                  </a:cubicBezTo>
                  <a:cubicBezTo>
                    <a:pt x="33" y="6444"/>
                    <a:pt x="0" y="7740"/>
                    <a:pt x="33" y="8711"/>
                  </a:cubicBezTo>
                  <a:cubicBezTo>
                    <a:pt x="65" y="9683"/>
                    <a:pt x="97" y="10330"/>
                    <a:pt x="97" y="10330"/>
                  </a:cubicBezTo>
                  <a:cubicBezTo>
                    <a:pt x="97" y="10330"/>
                    <a:pt x="162" y="9683"/>
                    <a:pt x="194" y="8711"/>
                  </a:cubicBezTo>
                  <a:cubicBezTo>
                    <a:pt x="227" y="7740"/>
                    <a:pt x="259" y="6444"/>
                    <a:pt x="227" y="5149"/>
                  </a:cubicBezTo>
                  <a:lnTo>
                    <a:pt x="2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47"/>
            <p:cNvSpPr/>
            <p:nvPr/>
          </p:nvSpPr>
          <p:spPr>
            <a:xfrm>
              <a:off x="3292675" y="1390950"/>
              <a:ext cx="61550" cy="94750"/>
            </a:xfrm>
            <a:custGeom>
              <a:avLst/>
              <a:gdLst/>
              <a:ahLst/>
              <a:cxnLst/>
              <a:rect l="l" t="t" r="r" b="b"/>
              <a:pathLst>
                <a:path w="2462" h="3790" extrusionOk="0">
                  <a:moveTo>
                    <a:pt x="2429" y="0"/>
                  </a:moveTo>
                  <a:cubicBezTo>
                    <a:pt x="2429" y="0"/>
                    <a:pt x="1781" y="939"/>
                    <a:pt x="1166" y="1846"/>
                  </a:cubicBezTo>
                  <a:cubicBezTo>
                    <a:pt x="1004" y="2073"/>
                    <a:pt x="842" y="2299"/>
                    <a:pt x="680" y="2526"/>
                  </a:cubicBezTo>
                  <a:cubicBezTo>
                    <a:pt x="551" y="2753"/>
                    <a:pt x="421" y="2947"/>
                    <a:pt x="324" y="3141"/>
                  </a:cubicBezTo>
                  <a:cubicBezTo>
                    <a:pt x="97" y="3498"/>
                    <a:pt x="0" y="3757"/>
                    <a:pt x="0" y="3757"/>
                  </a:cubicBezTo>
                  <a:lnTo>
                    <a:pt x="0" y="3789"/>
                  </a:lnTo>
                  <a:cubicBezTo>
                    <a:pt x="0" y="3789"/>
                    <a:pt x="195" y="3562"/>
                    <a:pt x="454" y="3239"/>
                  </a:cubicBezTo>
                  <a:cubicBezTo>
                    <a:pt x="583" y="3044"/>
                    <a:pt x="713" y="2850"/>
                    <a:pt x="875" y="2656"/>
                  </a:cubicBezTo>
                  <a:cubicBezTo>
                    <a:pt x="1004" y="2429"/>
                    <a:pt x="1134" y="2170"/>
                    <a:pt x="1296" y="1943"/>
                  </a:cubicBezTo>
                  <a:cubicBezTo>
                    <a:pt x="1879" y="972"/>
                    <a:pt x="2461" y="33"/>
                    <a:pt x="2461" y="33"/>
                  </a:cubicBezTo>
                  <a:lnTo>
                    <a:pt x="24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47"/>
            <p:cNvSpPr/>
            <p:nvPr/>
          </p:nvSpPr>
          <p:spPr>
            <a:xfrm>
              <a:off x="3301575" y="1456525"/>
              <a:ext cx="84225" cy="36450"/>
            </a:xfrm>
            <a:custGeom>
              <a:avLst/>
              <a:gdLst/>
              <a:ahLst/>
              <a:cxnLst/>
              <a:rect l="l" t="t" r="r" b="b"/>
              <a:pathLst>
                <a:path w="3369" h="1458" extrusionOk="0">
                  <a:moveTo>
                    <a:pt x="3336" y="0"/>
                  </a:moveTo>
                  <a:cubicBezTo>
                    <a:pt x="3336" y="0"/>
                    <a:pt x="2494" y="324"/>
                    <a:pt x="1652" y="648"/>
                  </a:cubicBezTo>
                  <a:cubicBezTo>
                    <a:pt x="1458" y="745"/>
                    <a:pt x="1231" y="810"/>
                    <a:pt x="1037" y="907"/>
                  </a:cubicBezTo>
                  <a:cubicBezTo>
                    <a:pt x="842" y="972"/>
                    <a:pt x="648" y="1069"/>
                    <a:pt x="519" y="1134"/>
                  </a:cubicBezTo>
                  <a:cubicBezTo>
                    <a:pt x="195" y="1296"/>
                    <a:pt x="1" y="1425"/>
                    <a:pt x="1" y="1425"/>
                  </a:cubicBezTo>
                  <a:lnTo>
                    <a:pt x="33" y="1458"/>
                  </a:lnTo>
                  <a:cubicBezTo>
                    <a:pt x="33" y="1458"/>
                    <a:pt x="260" y="1393"/>
                    <a:pt x="583" y="1296"/>
                  </a:cubicBezTo>
                  <a:cubicBezTo>
                    <a:pt x="745" y="1231"/>
                    <a:pt x="907" y="1166"/>
                    <a:pt x="1102" y="1101"/>
                  </a:cubicBezTo>
                  <a:cubicBezTo>
                    <a:pt x="1296" y="1004"/>
                    <a:pt x="1523" y="907"/>
                    <a:pt x="1717" y="810"/>
                  </a:cubicBezTo>
                  <a:cubicBezTo>
                    <a:pt x="2526" y="421"/>
                    <a:pt x="3368" y="33"/>
                    <a:pt x="3368" y="33"/>
                  </a:cubicBezTo>
                  <a:lnTo>
                    <a:pt x="33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47"/>
            <p:cNvSpPr/>
            <p:nvPr/>
          </p:nvSpPr>
          <p:spPr>
            <a:xfrm>
              <a:off x="3304825" y="1497000"/>
              <a:ext cx="238025" cy="9750"/>
            </a:xfrm>
            <a:custGeom>
              <a:avLst/>
              <a:gdLst/>
              <a:ahLst/>
              <a:cxnLst/>
              <a:rect l="l" t="t" r="r" b="b"/>
              <a:pathLst>
                <a:path w="9521" h="390" extrusionOk="0">
                  <a:moveTo>
                    <a:pt x="9521" y="0"/>
                  </a:moveTo>
                  <a:cubicBezTo>
                    <a:pt x="9521" y="0"/>
                    <a:pt x="7124" y="65"/>
                    <a:pt x="4760" y="98"/>
                  </a:cubicBezTo>
                  <a:cubicBezTo>
                    <a:pt x="4145" y="130"/>
                    <a:pt x="3562" y="130"/>
                    <a:pt x="3012" y="130"/>
                  </a:cubicBezTo>
                  <a:cubicBezTo>
                    <a:pt x="2429" y="162"/>
                    <a:pt x="1911" y="195"/>
                    <a:pt x="1457" y="227"/>
                  </a:cubicBezTo>
                  <a:cubicBezTo>
                    <a:pt x="583" y="260"/>
                    <a:pt x="0" y="324"/>
                    <a:pt x="0" y="324"/>
                  </a:cubicBezTo>
                  <a:lnTo>
                    <a:pt x="0" y="357"/>
                  </a:lnTo>
                  <a:cubicBezTo>
                    <a:pt x="0" y="357"/>
                    <a:pt x="583" y="389"/>
                    <a:pt x="1490" y="389"/>
                  </a:cubicBezTo>
                  <a:cubicBezTo>
                    <a:pt x="1911" y="389"/>
                    <a:pt x="2461" y="357"/>
                    <a:pt x="3012" y="357"/>
                  </a:cubicBezTo>
                  <a:cubicBezTo>
                    <a:pt x="3562" y="324"/>
                    <a:pt x="4145" y="292"/>
                    <a:pt x="4760" y="260"/>
                  </a:cubicBezTo>
                  <a:lnTo>
                    <a:pt x="9521" y="33"/>
                  </a:lnTo>
                  <a:lnTo>
                    <a:pt x="95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47"/>
            <p:cNvSpPr/>
            <p:nvPr/>
          </p:nvSpPr>
          <p:spPr>
            <a:xfrm>
              <a:off x="3302375" y="1520475"/>
              <a:ext cx="78575" cy="57500"/>
            </a:xfrm>
            <a:custGeom>
              <a:avLst/>
              <a:gdLst/>
              <a:ahLst/>
              <a:cxnLst/>
              <a:rect l="l" t="t" r="r" b="b"/>
              <a:pathLst>
                <a:path w="3143" h="2300" extrusionOk="0">
                  <a:moveTo>
                    <a:pt x="1" y="1"/>
                  </a:moveTo>
                  <a:lnTo>
                    <a:pt x="1" y="33"/>
                  </a:lnTo>
                  <a:cubicBezTo>
                    <a:pt x="1" y="33"/>
                    <a:pt x="163" y="195"/>
                    <a:pt x="454" y="454"/>
                  </a:cubicBezTo>
                  <a:cubicBezTo>
                    <a:pt x="584" y="551"/>
                    <a:pt x="746" y="681"/>
                    <a:pt x="940" y="810"/>
                  </a:cubicBezTo>
                  <a:cubicBezTo>
                    <a:pt x="1102" y="940"/>
                    <a:pt x="1329" y="1102"/>
                    <a:pt x="1523" y="1231"/>
                  </a:cubicBezTo>
                  <a:cubicBezTo>
                    <a:pt x="2332" y="1782"/>
                    <a:pt x="3142" y="2300"/>
                    <a:pt x="3142" y="2300"/>
                  </a:cubicBezTo>
                  <a:cubicBezTo>
                    <a:pt x="3142" y="2300"/>
                    <a:pt x="2365" y="1684"/>
                    <a:pt x="1620" y="1102"/>
                  </a:cubicBezTo>
                  <a:cubicBezTo>
                    <a:pt x="1426" y="940"/>
                    <a:pt x="1231" y="810"/>
                    <a:pt x="1037" y="648"/>
                  </a:cubicBezTo>
                  <a:cubicBezTo>
                    <a:pt x="875" y="519"/>
                    <a:pt x="681" y="422"/>
                    <a:pt x="519" y="324"/>
                  </a:cubicBezTo>
                  <a:cubicBezTo>
                    <a:pt x="228" y="13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47"/>
            <p:cNvSpPr/>
            <p:nvPr/>
          </p:nvSpPr>
          <p:spPr>
            <a:xfrm>
              <a:off x="3295100" y="1538300"/>
              <a:ext cx="47800" cy="70450"/>
            </a:xfrm>
            <a:custGeom>
              <a:avLst/>
              <a:gdLst/>
              <a:ahLst/>
              <a:cxnLst/>
              <a:rect l="l" t="t" r="r" b="b"/>
              <a:pathLst>
                <a:path w="1912" h="2818" extrusionOk="0">
                  <a:moveTo>
                    <a:pt x="0" y="0"/>
                  </a:moveTo>
                  <a:cubicBezTo>
                    <a:pt x="0" y="0"/>
                    <a:pt x="98" y="194"/>
                    <a:pt x="260" y="486"/>
                  </a:cubicBezTo>
                  <a:cubicBezTo>
                    <a:pt x="324" y="615"/>
                    <a:pt x="421" y="777"/>
                    <a:pt x="519" y="939"/>
                  </a:cubicBezTo>
                  <a:cubicBezTo>
                    <a:pt x="648" y="1101"/>
                    <a:pt x="778" y="1295"/>
                    <a:pt x="875" y="1457"/>
                  </a:cubicBezTo>
                  <a:cubicBezTo>
                    <a:pt x="1393" y="2137"/>
                    <a:pt x="1879" y="2817"/>
                    <a:pt x="1879" y="2817"/>
                  </a:cubicBezTo>
                  <a:lnTo>
                    <a:pt x="1911" y="2817"/>
                  </a:lnTo>
                  <a:cubicBezTo>
                    <a:pt x="1911" y="2817"/>
                    <a:pt x="1458" y="2073"/>
                    <a:pt x="1037" y="1360"/>
                  </a:cubicBezTo>
                  <a:cubicBezTo>
                    <a:pt x="907" y="1166"/>
                    <a:pt x="810" y="1004"/>
                    <a:pt x="713" y="842"/>
                  </a:cubicBezTo>
                  <a:cubicBezTo>
                    <a:pt x="583" y="680"/>
                    <a:pt x="486" y="518"/>
                    <a:pt x="389" y="389"/>
                  </a:cubicBezTo>
                  <a:cubicBezTo>
                    <a:pt x="195" y="162"/>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47"/>
            <p:cNvSpPr/>
            <p:nvPr/>
          </p:nvSpPr>
          <p:spPr>
            <a:xfrm>
              <a:off x="3274050" y="1539900"/>
              <a:ext cx="4875" cy="170850"/>
            </a:xfrm>
            <a:custGeom>
              <a:avLst/>
              <a:gdLst/>
              <a:ahLst/>
              <a:cxnLst/>
              <a:rect l="l" t="t" r="r" b="b"/>
              <a:pathLst>
                <a:path w="195" h="6834" extrusionOk="0">
                  <a:moveTo>
                    <a:pt x="65" y="1"/>
                  </a:moveTo>
                  <a:cubicBezTo>
                    <a:pt x="65" y="1"/>
                    <a:pt x="33" y="454"/>
                    <a:pt x="1" y="1069"/>
                  </a:cubicBezTo>
                  <a:cubicBezTo>
                    <a:pt x="1" y="1393"/>
                    <a:pt x="1" y="1782"/>
                    <a:pt x="1" y="2170"/>
                  </a:cubicBezTo>
                  <a:cubicBezTo>
                    <a:pt x="1" y="2591"/>
                    <a:pt x="33" y="3012"/>
                    <a:pt x="33" y="3433"/>
                  </a:cubicBezTo>
                  <a:cubicBezTo>
                    <a:pt x="98" y="5150"/>
                    <a:pt x="162" y="6834"/>
                    <a:pt x="162" y="6834"/>
                  </a:cubicBezTo>
                  <a:lnTo>
                    <a:pt x="195" y="6834"/>
                  </a:lnTo>
                  <a:lnTo>
                    <a:pt x="195" y="3433"/>
                  </a:lnTo>
                  <a:cubicBezTo>
                    <a:pt x="195" y="3012"/>
                    <a:pt x="195" y="2559"/>
                    <a:pt x="195" y="2170"/>
                  </a:cubicBezTo>
                  <a:cubicBezTo>
                    <a:pt x="195" y="1782"/>
                    <a:pt x="195" y="1393"/>
                    <a:pt x="162" y="1069"/>
                  </a:cubicBezTo>
                  <a:cubicBezTo>
                    <a:pt x="130" y="454"/>
                    <a:pt x="65" y="1"/>
                    <a:pt x="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47"/>
            <p:cNvSpPr/>
            <p:nvPr/>
          </p:nvSpPr>
          <p:spPr>
            <a:xfrm>
              <a:off x="3201200" y="1535850"/>
              <a:ext cx="58300" cy="66425"/>
            </a:xfrm>
            <a:custGeom>
              <a:avLst/>
              <a:gdLst/>
              <a:ahLst/>
              <a:cxnLst/>
              <a:rect l="l" t="t" r="r" b="b"/>
              <a:pathLst>
                <a:path w="2332" h="2657" extrusionOk="0">
                  <a:moveTo>
                    <a:pt x="2299" y="1"/>
                  </a:moveTo>
                  <a:cubicBezTo>
                    <a:pt x="2299" y="1"/>
                    <a:pt x="2137" y="130"/>
                    <a:pt x="1878" y="357"/>
                  </a:cubicBezTo>
                  <a:cubicBezTo>
                    <a:pt x="1781" y="487"/>
                    <a:pt x="1652" y="616"/>
                    <a:pt x="1522" y="778"/>
                  </a:cubicBezTo>
                  <a:cubicBezTo>
                    <a:pt x="1393" y="940"/>
                    <a:pt x="1231" y="1102"/>
                    <a:pt x="1101" y="1264"/>
                  </a:cubicBezTo>
                  <a:cubicBezTo>
                    <a:pt x="551" y="1944"/>
                    <a:pt x="0" y="2624"/>
                    <a:pt x="0" y="2624"/>
                  </a:cubicBezTo>
                  <a:lnTo>
                    <a:pt x="32" y="2656"/>
                  </a:lnTo>
                  <a:cubicBezTo>
                    <a:pt x="32" y="2656"/>
                    <a:pt x="648" y="2009"/>
                    <a:pt x="1231" y="1361"/>
                  </a:cubicBezTo>
                  <a:cubicBezTo>
                    <a:pt x="1393" y="1231"/>
                    <a:pt x="1522" y="1069"/>
                    <a:pt x="1652" y="908"/>
                  </a:cubicBezTo>
                  <a:cubicBezTo>
                    <a:pt x="1814" y="746"/>
                    <a:pt x="1911" y="616"/>
                    <a:pt x="2008" y="487"/>
                  </a:cubicBezTo>
                  <a:cubicBezTo>
                    <a:pt x="2202" y="195"/>
                    <a:pt x="2332" y="1"/>
                    <a:pt x="2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47"/>
            <p:cNvSpPr/>
            <p:nvPr/>
          </p:nvSpPr>
          <p:spPr>
            <a:xfrm>
              <a:off x="3179325" y="1527775"/>
              <a:ext cx="67225" cy="30775"/>
            </a:xfrm>
            <a:custGeom>
              <a:avLst/>
              <a:gdLst/>
              <a:ahLst/>
              <a:cxnLst/>
              <a:rect l="l" t="t" r="r" b="b"/>
              <a:pathLst>
                <a:path w="2689" h="1231" extrusionOk="0">
                  <a:moveTo>
                    <a:pt x="2689" y="0"/>
                  </a:moveTo>
                  <a:lnTo>
                    <a:pt x="2689" y="0"/>
                  </a:lnTo>
                  <a:cubicBezTo>
                    <a:pt x="2688" y="0"/>
                    <a:pt x="2494" y="32"/>
                    <a:pt x="2235" y="130"/>
                  </a:cubicBezTo>
                  <a:cubicBezTo>
                    <a:pt x="2106" y="162"/>
                    <a:pt x="1944" y="227"/>
                    <a:pt x="1782" y="291"/>
                  </a:cubicBezTo>
                  <a:cubicBezTo>
                    <a:pt x="1652" y="356"/>
                    <a:pt x="1490" y="453"/>
                    <a:pt x="1296" y="551"/>
                  </a:cubicBezTo>
                  <a:cubicBezTo>
                    <a:pt x="648" y="874"/>
                    <a:pt x="1" y="1231"/>
                    <a:pt x="1" y="1231"/>
                  </a:cubicBezTo>
                  <a:cubicBezTo>
                    <a:pt x="1" y="1231"/>
                    <a:pt x="681" y="972"/>
                    <a:pt x="1361" y="680"/>
                  </a:cubicBezTo>
                  <a:cubicBezTo>
                    <a:pt x="1555" y="615"/>
                    <a:pt x="1717" y="551"/>
                    <a:pt x="1879" y="486"/>
                  </a:cubicBezTo>
                  <a:cubicBezTo>
                    <a:pt x="2041" y="421"/>
                    <a:pt x="2170" y="324"/>
                    <a:pt x="2300" y="259"/>
                  </a:cubicBezTo>
                  <a:cubicBezTo>
                    <a:pt x="2559" y="130"/>
                    <a:pt x="2688" y="0"/>
                    <a:pt x="26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47"/>
            <p:cNvSpPr/>
            <p:nvPr/>
          </p:nvSpPr>
          <p:spPr>
            <a:xfrm>
              <a:off x="3034425" y="1498625"/>
              <a:ext cx="208075" cy="10100"/>
            </a:xfrm>
            <a:custGeom>
              <a:avLst/>
              <a:gdLst/>
              <a:ahLst/>
              <a:cxnLst/>
              <a:rect l="l" t="t" r="r" b="b"/>
              <a:pathLst>
                <a:path w="8323" h="404" extrusionOk="0">
                  <a:moveTo>
                    <a:pt x="0" y="0"/>
                  </a:moveTo>
                  <a:lnTo>
                    <a:pt x="0" y="33"/>
                  </a:lnTo>
                  <a:cubicBezTo>
                    <a:pt x="0" y="33"/>
                    <a:pt x="2073" y="162"/>
                    <a:pt x="4145" y="292"/>
                  </a:cubicBezTo>
                  <a:cubicBezTo>
                    <a:pt x="4663" y="324"/>
                    <a:pt x="5181" y="324"/>
                    <a:pt x="5700" y="356"/>
                  </a:cubicBezTo>
                  <a:cubicBezTo>
                    <a:pt x="6185" y="389"/>
                    <a:pt x="6639" y="389"/>
                    <a:pt x="7027" y="389"/>
                  </a:cubicBezTo>
                  <a:cubicBezTo>
                    <a:pt x="7286" y="400"/>
                    <a:pt x="7517" y="403"/>
                    <a:pt x="7709" y="403"/>
                  </a:cubicBezTo>
                  <a:cubicBezTo>
                    <a:pt x="8092" y="403"/>
                    <a:pt x="8323" y="389"/>
                    <a:pt x="8323" y="389"/>
                  </a:cubicBezTo>
                  <a:lnTo>
                    <a:pt x="8323" y="356"/>
                  </a:lnTo>
                  <a:cubicBezTo>
                    <a:pt x="8323" y="356"/>
                    <a:pt x="7804" y="292"/>
                    <a:pt x="7027" y="227"/>
                  </a:cubicBezTo>
                  <a:cubicBezTo>
                    <a:pt x="6639" y="227"/>
                    <a:pt x="6185" y="195"/>
                    <a:pt x="5700" y="162"/>
                  </a:cubicBezTo>
                  <a:cubicBezTo>
                    <a:pt x="5214" y="130"/>
                    <a:pt x="4696" y="130"/>
                    <a:pt x="4178" y="130"/>
                  </a:cubicBez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74" name="Google Shape;1174;p47"/>
          <p:cNvPicPr preferRelativeResize="0"/>
          <p:nvPr/>
        </p:nvPicPr>
        <p:blipFill rotWithShape="1">
          <a:blip r:embed="rId3">
            <a:alphaModFix/>
          </a:blip>
          <a:srcRect/>
          <a:stretch/>
        </p:blipFill>
        <p:spPr>
          <a:xfrm>
            <a:off x="578193" y="2167250"/>
            <a:ext cx="3505200" cy="878205"/>
          </a:xfrm>
          <a:prstGeom prst="rect">
            <a:avLst/>
          </a:prstGeom>
          <a:noFill/>
          <a:ln>
            <a:noFill/>
          </a:ln>
        </p:spPr>
      </p:pic>
      <p:pic>
        <p:nvPicPr>
          <p:cNvPr id="1175" name="Google Shape;1175;p47"/>
          <p:cNvPicPr preferRelativeResize="0"/>
          <p:nvPr/>
        </p:nvPicPr>
        <p:blipFill rotWithShape="1">
          <a:blip r:embed="rId4">
            <a:alphaModFix/>
          </a:blip>
          <a:srcRect/>
          <a:stretch/>
        </p:blipFill>
        <p:spPr>
          <a:xfrm>
            <a:off x="4437993" y="1218042"/>
            <a:ext cx="3487420" cy="3218815"/>
          </a:xfrm>
          <a:prstGeom prst="rect">
            <a:avLst/>
          </a:prstGeom>
          <a:noFill/>
          <a:ln>
            <a:noFill/>
          </a:ln>
        </p:spPr>
      </p:pic>
      <p:sp>
        <p:nvSpPr>
          <p:cNvPr id="1176" name="Google Shape;1176;p47"/>
          <p:cNvSpPr txBox="1"/>
          <p:nvPr/>
        </p:nvSpPr>
        <p:spPr>
          <a:xfrm>
            <a:off x="3852269" y="4450582"/>
            <a:ext cx="4658868" cy="523220"/>
          </a:xfrm>
          <a:prstGeom prst="rect">
            <a:avLst/>
          </a:prstGeom>
          <a:noFill/>
          <a:ln>
            <a:noFill/>
          </a:ln>
        </p:spPr>
        <p:txBody>
          <a:bodyPr spcFirstLastPara="1" wrap="square" lIns="91425" tIns="45700" rIns="91425" bIns="45700" anchor="t" anchorCtr="0">
            <a:spAutoFit/>
          </a:bodyPr>
          <a:lstStyle/>
          <a:p>
            <a:pPr marL="304800" marR="0" lvl="0" indent="0" algn="l" rtl="0">
              <a:lnSpc>
                <a:spcPct val="100000"/>
              </a:lnSpc>
              <a:spcBef>
                <a:spcPts val="0"/>
              </a:spcBef>
              <a:spcAft>
                <a:spcPts val="0"/>
              </a:spcAft>
              <a:buNone/>
            </a:pPr>
            <a:r>
              <a:rPr lang="zh-TW" sz="1400" b="0" i="0" u="none" strike="noStrike" cap="none" dirty="0">
                <a:solidFill>
                  <a:srgbClr val="000000"/>
                </a:solidFill>
                <a:latin typeface="Calibri"/>
                <a:ea typeface="Calibri"/>
                <a:cs typeface="Calibri"/>
                <a:sym typeface="Calibri"/>
              </a:rPr>
              <a:t>因資料結果為systemid故無法產出節點名稱，進行第二次資料處理及匯入作業</a:t>
            </a:r>
            <a:endParaRPr sz="11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48"/>
          <p:cNvSpPr txBox="1">
            <a:spLocks noGrp="1"/>
          </p:cNvSpPr>
          <p:nvPr>
            <p:ph type="title"/>
          </p:nvPr>
        </p:nvSpPr>
        <p:spPr>
          <a:xfrm>
            <a:off x="246756" y="202261"/>
            <a:ext cx="8650488" cy="929651"/>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zh-TW" sz="2000">
                <a:latin typeface="Microsoft JhengHei"/>
                <a:ea typeface="Microsoft JhengHei"/>
                <a:cs typeface="Microsoft JhengHei"/>
                <a:sym typeface="Microsoft JhengHei"/>
              </a:rPr>
              <a:t>試用Gephi工具建立社會網路圖 </a:t>
            </a:r>
            <a:br>
              <a:rPr lang="zh-TW" sz="2000">
                <a:latin typeface="Microsoft JhengHei"/>
                <a:ea typeface="Microsoft JhengHei"/>
                <a:cs typeface="Microsoft JhengHei"/>
                <a:sym typeface="Microsoft JhengHei"/>
              </a:rPr>
            </a:br>
            <a:r>
              <a:rPr lang="zh-TW" sz="2000">
                <a:latin typeface="Microsoft JhengHei"/>
                <a:ea typeface="Microsoft JhengHei"/>
                <a:cs typeface="Microsoft JhengHei"/>
                <a:sym typeface="Microsoft JhengHei"/>
              </a:rPr>
              <a:t>Step 3重複步驟匯入csv，調整Range(Betweeness Centrality)參數及比例</a:t>
            </a:r>
            <a:endParaRPr sz="2000">
              <a:latin typeface="Microsoft JhengHei"/>
              <a:ea typeface="Microsoft JhengHei"/>
              <a:cs typeface="Microsoft JhengHei"/>
              <a:sym typeface="Microsoft JhengHei"/>
            </a:endParaRPr>
          </a:p>
        </p:txBody>
      </p:sp>
      <p:cxnSp>
        <p:nvCxnSpPr>
          <p:cNvPr id="1182" name="Google Shape;1182;p48"/>
          <p:cNvCxnSpPr/>
          <p:nvPr/>
        </p:nvCxnSpPr>
        <p:spPr>
          <a:xfrm>
            <a:off x="1604850" y="1111125"/>
            <a:ext cx="5934300" cy="0"/>
          </a:xfrm>
          <a:prstGeom prst="straightConnector1">
            <a:avLst/>
          </a:prstGeom>
          <a:noFill/>
          <a:ln w="19050" cap="flat" cmpd="sng">
            <a:solidFill>
              <a:schemeClr val="dk1"/>
            </a:solidFill>
            <a:prstDash val="solid"/>
            <a:round/>
            <a:headEnd type="none" w="sm" len="sm"/>
            <a:tailEnd type="none" w="sm" len="sm"/>
          </a:ln>
        </p:spPr>
      </p:cxnSp>
      <p:grpSp>
        <p:nvGrpSpPr>
          <p:cNvPr id="1183" name="Google Shape;1183;p48"/>
          <p:cNvGrpSpPr/>
          <p:nvPr/>
        </p:nvGrpSpPr>
        <p:grpSpPr>
          <a:xfrm>
            <a:off x="578488" y="1205725"/>
            <a:ext cx="736750" cy="709200"/>
            <a:chOff x="1426600" y="736000"/>
            <a:chExt cx="736750" cy="709200"/>
          </a:xfrm>
        </p:grpSpPr>
        <p:sp>
          <p:nvSpPr>
            <p:cNvPr id="1184" name="Google Shape;1184;p48"/>
            <p:cNvSpPr/>
            <p:nvPr/>
          </p:nvSpPr>
          <p:spPr>
            <a:xfrm>
              <a:off x="1611200" y="1094650"/>
              <a:ext cx="123075" cy="31600"/>
            </a:xfrm>
            <a:custGeom>
              <a:avLst/>
              <a:gdLst/>
              <a:ahLst/>
              <a:cxnLst/>
              <a:rect l="l" t="t" r="r" b="b"/>
              <a:pathLst>
                <a:path w="4923" h="1264" extrusionOk="0">
                  <a:moveTo>
                    <a:pt x="0" y="0"/>
                  </a:moveTo>
                  <a:lnTo>
                    <a:pt x="0" y="33"/>
                  </a:lnTo>
                  <a:cubicBezTo>
                    <a:pt x="0" y="33"/>
                    <a:pt x="1231" y="389"/>
                    <a:pt x="2461" y="713"/>
                  </a:cubicBezTo>
                  <a:cubicBezTo>
                    <a:pt x="2753" y="810"/>
                    <a:pt x="3044" y="907"/>
                    <a:pt x="3335" y="972"/>
                  </a:cubicBezTo>
                  <a:cubicBezTo>
                    <a:pt x="3627" y="1036"/>
                    <a:pt x="3918" y="1101"/>
                    <a:pt x="4145" y="1134"/>
                  </a:cubicBezTo>
                  <a:cubicBezTo>
                    <a:pt x="4598" y="1231"/>
                    <a:pt x="4922" y="1263"/>
                    <a:pt x="4922" y="1263"/>
                  </a:cubicBezTo>
                  <a:cubicBezTo>
                    <a:pt x="4922" y="1263"/>
                    <a:pt x="4631" y="1134"/>
                    <a:pt x="4177" y="1004"/>
                  </a:cubicBezTo>
                  <a:cubicBezTo>
                    <a:pt x="3951" y="907"/>
                    <a:pt x="3692" y="842"/>
                    <a:pt x="3400" y="777"/>
                  </a:cubicBezTo>
                  <a:cubicBezTo>
                    <a:pt x="3109" y="713"/>
                    <a:pt x="2785" y="648"/>
                    <a:pt x="2494" y="551"/>
                  </a:cubicBezTo>
                  <a:cubicBezTo>
                    <a:pt x="1263" y="292"/>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48"/>
            <p:cNvSpPr/>
            <p:nvPr/>
          </p:nvSpPr>
          <p:spPr>
            <a:xfrm>
              <a:off x="1674325" y="995875"/>
              <a:ext cx="71275" cy="106075"/>
            </a:xfrm>
            <a:custGeom>
              <a:avLst/>
              <a:gdLst/>
              <a:ahLst/>
              <a:cxnLst/>
              <a:rect l="l" t="t" r="r" b="b"/>
              <a:pathLst>
                <a:path w="2851" h="4243" extrusionOk="0">
                  <a:moveTo>
                    <a:pt x="1" y="0"/>
                  </a:moveTo>
                  <a:cubicBezTo>
                    <a:pt x="1" y="0"/>
                    <a:pt x="681" y="1069"/>
                    <a:pt x="1361" y="2170"/>
                  </a:cubicBezTo>
                  <a:cubicBezTo>
                    <a:pt x="1555" y="2429"/>
                    <a:pt x="1717" y="2688"/>
                    <a:pt x="1879" y="2947"/>
                  </a:cubicBezTo>
                  <a:cubicBezTo>
                    <a:pt x="2041" y="3206"/>
                    <a:pt x="2203" y="3433"/>
                    <a:pt x="2332" y="3627"/>
                  </a:cubicBezTo>
                  <a:cubicBezTo>
                    <a:pt x="2624" y="3984"/>
                    <a:pt x="2851" y="4243"/>
                    <a:pt x="2851" y="4243"/>
                  </a:cubicBezTo>
                  <a:lnTo>
                    <a:pt x="2851" y="4210"/>
                  </a:lnTo>
                  <a:cubicBezTo>
                    <a:pt x="2851" y="4210"/>
                    <a:pt x="2721" y="3919"/>
                    <a:pt x="2494" y="3530"/>
                  </a:cubicBezTo>
                  <a:cubicBezTo>
                    <a:pt x="2365" y="3303"/>
                    <a:pt x="2203" y="3077"/>
                    <a:pt x="2041" y="2818"/>
                  </a:cubicBezTo>
                  <a:cubicBezTo>
                    <a:pt x="1879" y="2591"/>
                    <a:pt x="1685" y="2332"/>
                    <a:pt x="1491" y="2073"/>
                  </a:cubicBezTo>
                  <a:lnTo>
                    <a:pt x="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48"/>
            <p:cNvSpPr/>
            <p:nvPr/>
          </p:nvSpPr>
          <p:spPr>
            <a:xfrm>
              <a:off x="1773900" y="736000"/>
              <a:ext cx="6525" cy="374850"/>
            </a:xfrm>
            <a:custGeom>
              <a:avLst/>
              <a:gdLst/>
              <a:ahLst/>
              <a:cxnLst/>
              <a:rect l="l" t="t" r="r" b="b"/>
              <a:pathLst>
                <a:path w="261" h="14994" extrusionOk="0">
                  <a:moveTo>
                    <a:pt x="228" y="1"/>
                  </a:moveTo>
                  <a:cubicBezTo>
                    <a:pt x="228" y="1"/>
                    <a:pt x="163" y="3725"/>
                    <a:pt x="98" y="7481"/>
                  </a:cubicBezTo>
                  <a:cubicBezTo>
                    <a:pt x="33" y="9359"/>
                    <a:pt x="1" y="11237"/>
                    <a:pt x="33" y="12630"/>
                  </a:cubicBezTo>
                  <a:cubicBezTo>
                    <a:pt x="33" y="14055"/>
                    <a:pt x="66" y="14994"/>
                    <a:pt x="66" y="14994"/>
                  </a:cubicBezTo>
                  <a:lnTo>
                    <a:pt x="98" y="14994"/>
                  </a:lnTo>
                  <a:cubicBezTo>
                    <a:pt x="98" y="14994"/>
                    <a:pt x="163" y="14055"/>
                    <a:pt x="195" y="12630"/>
                  </a:cubicBezTo>
                  <a:cubicBezTo>
                    <a:pt x="228" y="11237"/>
                    <a:pt x="260" y="9359"/>
                    <a:pt x="260" y="7481"/>
                  </a:cubicBezTo>
                  <a:lnTo>
                    <a:pt x="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48"/>
            <p:cNvSpPr/>
            <p:nvPr/>
          </p:nvSpPr>
          <p:spPr>
            <a:xfrm>
              <a:off x="1800625" y="982100"/>
              <a:ext cx="89075" cy="136050"/>
            </a:xfrm>
            <a:custGeom>
              <a:avLst/>
              <a:gdLst/>
              <a:ahLst/>
              <a:cxnLst/>
              <a:rect l="l" t="t" r="r" b="b"/>
              <a:pathLst>
                <a:path w="3563" h="5442" extrusionOk="0">
                  <a:moveTo>
                    <a:pt x="3530" y="1"/>
                  </a:moveTo>
                  <a:cubicBezTo>
                    <a:pt x="3530" y="1"/>
                    <a:pt x="2624" y="1329"/>
                    <a:pt x="1717" y="2689"/>
                  </a:cubicBezTo>
                  <a:cubicBezTo>
                    <a:pt x="1490" y="3013"/>
                    <a:pt x="1264" y="3336"/>
                    <a:pt x="1037" y="3660"/>
                  </a:cubicBezTo>
                  <a:cubicBezTo>
                    <a:pt x="843" y="3984"/>
                    <a:pt x="648" y="4275"/>
                    <a:pt x="486" y="4535"/>
                  </a:cubicBezTo>
                  <a:cubicBezTo>
                    <a:pt x="163" y="5085"/>
                    <a:pt x="1" y="5441"/>
                    <a:pt x="1" y="5441"/>
                  </a:cubicBezTo>
                  <a:cubicBezTo>
                    <a:pt x="1" y="5441"/>
                    <a:pt x="260" y="5117"/>
                    <a:pt x="616" y="4632"/>
                  </a:cubicBezTo>
                  <a:cubicBezTo>
                    <a:pt x="810" y="4373"/>
                    <a:pt x="1005" y="4081"/>
                    <a:pt x="1199" y="3790"/>
                  </a:cubicBezTo>
                  <a:cubicBezTo>
                    <a:pt x="1425" y="3466"/>
                    <a:pt x="1620" y="3110"/>
                    <a:pt x="1846" y="2753"/>
                  </a:cubicBezTo>
                  <a:cubicBezTo>
                    <a:pt x="2688" y="1393"/>
                    <a:pt x="3563" y="1"/>
                    <a:pt x="35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48"/>
            <p:cNvSpPr/>
            <p:nvPr/>
          </p:nvSpPr>
          <p:spPr>
            <a:xfrm>
              <a:off x="1814400" y="1076825"/>
              <a:ext cx="120650" cy="52650"/>
            </a:xfrm>
            <a:custGeom>
              <a:avLst/>
              <a:gdLst/>
              <a:ahLst/>
              <a:cxnLst/>
              <a:rect l="l" t="t" r="r" b="b"/>
              <a:pathLst>
                <a:path w="4826" h="2106" extrusionOk="0">
                  <a:moveTo>
                    <a:pt x="4825" y="1"/>
                  </a:moveTo>
                  <a:lnTo>
                    <a:pt x="2396" y="972"/>
                  </a:lnTo>
                  <a:cubicBezTo>
                    <a:pt x="2073" y="1102"/>
                    <a:pt x="1781" y="1231"/>
                    <a:pt x="1490" y="1328"/>
                  </a:cubicBezTo>
                  <a:cubicBezTo>
                    <a:pt x="1198" y="1458"/>
                    <a:pt x="939" y="1587"/>
                    <a:pt x="713" y="1685"/>
                  </a:cubicBezTo>
                  <a:cubicBezTo>
                    <a:pt x="292" y="1911"/>
                    <a:pt x="0" y="2073"/>
                    <a:pt x="0" y="2073"/>
                  </a:cubicBezTo>
                  <a:lnTo>
                    <a:pt x="0" y="2106"/>
                  </a:lnTo>
                  <a:cubicBezTo>
                    <a:pt x="0" y="2106"/>
                    <a:pt x="324" y="2008"/>
                    <a:pt x="777" y="1847"/>
                  </a:cubicBezTo>
                  <a:cubicBezTo>
                    <a:pt x="1004" y="1749"/>
                    <a:pt x="1295" y="1652"/>
                    <a:pt x="1555" y="1523"/>
                  </a:cubicBezTo>
                  <a:cubicBezTo>
                    <a:pt x="1846" y="1393"/>
                    <a:pt x="2137" y="1264"/>
                    <a:pt x="2461" y="1134"/>
                  </a:cubicBezTo>
                  <a:cubicBezTo>
                    <a:pt x="3627" y="584"/>
                    <a:pt x="4825" y="33"/>
                    <a:pt x="4825" y="33"/>
                  </a:cubicBezTo>
                  <a:lnTo>
                    <a:pt x="48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48"/>
            <p:cNvSpPr/>
            <p:nvPr/>
          </p:nvSpPr>
          <p:spPr>
            <a:xfrm>
              <a:off x="1817625" y="1135925"/>
              <a:ext cx="345725" cy="12175"/>
            </a:xfrm>
            <a:custGeom>
              <a:avLst/>
              <a:gdLst/>
              <a:ahLst/>
              <a:cxnLst/>
              <a:rect l="l" t="t" r="r" b="b"/>
              <a:pathLst>
                <a:path w="13829" h="487" extrusionOk="0">
                  <a:moveTo>
                    <a:pt x="13828" y="1"/>
                  </a:moveTo>
                  <a:cubicBezTo>
                    <a:pt x="13828" y="1"/>
                    <a:pt x="10395" y="65"/>
                    <a:pt x="6931" y="163"/>
                  </a:cubicBezTo>
                  <a:cubicBezTo>
                    <a:pt x="5182" y="195"/>
                    <a:pt x="3466" y="260"/>
                    <a:pt x="2170" y="325"/>
                  </a:cubicBezTo>
                  <a:cubicBezTo>
                    <a:pt x="875" y="389"/>
                    <a:pt x="1" y="454"/>
                    <a:pt x="1" y="454"/>
                  </a:cubicBezTo>
                  <a:lnTo>
                    <a:pt x="1" y="486"/>
                  </a:lnTo>
                  <a:lnTo>
                    <a:pt x="2170" y="486"/>
                  </a:lnTo>
                  <a:cubicBezTo>
                    <a:pt x="3466" y="454"/>
                    <a:pt x="5182" y="389"/>
                    <a:pt x="6931" y="325"/>
                  </a:cubicBezTo>
                  <a:cubicBezTo>
                    <a:pt x="10396" y="163"/>
                    <a:pt x="13828" y="1"/>
                    <a:pt x="13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48"/>
            <p:cNvSpPr/>
            <p:nvPr/>
          </p:nvSpPr>
          <p:spPr>
            <a:xfrm>
              <a:off x="1814400" y="1169925"/>
              <a:ext cx="114175" cy="83425"/>
            </a:xfrm>
            <a:custGeom>
              <a:avLst/>
              <a:gdLst/>
              <a:ahLst/>
              <a:cxnLst/>
              <a:rect l="l" t="t" r="r" b="b"/>
              <a:pathLst>
                <a:path w="4567" h="3337" extrusionOk="0">
                  <a:moveTo>
                    <a:pt x="0" y="1"/>
                  </a:moveTo>
                  <a:cubicBezTo>
                    <a:pt x="0" y="1"/>
                    <a:pt x="259" y="260"/>
                    <a:pt x="680" y="584"/>
                  </a:cubicBezTo>
                  <a:cubicBezTo>
                    <a:pt x="874" y="746"/>
                    <a:pt x="1134" y="940"/>
                    <a:pt x="1393" y="1134"/>
                  </a:cubicBezTo>
                  <a:cubicBezTo>
                    <a:pt x="1652" y="1328"/>
                    <a:pt x="1943" y="1523"/>
                    <a:pt x="2235" y="1717"/>
                  </a:cubicBezTo>
                  <a:cubicBezTo>
                    <a:pt x="3400" y="2527"/>
                    <a:pt x="4566" y="3336"/>
                    <a:pt x="4566" y="3336"/>
                  </a:cubicBezTo>
                  <a:lnTo>
                    <a:pt x="4566" y="3304"/>
                  </a:lnTo>
                  <a:lnTo>
                    <a:pt x="2332" y="1588"/>
                  </a:lnTo>
                  <a:cubicBezTo>
                    <a:pt x="2040" y="1393"/>
                    <a:pt x="1781" y="1167"/>
                    <a:pt x="1522" y="972"/>
                  </a:cubicBezTo>
                  <a:cubicBezTo>
                    <a:pt x="1231" y="778"/>
                    <a:pt x="972" y="584"/>
                    <a:pt x="777" y="454"/>
                  </a:cubicBezTo>
                  <a:cubicBezTo>
                    <a:pt x="324" y="163"/>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48"/>
            <p:cNvSpPr/>
            <p:nvPr/>
          </p:nvSpPr>
          <p:spPr>
            <a:xfrm>
              <a:off x="1804675" y="1195025"/>
              <a:ext cx="68025" cy="102025"/>
            </a:xfrm>
            <a:custGeom>
              <a:avLst/>
              <a:gdLst/>
              <a:ahLst/>
              <a:cxnLst/>
              <a:rect l="l" t="t" r="r" b="b"/>
              <a:pathLst>
                <a:path w="2721" h="4081" extrusionOk="0">
                  <a:moveTo>
                    <a:pt x="1" y="1"/>
                  </a:moveTo>
                  <a:cubicBezTo>
                    <a:pt x="1" y="1"/>
                    <a:pt x="130" y="292"/>
                    <a:pt x="357" y="681"/>
                  </a:cubicBezTo>
                  <a:cubicBezTo>
                    <a:pt x="486" y="875"/>
                    <a:pt x="616" y="1102"/>
                    <a:pt x="778" y="1361"/>
                  </a:cubicBezTo>
                  <a:cubicBezTo>
                    <a:pt x="940" y="1587"/>
                    <a:pt x="1134" y="1846"/>
                    <a:pt x="1296" y="2073"/>
                  </a:cubicBezTo>
                  <a:lnTo>
                    <a:pt x="2721" y="4081"/>
                  </a:lnTo>
                  <a:cubicBezTo>
                    <a:pt x="2721" y="4081"/>
                    <a:pt x="2073" y="3045"/>
                    <a:pt x="1425" y="2008"/>
                  </a:cubicBezTo>
                  <a:cubicBezTo>
                    <a:pt x="1263" y="1749"/>
                    <a:pt x="1102" y="1490"/>
                    <a:pt x="972" y="1231"/>
                  </a:cubicBezTo>
                  <a:cubicBezTo>
                    <a:pt x="810" y="1005"/>
                    <a:pt x="648" y="778"/>
                    <a:pt x="486" y="584"/>
                  </a:cubicBezTo>
                  <a:cubicBezTo>
                    <a:pt x="227" y="227"/>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48"/>
            <p:cNvSpPr/>
            <p:nvPr/>
          </p:nvSpPr>
          <p:spPr>
            <a:xfrm>
              <a:off x="1774725" y="1198275"/>
              <a:ext cx="5700" cy="246925"/>
            </a:xfrm>
            <a:custGeom>
              <a:avLst/>
              <a:gdLst/>
              <a:ahLst/>
              <a:cxnLst/>
              <a:rect l="l" t="t" r="r" b="b"/>
              <a:pathLst>
                <a:path w="228" h="9877" extrusionOk="0">
                  <a:moveTo>
                    <a:pt x="33" y="0"/>
                  </a:moveTo>
                  <a:cubicBezTo>
                    <a:pt x="33" y="0"/>
                    <a:pt x="0" y="615"/>
                    <a:pt x="0" y="1522"/>
                  </a:cubicBezTo>
                  <a:cubicBezTo>
                    <a:pt x="0" y="2008"/>
                    <a:pt x="0" y="2526"/>
                    <a:pt x="0" y="3109"/>
                  </a:cubicBezTo>
                  <a:cubicBezTo>
                    <a:pt x="0" y="3692"/>
                    <a:pt x="33" y="4307"/>
                    <a:pt x="65" y="4955"/>
                  </a:cubicBezTo>
                  <a:lnTo>
                    <a:pt x="195" y="9877"/>
                  </a:lnTo>
                  <a:lnTo>
                    <a:pt x="227" y="9877"/>
                  </a:lnTo>
                  <a:lnTo>
                    <a:pt x="227" y="4922"/>
                  </a:lnTo>
                  <a:cubicBezTo>
                    <a:pt x="195" y="4307"/>
                    <a:pt x="195" y="3692"/>
                    <a:pt x="195" y="3109"/>
                  </a:cubicBezTo>
                  <a:cubicBezTo>
                    <a:pt x="195" y="2526"/>
                    <a:pt x="162" y="2008"/>
                    <a:pt x="162" y="1522"/>
                  </a:cubicBezTo>
                  <a:cubicBezTo>
                    <a:pt x="130" y="615"/>
                    <a:pt x="65" y="0"/>
                    <a:pt x="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48"/>
            <p:cNvSpPr/>
            <p:nvPr/>
          </p:nvSpPr>
          <p:spPr>
            <a:xfrm>
              <a:off x="1668675" y="1191800"/>
              <a:ext cx="83400" cy="95550"/>
            </a:xfrm>
            <a:custGeom>
              <a:avLst/>
              <a:gdLst/>
              <a:ahLst/>
              <a:cxnLst/>
              <a:rect l="l" t="t" r="r" b="b"/>
              <a:pathLst>
                <a:path w="3336" h="3822" extrusionOk="0">
                  <a:moveTo>
                    <a:pt x="3303" y="0"/>
                  </a:moveTo>
                  <a:cubicBezTo>
                    <a:pt x="3303" y="0"/>
                    <a:pt x="3077" y="194"/>
                    <a:pt x="2753" y="551"/>
                  </a:cubicBezTo>
                  <a:cubicBezTo>
                    <a:pt x="2591" y="713"/>
                    <a:pt x="2397" y="907"/>
                    <a:pt x="2202" y="1134"/>
                  </a:cubicBezTo>
                  <a:cubicBezTo>
                    <a:pt x="2008" y="1360"/>
                    <a:pt x="1814" y="1619"/>
                    <a:pt x="1587" y="1846"/>
                  </a:cubicBezTo>
                  <a:cubicBezTo>
                    <a:pt x="810" y="2850"/>
                    <a:pt x="0" y="3821"/>
                    <a:pt x="0" y="3821"/>
                  </a:cubicBezTo>
                  <a:cubicBezTo>
                    <a:pt x="0" y="3821"/>
                    <a:pt x="875" y="2882"/>
                    <a:pt x="1717" y="1975"/>
                  </a:cubicBezTo>
                  <a:cubicBezTo>
                    <a:pt x="1943" y="1716"/>
                    <a:pt x="2137" y="1490"/>
                    <a:pt x="2364" y="1295"/>
                  </a:cubicBezTo>
                  <a:cubicBezTo>
                    <a:pt x="2558" y="1069"/>
                    <a:pt x="2720" y="842"/>
                    <a:pt x="2882" y="648"/>
                  </a:cubicBezTo>
                  <a:cubicBezTo>
                    <a:pt x="3141" y="292"/>
                    <a:pt x="3336" y="0"/>
                    <a:pt x="33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48"/>
            <p:cNvSpPr/>
            <p:nvPr/>
          </p:nvSpPr>
          <p:spPr>
            <a:xfrm>
              <a:off x="1635475" y="1179650"/>
              <a:ext cx="98800" cy="45350"/>
            </a:xfrm>
            <a:custGeom>
              <a:avLst/>
              <a:gdLst/>
              <a:ahLst/>
              <a:cxnLst/>
              <a:rect l="l" t="t" r="r" b="b"/>
              <a:pathLst>
                <a:path w="3952" h="1814" extrusionOk="0">
                  <a:moveTo>
                    <a:pt x="3919" y="0"/>
                  </a:moveTo>
                  <a:cubicBezTo>
                    <a:pt x="3919" y="0"/>
                    <a:pt x="3660" y="65"/>
                    <a:pt x="3304" y="195"/>
                  </a:cubicBezTo>
                  <a:cubicBezTo>
                    <a:pt x="3109" y="292"/>
                    <a:pt x="2883" y="357"/>
                    <a:pt x="2656" y="486"/>
                  </a:cubicBezTo>
                  <a:cubicBezTo>
                    <a:pt x="2429" y="583"/>
                    <a:pt x="2170" y="713"/>
                    <a:pt x="1943" y="842"/>
                  </a:cubicBezTo>
                  <a:cubicBezTo>
                    <a:pt x="972" y="1296"/>
                    <a:pt x="1" y="1781"/>
                    <a:pt x="1" y="1781"/>
                  </a:cubicBezTo>
                  <a:lnTo>
                    <a:pt x="33" y="1814"/>
                  </a:lnTo>
                  <a:cubicBezTo>
                    <a:pt x="33" y="1814"/>
                    <a:pt x="1037" y="1393"/>
                    <a:pt x="2008" y="972"/>
                  </a:cubicBezTo>
                  <a:cubicBezTo>
                    <a:pt x="2267" y="875"/>
                    <a:pt x="2494" y="778"/>
                    <a:pt x="2753" y="680"/>
                  </a:cubicBezTo>
                  <a:cubicBezTo>
                    <a:pt x="2980" y="551"/>
                    <a:pt x="3174" y="454"/>
                    <a:pt x="3368" y="357"/>
                  </a:cubicBezTo>
                  <a:cubicBezTo>
                    <a:pt x="3725" y="162"/>
                    <a:pt x="3951" y="0"/>
                    <a:pt x="39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48"/>
            <p:cNvSpPr/>
            <p:nvPr/>
          </p:nvSpPr>
          <p:spPr>
            <a:xfrm>
              <a:off x="1426600" y="1137550"/>
              <a:ext cx="301200" cy="14150"/>
            </a:xfrm>
            <a:custGeom>
              <a:avLst/>
              <a:gdLst/>
              <a:ahLst/>
              <a:cxnLst/>
              <a:rect l="l" t="t" r="r" b="b"/>
              <a:pathLst>
                <a:path w="12048" h="566" extrusionOk="0">
                  <a:moveTo>
                    <a:pt x="1" y="0"/>
                  </a:moveTo>
                  <a:lnTo>
                    <a:pt x="1" y="33"/>
                  </a:lnTo>
                  <a:cubicBezTo>
                    <a:pt x="1" y="33"/>
                    <a:pt x="3012" y="195"/>
                    <a:pt x="6024" y="357"/>
                  </a:cubicBezTo>
                  <a:cubicBezTo>
                    <a:pt x="7514" y="454"/>
                    <a:pt x="9036" y="519"/>
                    <a:pt x="10169" y="551"/>
                  </a:cubicBezTo>
                  <a:cubicBezTo>
                    <a:pt x="10547" y="562"/>
                    <a:pt x="10881" y="565"/>
                    <a:pt x="11160" y="565"/>
                  </a:cubicBezTo>
                  <a:cubicBezTo>
                    <a:pt x="11716" y="565"/>
                    <a:pt x="12047" y="551"/>
                    <a:pt x="12047" y="551"/>
                  </a:cubicBezTo>
                  <a:cubicBezTo>
                    <a:pt x="12047" y="551"/>
                    <a:pt x="11302" y="454"/>
                    <a:pt x="10169" y="389"/>
                  </a:cubicBezTo>
                  <a:cubicBezTo>
                    <a:pt x="9036" y="292"/>
                    <a:pt x="7514" y="260"/>
                    <a:pt x="6024" y="195"/>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96" name="Google Shape;1196;p48"/>
          <p:cNvPicPr preferRelativeResize="0"/>
          <p:nvPr/>
        </p:nvPicPr>
        <p:blipFill rotWithShape="1">
          <a:blip r:embed="rId3">
            <a:alphaModFix/>
          </a:blip>
          <a:srcRect/>
          <a:stretch/>
        </p:blipFill>
        <p:spPr>
          <a:xfrm>
            <a:off x="264791" y="1205725"/>
            <a:ext cx="5273040" cy="2137410"/>
          </a:xfrm>
          <a:prstGeom prst="rect">
            <a:avLst/>
          </a:prstGeom>
          <a:noFill/>
          <a:ln>
            <a:noFill/>
          </a:ln>
        </p:spPr>
      </p:pic>
      <p:sp>
        <p:nvSpPr>
          <p:cNvPr id="1197" name="Google Shape;1197;p48"/>
          <p:cNvSpPr txBox="1"/>
          <p:nvPr/>
        </p:nvSpPr>
        <p:spPr>
          <a:xfrm>
            <a:off x="246750" y="3382500"/>
            <a:ext cx="44541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a:t>1&gt;</a:t>
            </a:r>
            <a:r>
              <a:rPr lang="zh-TW" sz="1400" b="0" i="0" u="none" strike="noStrike" cap="none">
                <a:solidFill>
                  <a:srgbClr val="000000"/>
                </a:solidFill>
                <a:latin typeface="Arial"/>
                <a:ea typeface="Arial"/>
                <a:cs typeface="Arial"/>
                <a:sym typeface="Arial"/>
              </a:rPr>
              <a:t>下載工作平台Topic分群匯總group_9_Nice_try_31-topic.csv檔案並匯入Gephi工具，筆數28647 </a:t>
            </a:r>
            <a:endParaRPr sz="1400" b="0" i="0" u="none" strike="noStrike" cap="none">
              <a:solidFill>
                <a:srgbClr val="000000"/>
              </a:solidFill>
              <a:latin typeface="Arial"/>
              <a:ea typeface="Arial"/>
              <a:cs typeface="Arial"/>
              <a:sym typeface="Arial"/>
            </a:endParaRPr>
          </a:p>
        </p:txBody>
      </p:sp>
      <p:pic>
        <p:nvPicPr>
          <p:cNvPr id="1198" name="Google Shape;1198;p48"/>
          <p:cNvPicPr preferRelativeResize="0"/>
          <p:nvPr/>
        </p:nvPicPr>
        <p:blipFill rotWithShape="1">
          <a:blip r:embed="rId4">
            <a:alphaModFix/>
          </a:blip>
          <a:srcRect/>
          <a:stretch/>
        </p:blipFill>
        <p:spPr>
          <a:xfrm>
            <a:off x="5626118" y="1215168"/>
            <a:ext cx="2414270" cy="201295"/>
          </a:xfrm>
          <a:prstGeom prst="rect">
            <a:avLst/>
          </a:prstGeom>
          <a:noFill/>
          <a:ln>
            <a:noFill/>
          </a:ln>
        </p:spPr>
      </p:pic>
      <p:pic>
        <p:nvPicPr>
          <p:cNvPr id="1199" name="Google Shape;1199;p48"/>
          <p:cNvPicPr preferRelativeResize="0"/>
          <p:nvPr/>
        </p:nvPicPr>
        <p:blipFill rotWithShape="1">
          <a:blip r:embed="rId5">
            <a:alphaModFix/>
          </a:blip>
          <a:srcRect/>
          <a:stretch/>
        </p:blipFill>
        <p:spPr>
          <a:xfrm>
            <a:off x="5626118" y="1434347"/>
            <a:ext cx="3169920" cy="494030"/>
          </a:xfrm>
          <a:prstGeom prst="rect">
            <a:avLst/>
          </a:prstGeom>
          <a:noFill/>
          <a:ln>
            <a:noFill/>
          </a:ln>
        </p:spPr>
      </p:pic>
      <p:pic>
        <p:nvPicPr>
          <p:cNvPr id="1200" name="Google Shape;1200;p48"/>
          <p:cNvPicPr preferRelativeResize="0"/>
          <p:nvPr/>
        </p:nvPicPr>
        <p:blipFill rotWithShape="1">
          <a:blip r:embed="rId6">
            <a:alphaModFix/>
          </a:blip>
          <a:srcRect/>
          <a:stretch/>
        </p:blipFill>
        <p:spPr>
          <a:xfrm>
            <a:off x="5626117" y="2397244"/>
            <a:ext cx="2917751" cy="2311916"/>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1201" name="Google Shape;1201;p48"/>
          <p:cNvSpPr txBox="1"/>
          <p:nvPr/>
        </p:nvSpPr>
        <p:spPr>
          <a:xfrm>
            <a:off x="1940622" y="4492272"/>
            <a:ext cx="4376034" cy="338514"/>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None/>
            </a:pPr>
            <a:r>
              <a:rPr lang="zh-TW" dirty="0">
                <a:latin typeface="Calibri"/>
                <a:ea typeface="Calibri"/>
                <a:cs typeface="Calibri"/>
                <a:sym typeface="Calibri"/>
              </a:rPr>
              <a:t>3&gt;</a:t>
            </a:r>
            <a:r>
              <a:rPr lang="zh-TW" dirty="0">
                <a:solidFill>
                  <a:schemeClr val="dk1"/>
                </a:solidFill>
              </a:rPr>
              <a:t>執行結果</a:t>
            </a:r>
            <a:r>
              <a:rPr lang="zh-TW" sz="1600" dirty="0">
                <a:solidFill>
                  <a:schemeClr val="dk1"/>
                </a:solidFill>
              </a:rPr>
              <a:t>:</a:t>
            </a:r>
            <a:r>
              <a:rPr lang="zh-TW" dirty="0">
                <a:latin typeface="Calibri"/>
                <a:ea typeface="Calibri"/>
                <a:cs typeface="Calibri"/>
                <a:sym typeface="Calibri"/>
              </a:rPr>
              <a:t> </a:t>
            </a:r>
            <a:r>
              <a:rPr lang="zh-TW" altLang="en-US" dirty="0">
                <a:latin typeface="Calibri"/>
                <a:ea typeface="Calibri"/>
                <a:cs typeface="Calibri"/>
                <a:sym typeface="Calibri"/>
              </a:rPr>
              <a:t>主要結點</a:t>
            </a:r>
            <a:r>
              <a:rPr lang="zh-TW" dirty="0">
                <a:latin typeface="Calibri"/>
                <a:ea typeface="Calibri"/>
                <a:cs typeface="Calibri"/>
                <a:sym typeface="Calibri"/>
              </a:rPr>
              <a:t>整體</a:t>
            </a:r>
            <a:r>
              <a:rPr lang="zh-TW" sz="1400" b="0" i="0" u="none" strike="noStrike" cap="none" dirty="0">
                <a:solidFill>
                  <a:srgbClr val="000000"/>
                </a:solidFill>
                <a:latin typeface="Calibri"/>
                <a:ea typeface="Calibri"/>
                <a:cs typeface="Calibri"/>
                <a:sym typeface="Calibri"/>
              </a:rPr>
              <a:t>關係圖</a:t>
            </a:r>
            <a:endParaRPr sz="1100" b="0" i="0" u="none" strike="noStrike" cap="none" dirty="0">
              <a:solidFill>
                <a:srgbClr val="000000"/>
              </a:solidFill>
              <a:latin typeface="Calibri"/>
              <a:ea typeface="Calibri"/>
              <a:cs typeface="Calibri"/>
              <a:sym typeface="Calibri"/>
            </a:endParaRPr>
          </a:p>
        </p:txBody>
      </p:sp>
      <p:sp>
        <p:nvSpPr>
          <p:cNvPr id="1202" name="Google Shape;1202;p48"/>
          <p:cNvSpPr txBox="1"/>
          <p:nvPr/>
        </p:nvSpPr>
        <p:spPr>
          <a:xfrm>
            <a:off x="5189430" y="1845313"/>
            <a:ext cx="3742002" cy="523220"/>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None/>
            </a:pPr>
            <a:r>
              <a:rPr lang="zh-TW" sz="1400" b="0" i="0" u="none" strike="noStrike" cap="none">
                <a:solidFill>
                  <a:srgbClr val="000000"/>
                </a:solidFill>
                <a:latin typeface="Calibri"/>
                <a:ea typeface="Calibri"/>
                <a:cs typeface="Calibri"/>
                <a:sym typeface="Calibri"/>
              </a:rPr>
              <a:t>2&gt; 重複步驟匯入csv後調整Rang(Betweeness Centrality)參數及比例</a:t>
            </a:r>
            <a:endParaRPr sz="1100" b="0" i="0" u="none" strike="noStrike" cap="none">
              <a:solidFill>
                <a:srgbClr val="000000"/>
              </a:solidFill>
              <a:latin typeface="Calibri"/>
              <a:ea typeface="Calibri"/>
              <a:cs typeface="Calibri"/>
              <a:sym typeface="Calibri"/>
            </a:endParaRPr>
          </a:p>
        </p:txBody>
      </p:sp>
      <p:sp>
        <p:nvSpPr>
          <p:cNvPr id="1203" name="Google Shape;1203;p48"/>
          <p:cNvSpPr txBox="1"/>
          <p:nvPr/>
        </p:nvSpPr>
        <p:spPr>
          <a:xfrm>
            <a:off x="7665176" y="2414076"/>
            <a:ext cx="96697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a:solidFill>
                  <a:srgbClr val="000000"/>
                </a:solidFill>
                <a:latin typeface="Calibri"/>
                <a:ea typeface="Calibri"/>
                <a:cs typeface="Calibri"/>
                <a:sym typeface="Calibri"/>
              </a:rPr>
              <a:t>執行結果</a:t>
            </a:r>
            <a:endParaRPr sz="1400" b="0" i="0" u="none" strike="noStrike" cap="none">
              <a:solidFill>
                <a:srgbClr val="000000"/>
              </a:solidFill>
              <a:latin typeface="Arial"/>
              <a:ea typeface="Arial"/>
              <a:cs typeface="Arial"/>
              <a:sym typeface="Arial"/>
            </a:endParaRPr>
          </a:p>
        </p:txBody>
      </p:sp>
      <p:sp>
        <p:nvSpPr>
          <p:cNvPr id="1204" name="Google Shape;1204;p48"/>
          <p:cNvSpPr/>
          <p:nvPr/>
        </p:nvSpPr>
        <p:spPr>
          <a:xfrm>
            <a:off x="5193636" y="4556349"/>
            <a:ext cx="263400" cy="201300"/>
          </a:xfrm>
          <a:prstGeom prst="rightArrow">
            <a:avLst>
              <a:gd name="adj1" fmla="val 50000"/>
              <a:gd name="adj2" fmla="val 50000"/>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pic>
        <p:nvPicPr>
          <p:cNvPr id="3" name="圖片 2"/>
          <p:cNvPicPr>
            <a:picLocks noChangeAspect="1"/>
          </p:cNvPicPr>
          <p:nvPr/>
        </p:nvPicPr>
        <p:blipFill>
          <a:blip r:embed="rId7"/>
          <a:stretch>
            <a:fillRect/>
          </a:stretch>
        </p:blipFill>
        <p:spPr>
          <a:xfrm>
            <a:off x="4128639" y="3721819"/>
            <a:ext cx="1328397" cy="75704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49"/>
          <p:cNvSpPr txBox="1">
            <a:spLocks noGrp="1"/>
          </p:cNvSpPr>
          <p:nvPr>
            <p:ph type="title"/>
          </p:nvPr>
        </p:nvSpPr>
        <p:spPr>
          <a:xfrm>
            <a:off x="712324" y="2330800"/>
            <a:ext cx="5655600" cy="14571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3600"/>
              <a:buNone/>
            </a:pPr>
            <a:r>
              <a:rPr lang="zh-TW">
                <a:latin typeface="Microsoft JhengHei"/>
                <a:ea typeface="Microsoft JhengHei"/>
                <a:cs typeface="Microsoft JhengHei"/>
                <a:sym typeface="Microsoft JhengHei"/>
              </a:rPr>
              <a:t>重要節點的指標</a:t>
            </a:r>
            <a:endParaRPr/>
          </a:p>
        </p:txBody>
      </p:sp>
      <p:sp>
        <p:nvSpPr>
          <p:cNvPr id="1210" name="Google Shape;1210;p49"/>
          <p:cNvSpPr txBox="1">
            <a:spLocks noGrp="1"/>
          </p:cNvSpPr>
          <p:nvPr>
            <p:ph type="title" idx="2"/>
          </p:nvPr>
        </p:nvSpPr>
        <p:spPr>
          <a:xfrm>
            <a:off x="728525" y="976350"/>
            <a:ext cx="1377000" cy="1196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12000"/>
              <a:buNone/>
            </a:pPr>
            <a:r>
              <a:rPr lang="zh-TW"/>
              <a:t>04</a:t>
            </a:r>
            <a:endParaRPr/>
          </a:p>
        </p:txBody>
      </p:sp>
      <p:grpSp>
        <p:nvGrpSpPr>
          <p:cNvPr id="1211" name="Google Shape;1211;p49"/>
          <p:cNvGrpSpPr/>
          <p:nvPr/>
        </p:nvGrpSpPr>
        <p:grpSpPr>
          <a:xfrm>
            <a:off x="5885045" y="882720"/>
            <a:ext cx="3620857" cy="4497606"/>
            <a:chOff x="5885045" y="882720"/>
            <a:chExt cx="3620857" cy="4497606"/>
          </a:xfrm>
        </p:grpSpPr>
        <p:sp>
          <p:nvSpPr>
            <p:cNvPr id="1212" name="Google Shape;1212;p49"/>
            <p:cNvSpPr/>
            <p:nvPr/>
          </p:nvSpPr>
          <p:spPr>
            <a:xfrm flipH="1">
              <a:off x="7758595" y="2547269"/>
              <a:ext cx="253439" cy="57704"/>
            </a:xfrm>
            <a:custGeom>
              <a:avLst/>
              <a:gdLst/>
              <a:ahLst/>
              <a:cxnLst/>
              <a:rect l="l" t="t" r="r" b="b"/>
              <a:pathLst>
                <a:path w="10642" h="2423" extrusionOk="0">
                  <a:moveTo>
                    <a:pt x="3010" y="1"/>
                  </a:moveTo>
                  <a:cubicBezTo>
                    <a:pt x="2072" y="1"/>
                    <a:pt x="1146" y="69"/>
                    <a:pt x="261" y="191"/>
                  </a:cubicBezTo>
                  <a:cubicBezTo>
                    <a:pt x="0" y="256"/>
                    <a:pt x="65" y="680"/>
                    <a:pt x="326" y="680"/>
                  </a:cubicBezTo>
                  <a:cubicBezTo>
                    <a:pt x="501" y="675"/>
                    <a:pt x="675" y="673"/>
                    <a:pt x="847" y="673"/>
                  </a:cubicBezTo>
                  <a:cubicBezTo>
                    <a:pt x="4148" y="673"/>
                    <a:pt x="7015" y="1541"/>
                    <a:pt x="10177" y="2409"/>
                  </a:cubicBezTo>
                  <a:cubicBezTo>
                    <a:pt x="10209" y="2418"/>
                    <a:pt x="10238" y="2422"/>
                    <a:pt x="10266" y="2422"/>
                  </a:cubicBezTo>
                  <a:cubicBezTo>
                    <a:pt x="10531" y="2422"/>
                    <a:pt x="10642" y="2034"/>
                    <a:pt x="10406" y="1887"/>
                  </a:cubicBezTo>
                  <a:cubicBezTo>
                    <a:pt x="8275" y="522"/>
                    <a:pt x="5599" y="1"/>
                    <a:pt x="30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49"/>
            <p:cNvSpPr/>
            <p:nvPr/>
          </p:nvSpPr>
          <p:spPr>
            <a:xfrm flipH="1">
              <a:off x="7799176" y="2663939"/>
              <a:ext cx="232482" cy="71802"/>
            </a:xfrm>
            <a:custGeom>
              <a:avLst/>
              <a:gdLst/>
              <a:ahLst/>
              <a:cxnLst/>
              <a:rect l="l" t="t" r="r" b="b"/>
              <a:pathLst>
                <a:path w="9762" h="3015" extrusionOk="0">
                  <a:moveTo>
                    <a:pt x="279" y="0"/>
                  </a:moveTo>
                  <a:cubicBezTo>
                    <a:pt x="120" y="0"/>
                    <a:pt x="1" y="204"/>
                    <a:pt x="139" y="315"/>
                  </a:cubicBezTo>
                  <a:cubicBezTo>
                    <a:pt x="2026" y="1975"/>
                    <a:pt x="4649" y="3015"/>
                    <a:pt x="7202" y="3015"/>
                  </a:cubicBezTo>
                  <a:cubicBezTo>
                    <a:pt x="7960" y="3015"/>
                    <a:pt x="8711" y="2923"/>
                    <a:pt x="9436" y="2729"/>
                  </a:cubicBezTo>
                  <a:cubicBezTo>
                    <a:pt x="9762" y="2664"/>
                    <a:pt x="9697" y="2207"/>
                    <a:pt x="9370" y="2174"/>
                  </a:cubicBezTo>
                  <a:cubicBezTo>
                    <a:pt x="6043" y="2142"/>
                    <a:pt x="3336" y="1652"/>
                    <a:pt x="367" y="21"/>
                  </a:cubicBezTo>
                  <a:cubicBezTo>
                    <a:pt x="338" y="7"/>
                    <a:pt x="308" y="0"/>
                    <a:pt x="2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49"/>
            <p:cNvSpPr/>
            <p:nvPr/>
          </p:nvSpPr>
          <p:spPr>
            <a:xfrm flipH="1">
              <a:off x="7818585" y="2620857"/>
              <a:ext cx="176064" cy="34222"/>
            </a:xfrm>
            <a:custGeom>
              <a:avLst/>
              <a:gdLst/>
              <a:ahLst/>
              <a:cxnLst/>
              <a:rect l="l" t="t" r="r" b="b"/>
              <a:pathLst>
                <a:path w="7393" h="1437" extrusionOk="0">
                  <a:moveTo>
                    <a:pt x="219" y="0"/>
                  </a:moveTo>
                  <a:cubicBezTo>
                    <a:pt x="100" y="0"/>
                    <a:pt x="0" y="172"/>
                    <a:pt x="151" y="232"/>
                  </a:cubicBezTo>
                  <a:cubicBezTo>
                    <a:pt x="1710" y="1024"/>
                    <a:pt x="3649" y="1436"/>
                    <a:pt x="5483" y="1436"/>
                  </a:cubicBezTo>
                  <a:cubicBezTo>
                    <a:pt x="5989" y="1436"/>
                    <a:pt x="6488" y="1405"/>
                    <a:pt x="6968" y="1341"/>
                  </a:cubicBezTo>
                  <a:cubicBezTo>
                    <a:pt x="7360" y="1309"/>
                    <a:pt x="7392" y="754"/>
                    <a:pt x="6968" y="721"/>
                  </a:cubicBezTo>
                  <a:cubicBezTo>
                    <a:pt x="4652" y="624"/>
                    <a:pt x="2499" y="363"/>
                    <a:pt x="249" y="4"/>
                  </a:cubicBezTo>
                  <a:cubicBezTo>
                    <a:pt x="239" y="1"/>
                    <a:pt x="229" y="0"/>
                    <a:pt x="2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49"/>
            <p:cNvSpPr/>
            <p:nvPr/>
          </p:nvSpPr>
          <p:spPr>
            <a:xfrm flipH="1">
              <a:off x="7664002" y="2043177"/>
              <a:ext cx="295758" cy="288423"/>
            </a:xfrm>
            <a:custGeom>
              <a:avLst/>
              <a:gdLst/>
              <a:ahLst/>
              <a:cxnLst/>
              <a:rect l="l" t="t" r="r" b="b"/>
              <a:pathLst>
                <a:path w="12419" h="12111" extrusionOk="0">
                  <a:moveTo>
                    <a:pt x="5732" y="9549"/>
                  </a:moveTo>
                  <a:lnTo>
                    <a:pt x="5732" y="9549"/>
                  </a:lnTo>
                  <a:cubicBezTo>
                    <a:pt x="6808" y="9582"/>
                    <a:pt x="7852" y="9778"/>
                    <a:pt x="8863" y="10332"/>
                  </a:cubicBezTo>
                  <a:cubicBezTo>
                    <a:pt x="7852" y="10006"/>
                    <a:pt x="6808" y="9712"/>
                    <a:pt x="5732" y="9549"/>
                  </a:cubicBezTo>
                  <a:close/>
                  <a:moveTo>
                    <a:pt x="7032" y="0"/>
                  </a:moveTo>
                  <a:cubicBezTo>
                    <a:pt x="6205" y="0"/>
                    <a:pt x="5372" y="182"/>
                    <a:pt x="4623" y="546"/>
                  </a:cubicBezTo>
                  <a:cubicBezTo>
                    <a:pt x="1263" y="2177"/>
                    <a:pt x="904" y="6418"/>
                    <a:pt x="447" y="9712"/>
                  </a:cubicBezTo>
                  <a:cubicBezTo>
                    <a:pt x="382" y="9745"/>
                    <a:pt x="317" y="9745"/>
                    <a:pt x="252" y="9778"/>
                  </a:cubicBezTo>
                  <a:cubicBezTo>
                    <a:pt x="252" y="9778"/>
                    <a:pt x="252" y="9810"/>
                    <a:pt x="219" y="9810"/>
                  </a:cubicBezTo>
                  <a:cubicBezTo>
                    <a:pt x="219" y="9810"/>
                    <a:pt x="186" y="9810"/>
                    <a:pt x="154" y="9843"/>
                  </a:cubicBezTo>
                  <a:cubicBezTo>
                    <a:pt x="0" y="9874"/>
                    <a:pt x="20" y="10107"/>
                    <a:pt x="159" y="10107"/>
                  </a:cubicBezTo>
                  <a:cubicBezTo>
                    <a:pt x="168" y="10107"/>
                    <a:pt x="177" y="10106"/>
                    <a:pt x="186" y="10104"/>
                  </a:cubicBezTo>
                  <a:cubicBezTo>
                    <a:pt x="240" y="10157"/>
                    <a:pt x="315" y="10210"/>
                    <a:pt x="394" y="10210"/>
                  </a:cubicBezTo>
                  <a:cubicBezTo>
                    <a:pt x="411" y="10210"/>
                    <a:pt x="429" y="10208"/>
                    <a:pt x="447" y="10202"/>
                  </a:cubicBezTo>
                  <a:cubicBezTo>
                    <a:pt x="545" y="10202"/>
                    <a:pt x="643" y="10169"/>
                    <a:pt x="741" y="10169"/>
                  </a:cubicBezTo>
                  <a:cubicBezTo>
                    <a:pt x="767" y="10178"/>
                    <a:pt x="796" y="10182"/>
                    <a:pt x="825" y="10182"/>
                  </a:cubicBezTo>
                  <a:cubicBezTo>
                    <a:pt x="906" y="10182"/>
                    <a:pt x="995" y="10152"/>
                    <a:pt x="1067" y="10104"/>
                  </a:cubicBezTo>
                  <a:cubicBezTo>
                    <a:pt x="1132" y="10071"/>
                    <a:pt x="1230" y="10071"/>
                    <a:pt x="1295" y="10039"/>
                  </a:cubicBezTo>
                  <a:cubicBezTo>
                    <a:pt x="1411" y="10036"/>
                    <a:pt x="1526" y="10035"/>
                    <a:pt x="1641" y="10035"/>
                  </a:cubicBezTo>
                  <a:cubicBezTo>
                    <a:pt x="5150" y="10035"/>
                    <a:pt x="8225" y="10988"/>
                    <a:pt x="11636" y="12094"/>
                  </a:cubicBezTo>
                  <a:cubicBezTo>
                    <a:pt x="11677" y="12105"/>
                    <a:pt x="11715" y="12111"/>
                    <a:pt x="11751" y="12111"/>
                  </a:cubicBezTo>
                  <a:cubicBezTo>
                    <a:pt x="12112" y="12111"/>
                    <a:pt x="12188" y="11557"/>
                    <a:pt x="11832" y="11409"/>
                  </a:cubicBezTo>
                  <a:cubicBezTo>
                    <a:pt x="11538" y="11311"/>
                    <a:pt x="11277" y="11180"/>
                    <a:pt x="10983" y="11082"/>
                  </a:cubicBezTo>
                  <a:cubicBezTo>
                    <a:pt x="12093" y="8832"/>
                    <a:pt x="12419" y="5831"/>
                    <a:pt x="11962" y="3384"/>
                  </a:cubicBezTo>
                  <a:cubicBezTo>
                    <a:pt x="11933" y="3237"/>
                    <a:pt x="11811" y="3170"/>
                    <a:pt x="11685" y="3170"/>
                  </a:cubicBezTo>
                  <a:cubicBezTo>
                    <a:pt x="11533" y="3170"/>
                    <a:pt x="11375" y="3270"/>
                    <a:pt x="11375" y="3449"/>
                  </a:cubicBezTo>
                  <a:cubicBezTo>
                    <a:pt x="11375" y="4689"/>
                    <a:pt x="11473" y="5896"/>
                    <a:pt x="11342" y="7135"/>
                  </a:cubicBezTo>
                  <a:cubicBezTo>
                    <a:pt x="11212" y="8440"/>
                    <a:pt x="10886" y="9680"/>
                    <a:pt x="10657" y="10952"/>
                  </a:cubicBezTo>
                  <a:cubicBezTo>
                    <a:pt x="10527" y="10919"/>
                    <a:pt x="10429" y="10854"/>
                    <a:pt x="10331" y="10821"/>
                  </a:cubicBezTo>
                  <a:cubicBezTo>
                    <a:pt x="8996" y="9327"/>
                    <a:pt x="7028" y="8721"/>
                    <a:pt x="5008" y="8721"/>
                  </a:cubicBezTo>
                  <a:cubicBezTo>
                    <a:pt x="3720" y="8721"/>
                    <a:pt x="2411" y="8967"/>
                    <a:pt x="1230" y="9386"/>
                  </a:cubicBezTo>
                  <a:cubicBezTo>
                    <a:pt x="1556" y="7233"/>
                    <a:pt x="1785" y="4689"/>
                    <a:pt x="2992" y="2895"/>
                  </a:cubicBezTo>
                  <a:cubicBezTo>
                    <a:pt x="3998" y="1424"/>
                    <a:pt x="5343" y="835"/>
                    <a:pt x="6746" y="835"/>
                  </a:cubicBezTo>
                  <a:cubicBezTo>
                    <a:pt x="8300" y="835"/>
                    <a:pt x="9925" y="1556"/>
                    <a:pt x="11244" y="2601"/>
                  </a:cubicBezTo>
                  <a:cubicBezTo>
                    <a:pt x="11272" y="2629"/>
                    <a:pt x="11303" y="2641"/>
                    <a:pt x="11330" y="2641"/>
                  </a:cubicBezTo>
                  <a:cubicBezTo>
                    <a:pt x="11401" y="2641"/>
                    <a:pt x="11454" y="2564"/>
                    <a:pt x="11408" y="2471"/>
                  </a:cubicBezTo>
                  <a:cubicBezTo>
                    <a:pt x="10541" y="827"/>
                    <a:pt x="8798" y="0"/>
                    <a:pt x="70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49"/>
            <p:cNvSpPr/>
            <p:nvPr/>
          </p:nvSpPr>
          <p:spPr>
            <a:xfrm flipH="1">
              <a:off x="8256877" y="3192727"/>
              <a:ext cx="47249" cy="217145"/>
            </a:xfrm>
            <a:custGeom>
              <a:avLst/>
              <a:gdLst/>
              <a:ahLst/>
              <a:cxnLst/>
              <a:rect l="l" t="t" r="r" b="b"/>
              <a:pathLst>
                <a:path w="1984" h="9118" extrusionOk="0">
                  <a:moveTo>
                    <a:pt x="229" y="1"/>
                  </a:moveTo>
                  <a:cubicBezTo>
                    <a:pt x="134" y="1"/>
                    <a:pt x="33" y="67"/>
                    <a:pt x="33" y="195"/>
                  </a:cubicBezTo>
                  <a:cubicBezTo>
                    <a:pt x="0" y="3098"/>
                    <a:pt x="359" y="6099"/>
                    <a:pt x="1272" y="8872"/>
                  </a:cubicBezTo>
                  <a:cubicBezTo>
                    <a:pt x="1325" y="9042"/>
                    <a:pt x="1456" y="9117"/>
                    <a:pt x="1588" y="9117"/>
                  </a:cubicBezTo>
                  <a:cubicBezTo>
                    <a:pt x="1785" y="9117"/>
                    <a:pt x="1983" y="8949"/>
                    <a:pt x="1925" y="8676"/>
                  </a:cubicBezTo>
                  <a:cubicBezTo>
                    <a:pt x="1403" y="5838"/>
                    <a:pt x="816" y="3000"/>
                    <a:pt x="391" y="129"/>
                  </a:cubicBezTo>
                  <a:cubicBezTo>
                    <a:pt x="377" y="43"/>
                    <a:pt x="305" y="1"/>
                    <a:pt x="2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49"/>
            <p:cNvSpPr/>
            <p:nvPr/>
          </p:nvSpPr>
          <p:spPr>
            <a:xfrm flipH="1">
              <a:off x="8261640" y="2151035"/>
              <a:ext cx="339245" cy="1406895"/>
            </a:xfrm>
            <a:custGeom>
              <a:avLst/>
              <a:gdLst/>
              <a:ahLst/>
              <a:cxnLst/>
              <a:rect l="l" t="t" r="r" b="b"/>
              <a:pathLst>
                <a:path w="14245" h="59076" extrusionOk="0">
                  <a:moveTo>
                    <a:pt x="14090" y="0"/>
                  </a:moveTo>
                  <a:cubicBezTo>
                    <a:pt x="14052" y="0"/>
                    <a:pt x="14016" y="19"/>
                    <a:pt x="13994" y="62"/>
                  </a:cubicBezTo>
                  <a:cubicBezTo>
                    <a:pt x="12820" y="2248"/>
                    <a:pt x="11874" y="4531"/>
                    <a:pt x="10602" y="6651"/>
                  </a:cubicBezTo>
                  <a:cubicBezTo>
                    <a:pt x="9297" y="8804"/>
                    <a:pt x="7796" y="10761"/>
                    <a:pt x="6361" y="12816"/>
                  </a:cubicBezTo>
                  <a:cubicBezTo>
                    <a:pt x="3654" y="16666"/>
                    <a:pt x="3752" y="21819"/>
                    <a:pt x="2447" y="26191"/>
                  </a:cubicBezTo>
                  <a:cubicBezTo>
                    <a:pt x="881" y="31377"/>
                    <a:pt x="0" y="36042"/>
                    <a:pt x="424" y="41457"/>
                  </a:cubicBezTo>
                  <a:cubicBezTo>
                    <a:pt x="653" y="44229"/>
                    <a:pt x="1011" y="47002"/>
                    <a:pt x="1011" y="49775"/>
                  </a:cubicBezTo>
                  <a:cubicBezTo>
                    <a:pt x="1011" y="52743"/>
                    <a:pt x="816" y="55711"/>
                    <a:pt x="848" y="58647"/>
                  </a:cubicBezTo>
                  <a:cubicBezTo>
                    <a:pt x="848" y="58937"/>
                    <a:pt x="1054" y="59076"/>
                    <a:pt x="1267" y="59076"/>
                  </a:cubicBezTo>
                  <a:cubicBezTo>
                    <a:pt x="1486" y="59076"/>
                    <a:pt x="1713" y="58929"/>
                    <a:pt x="1729" y="58647"/>
                  </a:cubicBezTo>
                  <a:cubicBezTo>
                    <a:pt x="1794" y="53298"/>
                    <a:pt x="1957" y="48111"/>
                    <a:pt x="1501" y="42761"/>
                  </a:cubicBezTo>
                  <a:cubicBezTo>
                    <a:pt x="1272" y="40119"/>
                    <a:pt x="1142" y="37477"/>
                    <a:pt x="1403" y="34835"/>
                  </a:cubicBezTo>
                  <a:cubicBezTo>
                    <a:pt x="1729" y="31801"/>
                    <a:pt x="2708" y="28931"/>
                    <a:pt x="3556" y="26060"/>
                  </a:cubicBezTo>
                  <a:cubicBezTo>
                    <a:pt x="4273" y="23711"/>
                    <a:pt x="4698" y="21363"/>
                    <a:pt x="5122" y="18949"/>
                  </a:cubicBezTo>
                  <a:cubicBezTo>
                    <a:pt x="5546" y="16405"/>
                    <a:pt x="6459" y="14447"/>
                    <a:pt x="7959" y="12360"/>
                  </a:cubicBezTo>
                  <a:cubicBezTo>
                    <a:pt x="9362" y="10468"/>
                    <a:pt x="10634" y="8478"/>
                    <a:pt x="11711" y="6423"/>
                  </a:cubicBezTo>
                  <a:cubicBezTo>
                    <a:pt x="12265" y="5379"/>
                    <a:pt x="12787" y="4303"/>
                    <a:pt x="13211" y="3226"/>
                  </a:cubicBezTo>
                  <a:cubicBezTo>
                    <a:pt x="13342" y="2965"/>
                    <a:pt x="13440" y="2704"/>
                    <a:pt x="13537" y="2411"/>
                  </a:cubicBezTo>
                  <a:cubicBezTo>
                    <a:pt x="13570" y="2378"/>
                    <a:pt x="13766" y="1497"/>
                    <a:pt x="13864" y="1138"/>
                  </a:cubicBezTo>
                  <a:cubicBezTo>
                    <a:pt x="13864" y="1149"/>
                    <a:pt x="13867" y="1153"/>
                    <a:pt x="13873" y="1153"/>
                  </a:cubicBezTo>
                  <a:cubicBezTo>
                    <a:pt x="13885" y="1153"/>
                    <a:pt x="13907" y="1138"/>
                    <a:pt x="13929" y="1138"/>
                  </a:cubicBezTo>
                  <a:cubicBezTo>
                    <a:pt x="14027" y="812"/>
                    <a:pt x="14125" y="486"/>
                    <a:pt x="14222" y="160"/>
                  </a:cubicBezTo>
                  <a:cubicBezTo>
                    <a:pt x="14244" y="73"/>
                    <a:pt x="14165" y="0"/>
                    <a:pt x="1409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49"/>
            <p:cNvSpPr/>
            <p:nvPr/>
          </p:nvSpPr>
          <p:spPr>
            <a:xfrm flipH="1">
              <a:off x="8563590" y="3605965"/>
              <a:ext cx="942312" cy="1386390"/>
            </a:xfrm>
            <a:custGeom>
              <a:avLst/>
              <a:gdLst/>
              <a:ahLst/>
              <a:cxnLst/>
              <a:rect l="l" t="t" r="r" b="b"/>
              <a:pathLst>
                <a:path w="39568" h="58215" extrusionOk="0">
                  <a:moveTo>
                    <a:pt x="39258" y="1"/>
                  </a:moveTo>
                  <a:cubicBezTo>
                    <a:pt x="39103" y="1"/>
                    <a:pt x="38948" y="99"/>
                    <a:pt x="38948" y="294"/>
                  </a:cubicBezTo>
                  <a:cubicBezTo>
                    <a:pt x="38916" y="2741"/>
                    <a:pt x="37774" y="4307"/>
                    <a:pt x="36404" y="6166"/>
                  </a:cubicBezTo>
                  <a:cubicBezTo>
                    <a:pt x="35164" y="7797"/>
                    <a:pt x="34251" y="9656"/>
                    <a:pt x="33664" y="11613"/>
                  </a:cubicBezTo>
                  <a:cubicBezTo>
                    <a:pt x="32229" y="16409"/>
                    <a:pt x="3817" y="53563"/>
                    <a:pt x="326" y="57346"/>
                  </a:cubicBezTo>
                  <a:cubicBezTo>
                    <a:pt x="0" y="57723"/>
                    <a:pt x="330" y="58214"/>
                    <a:pt x="707" y="58214"/>
                  </a:cubicBezTo>
                  <a:cubicBezTo>
                    <a:pt x="820" y="58214"/>
                    <a:pt x="938" y="58170"/>
                    <a:pt x="1044" y="58064"/>
                  </a:cubicBezTo>
                  <a:cubicBezTo>
                    <a:pt x="4534" y="54541"/>
                    <a:pt x="31315" y="17191"/>
                    <a:pt x="33827" y="12657"/>
                  </a:cubicBezTo>
                  <a:cubicBezTo>
                    <a:pt x="35295" y="10015"/>
                    <a:pt x="35784" y="7536"/>
                    <a:pt x="37578" y="5155"/>
                  </a:cubicBezTo>
                  <a:cubicBezTo>
                    <a:pt x="38687" y="3654"/>
                    <a:pt x="39568" y="2186"/>
                    <a:pt x="39568" y="294"/>
                  </a:cubicBezTo>
                  <a:cubicBezTo>
                    <a:pt x="39568" y="99"/>
                    <a:pt x="39413" y="1"/>
                    <a:pt x="392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49"/>
            <p:cNvSpPr/>
            <p:nvPr/>
          </p:nvSpPr>
          <p:spPr>
            <a:xfrm flipH="1">
              <a:off x="8058378" y="1967445"/>
              <a:ext cx="146319" cy="67039"/>
            </a:xfrm>
            <a:custGeom>
              <a:avLst/>
              <a:gdLst/>
              <a:ahLst/>
              <a:cxnLst/>
              <a:rect l="l" t="t" r="r" b="b"/>
              <a:pathLst>
                <a:path w="6144" h="2815" extrusionOk="0">
                  <a:moveTo>
                    <a:pt x="5591" y="1"/>
                  </a:moveTo>
                  <a:cubicBezTo>
                    <a:pt x="5505" y="1"/>
                    <a:pt x="5411" y="32"/>
                    <a:pt x="5317" y="105"/>
                  </a:cubicBezTo>
                  <a:cubicBezTo>
                    <a:pt x="3882" y="1247"/>
                    <a:pt x="2186" y="1997"/>
                    <a:pt x="359" y="2226"/>
                  </a:cubicBezTo>
                  <a:cubicBezTo>
                    <a:pt x="11" y="2289"/>
                    <a:pt x="1" y="2814"/>
                    <a:pt x="359" y="2814"/>
                  </a:cubicBezTo>
                  <a:cubicBezTo>
                    <a:pt x="370" y="2814"/>
                    <a:pt x="381" y="2814"/>
                    <a:pt x="392" y="2813"/>
                  </a:cubicBezTo>
                  <a:cubicBezTo>
                    <a:pt x="2382" y="2650"/>
                    <a:pt x="4208" y="1965"/>
                    <a:pt x="5807" y="725"/>
                  </a:cubicBezTo>
                  <a:cubicBezTo>
                    <a:pt x="6144" y="466"/>
                    <a:pt x="5924" y="1"/>
                    <a:pt x="55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49"/>
            <p:cNvSpPr/>
            <p:nvPr/>
          </p:nvSpPr>
          <p:spPr>
            <a:xfrm flipH="1">
              <a:off x="6748220" y="882720"/>
              <a:ext cx="1736542" cy="4497606"/>
            </a:xfrm>
            <a:custGeom>
              <a:avLst/>
              <a:gdLst/>
              <a:ahLst/>
              <a:cxnLst/>
              <a:rect l="l" t="t" r="r" b="b"/>
              <a:pathLst>
                <a:path w="72918" h="188856" extrusionOk="0">
                  <a:moveTo>
                    <a:pt x="30321" y="8956"/>
                  </a:moveTo>
                  <a:cubicBezTo>
                    <a:pt x="30321" y="9021"/>
                    <a:pt x="30321" y="9119"/>
                    <a:pt x="30321" y="9184"/>
                  </a:cubicBezTo>
                  <a:cubicBezTo>
                    <a:pt x="30321" y="9315"/>
                    <a:pt x="30386" y="9380"/>
                    <a:pt x="30484" y="9445"/>
                  </a:cubicBezTo>
                  <a:cubicBezTo>
                    <a:pt x="29832" y="13197"/>
                    <a:pt x="28657" y="16132"/>
                    <a:pt x="26113" y="19296"/>
                  </a:cubicBezTo>
                  <a:cubicBezTo>
                    <a:pt x="26015" y="19394"/>
                    <a:pt x="26015" y="19525"/>
                    <a:pt x="26048" y="19623"/>
                  </a:cubicBezTo>
                  <a:cubicBezTo>
                    <a:pt x="25993" y="19485"/>
                    <a:pt x="25868" y="19347"/>
                    <a:pt x="25692" y="19347"/>
                  </a:cubicBezTo>
                  <a:cubicBezTo>
                    <a:pt x="25660" y="19347"/>
                    <a:pt x="25627" y="19352"/>
                    <a:pt x="25591" y="19362"/>
                  </a:cubicBezTo>
                  <a:cubicBezTo>
                    <a:pt x="25428" y="19362"/>
                    <a:pt x="25265" y="19362"/>
                    <a:pt x="25134" y="19394"/>
                  </a:cubicBezTo>
                  <a:cubicBezTo>
                    <a:pt x="25983" y="17633"/>
                    <a:pt x="26831" y="15904"/>
                    <a:pt x="27679" y="14175"/>
                  </a:cubicBezTo>
                  <a:cubicBezTo>
                    <a:pt x="28233" y="13001"/>
                    <a:pt x="29081" y="10163"/>
                    <a:pt x="30321" y="8956"/>
                  </a:cubicBezTo>
                  <a:close/>
                  <a:moveTo>
                    <a:pt x="38606" y="24614"/>
                  </a:moveTo>
                  <a:lnTo>
                    <a:pt x="38606" y="24614"/>
                  </a:lnTo>
                  <a:cubicBezTo>
                    <a:pt x="39455" y="25984"/>
                    <a:pt x="40466" y="27288"/>
                    <a:pt x="41640" y="28463"/>
                  </a:cubicBezTo>
                  <a:cubicBezTo>
                    <a:pt x="41774" y="28574"/>
                    <a:pt x="41908" y="28625"/>
                    <a:pt x="42041" y="28625"/>
                  </a:cubicBezTo>
                  <a:cubicBezTo>
                    <a:pt x="42103" y="28625"/>
                    <a:pt x="42165" y="28614"/>
                    <a:pt x="42227" y="28593"/>
                  </a:cubicBezTo>
                  <a:lnTo>
                    <a:pt x="42227" y="28593"/>
                  </a:lnTo>
                  <a:cubicBezTo>
                    <a:pt x="39879" y="33878"/>
                    <a:pt x="44902" y="38314"/>
                    <a:pt x="45946" y="43272"/>
                  </a:cubicBezTo>
                  <a:cubicBezTo>
                    <a:pt x="45855" y="43270"/>
                    <a:pt x="45763" y="43269"/>
                    <a:pt x="45672" y="43269"/>
                  </a:cubicBezTo>
                  <a:cubicBezTo>
                    <a:pt x="44296" y="43269"/>
                    <a:pt x="42925" y="43500"/>
                    <a:pt x="41640" y="43990"/>
                  </a:cubicBezTo>
                  <a:cubicBezTo>
                    <a:pt x="41249" y="42065"/>
                    <a:pt x="40792" y="40141"/>
                    <a:pt x="40792" y="38151"/>
                  </a:cubicBezTo>
                  <a:cubicBezTo>
                    <a:pt x="40792" y="36422"/>
                    <a:pt x="41183" y="34693"/>
                    <a:pt x="40890" y="32997"/>
                  </a:cubicBezTo>
                  <a:cubicBezTo>
                    <a:pt x="40662" y="31659"/>
                    <a:pt x="40009" y="30452"/>
                    <a:pt x="39585" y="29180"/>
                  </a:cubicBezTo>
                  <a:cubicBezTo>
                    <a:pt x="39063" y="27680"/>
                    <a:pt x="38802" y="26147"/>
                    <a:pt x="38606" y="24614"/>
                  </a:cubicBezTo>
                  <a:close/>
                  <a:moveTo>
                    <a:pt x="36454" y="23602"/>
                  </a:moveTo>
                  <a:lnTo>
                    <a:pt x="36454" y="23602"/>
                  </a:lnTo>
                  <a:cubicBezTo>
                    <a:pt x="36780" y="25690"/>
                    <a:pt x="36715" y="27778"/>
                    <a:pt x="36258" y="29865"/>
                  </a:cubicBezTo>
                  <a:cubicBezTo>
                    <a:pt x="36193" y="30192"/>
                    <a:pt x="36095" y="30518"/>
                    <a:pt x="36030" y="30811"/>
                  </a:cubicBezTo>
                  <a:cubicBezTo>
                    <a:pt x="35997" y="30844"/>
                    <a:pt x="35964" y="30877"/>
                    <a:pt x="35964" y="30942"/>
                  </a:cubicBezTo>
                  <a:cubicBezTo>
                    <a:pt x="35964" y="30974"/>
                    <a:pt x="35964" y="31007"/>
                    <a:pt x="35964" y="31040"/>
                  </a:cubicBezTo>
                  <a:cubicBezTo>
                    <a:pt x="35671" y="32312"/>
                    <a:pt x="35410" y="33519"/>
                    <a:pt x="35508" y="34921"/>
                  </a:cubicBezTo>
                  <a:cubicBezTo>
                    <a:pt x="35801" y="39390"/>
                    <a:pt x="34757" y="43174"/>
                    <a:pt x="33289" y="47317"/>
                  </a:cubicBezTo>
                  <a:cubicBezTo>
                    <a:pt x="32316" y="46728"/>
                    <a:pt x="31162" y="46481"/>
                    <a:pt x="30000" y="46481"/>
                  </a:cubicBezTo>
                  <a:cubicBezTo>
                    <a:pt x="29682" y="46481"/>
                    <a:pt x="29364" y="46499"/>
                    <a:pt x="29049" y="46534"/>
                  </a:cubicBezTo>
                  <a:cubicBezTo>
                    <a:pt x="29147" y="43990"/>
                    <a:pt x="30549" y="42033"/>
                    <a:pt x="31724" y="39880"/>
                  </a:cubicBezTo>
                  <a:cubicBezTo>
                    <a:pt x="32702" y="38086"/>
                    <a:pt x="33387" y="36194"/>
                    <a:pt x="33616" y="34139"/>
                  </a:cubicBezTo>
                  <a:cubicBezTo>
                    <a:pt x="33746" y="33029"/>
                    <a:pt x="33681" y="31920"/>
                    <a:pt x="33714" y="30811"/>
                  </a:cubicBezTo>
                  <a:cubicBezTo>
                    <a:pt x="33779" y="29017"/>
                    <a:pt x="34301" y="27647"/>
                    <a:pt x="35214" y="26147"/>
                  </a:cubicBezTo>
                  <a:cubicBezTo>
                    <a:pt x="35703" y="25299"/>
                    <a:pt x="36127" y="24450"/>
                    <a:pt x="36454" y="23602"/>
                  </a:cubicBezTo>
                  <a:close/>
                  <a:moveTo>
                    <a:pt x="36519" y="63268"/>
                  </a:moveTo>
                  <a:cubicBezTo>
                    <a:pt x="37008" y="65584"/>
                    <a:pt x="37269" y="67867"/>
                    <a:pt x="37302" y="70086"/>
                  </a:cubicBezTo>
                  <a:cubicBezTo>
                    <a:pt x="36290" y="71325"/>
                    <a:pt x="35344" y="72956"/>
                    <a:pt x="34920" y="74555"/>
                  </a:cubicBezTo>
                  <a:cubicBezTo>
                    <a:pt x="34659" y="73935"/>
                    <a:pt x="34333" y="73348"/>
                    <a:pt x="33974" y="72858"/>
                  </a:cubicBezTo>
                  <a:cubicBezTo>
                    <a:pt x="33951" y="72811"/>
                    <a:pt x="33909" y="72780"/>
                    <a:pt x="33863" y="72780"/>
                  </a:cubicBezTo>
                  <a:cubicBezTo>
                    <a:pt x="33846" y="72780"/>
                    <a:pt x="33829" y="72784"/>
                    <a:pt x="33811" y="72793"/>
                  </a:cubicBezTo>
                  <a:cubicBezTo>
                    <a:pt x="34203" y="71554"/>
                    <a:pt x="34627" y="70379"/>
                    <a:pt x="34986" y="69172"/>
                  </a:cubicBezTo>
                  <a:cubicBezTo>
                    <a:pt x="35540" y="67280"/>
                    <a:pt x="36095" y="65290"/>
                    <a:pt x="36519" y="63268"/>
                  </a:cubicBezTo>
                  <a:close/>
                  <a:moveTo>
                    <a:pt x="37302" y="71293"/>
                  </a:moveTo>
                  <a:cubicBezTo>
                    <a:pt x="37269" y="74457"/>
                    <a:pt x="36845" y="77588"/>
                    <a:pt x="36127" y="80818"/>
                  </a:cubicBezTo>
                  <a:cubicBezTo>
                    <a:pt x="36225" y="79317"/>
                    <a:pt x="35964" y="77556"/>
                    <a:pt x="35442" y="75925"/>
                  </a:cubicBezTo>
                  <a:cubicBezTo>
                    <a:pt x="35866" y="74946"/>
                    <a:pt x="36095" y="73837"/>
                    <a:pt x="36519" y="72858"/>
                  </a:cubicBezTo>
                  <a:cubicBezTo>
                    <a:pt x="36780" y="72304"/>
                    <a:pt x="37041" y="71782"/>
                    <a:pt x="37302" y="71293"/>
                  </a:cubicBezTo>
                  <a:close/>
                  <a:moveTo>
                    <a:pt x="33648" y="73185"/>
                  </a:moveTo>
                  <a:cubicBezTo>
                    <a:pt x="33974" y="74489"/>
                    <a:pt x="34496" y="75761"/>
                    <a:pt x="34790" y="77066"/>
                  </a:cubicBezTo>
                  <a:cubicBezTo>
                    <a:pt x="35084" y="78436"/>
                    <a:pt x="35116" y="79872"/>
                    <a:pt x="35410" y="81242"/>
                  </a:cubicBezTo>
                  <a:cubicBezTo>
                    <a:pt x="35444" y="81415"/>
                    <a:pt x="35562" y="81487"/>
                    <a:pt x="35689" y="81487"/>
                  </a:cubicBezTo>
                  <a:cubicBezTo>
                    <a:pt x="35801" y="81487"/>
                    <a:pt x="35920" y="81431"/>
                    <a:pt x="35997" y="81339"/>
                  </a:cubicBezTo>
                  <a:lnTo>
                    <a:pt x="35997" y="81339"/>
                  </a:lnTo>
                  <a:cubicBezTo>
                    <a:pt x="35899" y="81829"/>
                    <a:pt x="35769" y="82351"/>
                    <a:pt x="35638" y="82873"/>
                  </a:cubicBezTo>
                  <a:cubicBezTo>
                    <a:pt x="35181" y="84667"/>
                    <a:pt x="34725" y="86461"/>
                    <a:pt x="34268" y="88255"/>
                  </a:cubicBezTo>
                  <a:cubicBezTo>
                    <a:pt x="33942" y="85417"/>
                    <a:pt x="32376" y="82905"/>
                    <a:pt x="32343" y="80035"/>
                  </a:cubicBezTo>
                  <a:cubicBezTo>
                    <a:pt x="32311" y="77719"/>
                    <a:pt x="32931" y="75435"/>
                    <a:pt x="33648" y="73185"/>
                  </a:cubicBezTo>
                  <a:close/>
                  <a:moveTo>
                    <a:pt x="39804" y="0"/>
                  </a:moveTo>
                  <a:cubicBezTo>
                    <a:pt x="37889" y="0"/>
                    <a:pt x="36021" y="1055"/>
                    <a:pt x="35181" y="2758"/>
                  </a:cubicBezTo>
                  <a:cubicBezTo>
                    <a:pt x="34132" y="1606"/>
                    <a:pt x="32705" y="1115"/>
                    <a:pt x="31238" y="1115"/>
                  </a:cubicBezTo>
                  <a:cubicBezTo>
                    <a:pt x="30380" y="1115"/>
                    <a:pt x="29509" y="1283"/>
                    <a:pt x="28690" y="1584"/>
                  </a:cubicBezTo>
                  <a:cubicBezTo>
                    <a:pt x="28385" y="1675"/>
                    <a:pt x="28479" y="2080"/>
                    <a:pt x="28758" y="2080"/>
                  </a:cubicBezTo>
                  <a:cubicBezTo>
                    <a:pt x="28778" y="2080"/>
                    <a:pt x="28799" y="2078"/>
                    <a:pt x="28821" y="2073"/>
                  </a:cubicBezTo>
                  <a:cubicBezTo>
                    <a:pt x="29385" y="1940"/>
                    <a:pt x="29985" y="1852"/>
                    <a:pt x="30591" y="1852"/>
                  </a:cubicBezTo>
                  <a:cubicBezTo>
                    <a:pt x="32363" y="1852"/>
                    <a:pt x="34177" y="2611"/>
                    <a:pt x="35247" y="5237"/>
                  </a:cubicBezTo>
                  <a:cubicBezTo>
                    <a:pt x="35769" y="6770"/>
                    <a:pt x="35899" y="8369"/>
                    <a:pt x="35964" y="9967"/>
                  </a:cubicBezTo>
                  <a:cubicBezTo>
                    <a:pt x="35142" y="8844"/>
                    <a:pt x="33330" y="8088"/>
                    <a:pt x="31882" y="8088"/>
                  </a:cubicBezTo>
                  <a:cubicBezTo>
                    <a:pt x="31606" y="8088"/>
                    <a:pt x="31344" y="8116"/>
                    <a:pt x="31104" y="8173"/>
                  </a:cubicBezTo>
                  <a:cubicBezTo>
                    <a:pt x="31137" y="5988"/>
                    <a:pt x="30256" y="3541"/>
                    <a:pt x="28690" y="2138"/>
                  </a:cubicBezTo>
                  <a:cubicBezTo>
                    <a:pt x="28657" y="2105"/>
                    <a:pt x="28617" y="2091"/>
                    <a:pt x="28578" y="2091"/>
                  </a:cubicBezTo>
                  <a:cubicBezTo>
                    <a:pt x="28464" y="2091"/>
                    <a:pt x="28356" y="2213"/>
                    <a:pt x="28429" y="2334"/>
                  </a:cubicBezTo>
                  <a:cubicBezTo>
                    <a:pt x="28984" y="3411"/>
                    <a:pt x="29571" y="4422"/>
                    <a:pt x="29930" y="5629"/>
                  </a:cubicBezTo>
                  <a:cubicBezTo>
                    <a:pt x="30191" y="6509"/>
                    <a:pt x="30256" y="7423"/>
                    <a:pt x="30288" y="8336"/>
                  </a:cubicBezTo>
                  <a:cubicBezTo>
                    <a:pt x="29147" y="8793"/>
                    <a:pt x="28690" y="10326"/>
                    <a:pt x="28136" y="11435"/>
                  </a:cubicBezTo>
                  <a:cubicBezTo>
                    <a:pt x="27972" y="11794"/>
                    <a:pt x="27777" y="12185"/>
                    <a:pt x="27581" y="12544"/>
                  </a:cubicBezTo>
                  <a:cubicBezTo>
                    <a:pt x="28331" y="9478"/>
                    <a:pt x="28527" y="6183"/>
                    <a:pt x="28233" y="3117"/>
                  </a:cubicBezTo>
                  <a:cubicBezTo>
                    <a:pt x="28217" y="2901"/>
                    <a:pt x="28039" y="2787"/>
                    <a:pt x="27874" y="2787"/>
                  </a:cubicBezTo>
                  <a:cubicBezTo>
                    <a:pt x="27714" y="2787"/>
                    <a:pt x="27565" y="2893"/>
                    <a:pt x="27581" y="3117"/>
                  </a:cubicBezTo>
                  <a:cubicBezTo>
                    <a:pt x="27646" y="6934"/>
                    <a:pt x="27287" y="10522"/>
                    <a:pt x="26733" y="14273"/>
                  </a:cubicBezTo>
                  <a:cubicBezTo>
                    <a:pt x="25852" y="16034"/>
                    <a:pt x="24971" y="17829"/>
                    <a:pt x="24091" y="19590"/>
                  </a:cubicBezTo>
                  <a:cubicBezTo>
                    <a:pt x="24058" y="19655"/>
                    <a:pt x="24058" y="19721"/>
                    <a:pt x="24058" y="19786"/>
                  </a:cubicBezTo>
                  <a:cubicBezTo>
                    <a:pt x="24025" y="19786"/>
                    <a:pt x="23993" y="19818"/>
                    <a:pt x="23960" y="19851"/>
                  </a:cubicBezTo>
                  <a:cubicBezTo>
                    <a:pt x="22460" y="22461"/>
                    <a:pt x="21253" y="25233"/>
                    <a:pt x="19687" y="27810"/>
                  </a:cubicBezTo>
                  <a:cubicBezTo>
                    <a:pt x="18219" y="30257"/>
                    <a:pt x="16555" y="32508"/>
                    <a:pt x="14924" y="34824"/>
                  </a:cubicBezTo>
                  <a:cubicBezTo>
                    <a:pt x="13391" y="37009"/>
                    <a:pt x="12706" y="39423"/>
                    <a:pt x="12054" y="42000"/>
                  </a:cubicBezTo>
                  <a:cubicBezTo>
                    <a:pt x="11826" y="42848"/>
                    <a:pt x="11597" y="43729"/>
                    <a:pt x="11369" y="44577"/>
                  </a:cubicBezTo>
                  <a:cubicBezTo>
                    <a:pt x="11271" y="44642"/>
                    <a:pt x="11238" y="44805"/>
                    <a:pt x="11271" y="44903"/>
                  </a:cubicBezTo>
                  <a:cubicBezTo>
                    <a:pt x="10651" y="47252"/>
                    <a:pt x="10032" y="49633"/>
                    <a:pt x="9444" y="51982"/>
                  </a:cubicBezTo>
                  <a:cubicBezTo>
                    <a:pt x="9327" y="52393"/>
                    <a:pt x="9656" y="52651"/>
                    <a:pt x="9973" y="52651"/>
                  </a:cubicBezTo>
                  <a:cubicBezTo>
                    <a:pt x="10184" y="52651"/>
                    <a:pt x="10390" y="52536"/>
                    <a:pt x="10456" y="52275"/>
                  </a:cubicBezTo>
                  <a:cubicBezTo>
                    <a:pt x="11075" y="49992"/>
                    <a:pt x="11565" y="47545"/>
                    <a:pt x="12152" y="45131"/>
                  </a:cubicBezTo>
                  <a:cubicBezTo>
                    <a:pt x="12482" y="45175"/>
                    <a:pt x="12811" y="45196"/>
                    <a:pt x="13138" y="45196"/>
                  </a:cubicBezTo>
                  <a:cubicBezTo>
                    <a:pt x="15010" y="45196"/>
                    <a:pt x="16813" y="44499"/>
                    <a:pt x="18284" y="43305"/>
                  </a:cubicBezTo>
                  <a:cubicBezTo>
                    <a:pt x="18554" y="43062"/>
                    <a:pt x="18289" y="42620"/>
                    <a:pt x="17987" y="42620"/>
                  </a:cubicBezTo>
                  <a:cubicBezTo>
                    <a:pt x="17923" y="42620"/>
                    <a:pt x="17858" y="42639"/>
                    <a:pt x="17795" y="42685"/>
                  </a:cubicBezTo>
                  <a:cubicBezTo>
                    <a:pt x="16131" y="43924"/>
                    <a:pt x="14305" y="44479"/>
                    <a:pt x="12315" y="44544"/>
                  </a:cubicBezTo>
                  <a:cubicBezTo>
                    <a:pt x="12576" y="43435"/>
                    <a:pt x="12902" y="42359"/>
                    <a:pt x="13228" y="41282"/>
                  </a:cubicBezTo>
                  <a:cubicBezTo>
                    <a:pt x="13735" y="41395"/>
                    <a:pt x="14242" y="41449"/>
                    <a:pt x="14746" y="41449"/>
                  </a:cubicBezTo>
                  <a:cubicBezTo>
                    <a:pt x="15702" y="41449"/>
                    <a:pt x="16648" y="41254"/>
                    <a:pt x="17567" y="40891"/>
                  </a:cubicBezTo>
                  <a:cubicBezTo>
                    <a:pt x="17893" y="40760"/>
                    <a:pt x="17991" y="40336"/>
                    <a:pt x="17665" y="40141"/>
                  </a:cubicBezTo>
                  <a:cubicBezTo>
                    <a:pt x="16719" y="39619"/>
                    <a:pt x="15740" y="39162"/>
                    <a:pt x="14696" y="38934"/>
                  </a:cubicBezTo>
                  <a:cubicBezTo>
                    <a:pt x="14654" y="38922"/>
                    <a:pt x="14615" y="38917"/>
                    <a:pt x="14578" y="38917"/>
                  </a:cubicBezTo>
                  <a:cubicBezTo>
                    <a:pt x="14188" y="38917"/>
                    <a:pt x="14113" y="39502"/>
                    <a:pt x="14500" y="39651"/>
                  </a:cubicBezTo>
                  <a:cubicBezTo>
                    <a:pt x="15153" y="39912"/>
                    <a:pt x="15805" y="40173"/>
                    <a:pt x="16458" y="40467"/>
                  </a:cubicBezTo>
                  <a:cubicBezTo>
                    <a:pt x="15446" y="40826"/>
                    <a:pt x="14403" y="40956"/>
                    <a:pt x="13326" y="40956"/>
                  </a:cubicBezTo>
                  <a:cubicBezTo>
                    <a:pt x="13848" y="39456"/>
                    <a:pt x="14435" y="37988"/>
                    <a:pt x="15185" y="36585"/>
                  </a:cubicBezTo>
                  <a:cubicBezTo>
                    <a:pt x="16327" y="36650"/>
                    <a:pt x="17404" y="37107"/>
                    <a:pt x="18284" y="37857"/>
                  </a:cubicBezTo>
                  <a:cubicBezTo>
                    <a:pt x="18377" y="37943"/>
                    <a:pt x="18479" y="37979"/>
                    <a:pt x="18578" y="37979"/>
                  </a:cubicBezTo>
                  <a:cubicBezTo>
                    <a:pt x="18928" y="37979"/>
                    <a:pt x="19228" y="37525"/>
                    <a:pt x="18871" y="37270"/>
                  </a:cubicBezTo>
                  <a:cubicBezTo>
                    <a:pt x="17893" y="36487"/>
                    <a:pt x="16751" y="36063"/>
                    <a:pt x="15512" y="35998"/>
                  </a:cubicBezTo>
                  <a:cubicBezTo>
                    <a:pt x="15838" y="35476"/>
                    <a:pt x="16164" y="34954"/>
                    <a:pt x="16523" y="34465"/>
                  </a:cubicBezTo>
                  <a:cubicBezTo>
                    <a:pt x="18089" y="32344"/>
                    <a:pt x="19622" y="30126"/>
                    <a:pt x="20959" y="27778"/>
                  </a:cubicBezTo>
                  <a:cubicBezTo>
                    <a:pt x="21448" y="27843"/>
                    <a:pt x="21905" y="27973"/>
                    <a:pt x="22362" y="28202"/>
                  </a:cubicBezTo>
                  <a:cubicBezTo>
                    <a:pt x="22818" y="28430"/>
                    <a:pt x="23210" y="28789"/>
                    <a:pt x="23667" y="28985"/>
                  </a:cubicBezTo>
                  <a:cubicBezTo>
                    <a:pt x="23714" y="29008"/>
                    <a:pt x="23765" y="29019"/>
                    <a:pt x="23816" y="29019"/>
                  </a:cubicBezTo>
                  <a:cubicBezTo>
                    <a:pt x="24050" y="29019"/>
                    <a:pt x="24284" y="28795"/>
                    <a:pt x="24123" y="28528"/>
                  </a:cubicBezTo>
                  <a:cubicBezTo>
                    <a:pt x="23536" y="27680"/>
                    <a:pt x="22329" y="27354"/>
                    <a:pt x="21285" y="27223"/>
                  </a:cubicBezTo>
                  <a:cubicBezTo>
                    <a:pt x="21644" y="26603"/>
                    <a:pt x="21970" y="25951"/>
                    <a:pt x="22297" y="25299"/>
                  </a:cubicBezTo>
                  <a:cubicBezTo>
                    <a:pt x="23275" y="25592"/>
                    <a:pt x="24058" y="26114"/>
                    <a:pt x="24939" y="26669"/>
                  </a:cubicBezTo>
                  <a:cubicBezTo>
                    <a:pt x="24988" y="26702"/>
                    <a:pt x="25040" y="26716"/>
                    <a:pt x="25089" y="26716"/>
                  </a:cubicBezTo>
                  <a:cubicBezTo>
                    <a:pt x="25336" y="26716"/>
                    <a:pt x="25547" y="26364"/>
                    <a:pt x="25330" y="26147"/>
                  </a:cubicBezTo>
                  <a:cubicBezTo>
                    <a:pt x="24580" y="25429"/>
                    <a:pt x="23569" y="25005"/>
                    <a:pt x="22558" y="24744"/>
                  </a:cubicBezTo>
                  <a:cubicBezTo>
                    <a:pt x="23243" y="23243"/>
                    <a:pt x="23830" y="21710"/>
                    <a:pt x="24221" y="20145"/>
                  </a:cubicBezTo>
                  <a:cubicBezTo>
                    <a:pt x="24254" y="20145"/>
                    <a:pt x="24319" y="20177"/>
                    <a:pt x="24352" y="20177"/>
                  </a:cubicBezTo>
                  <a:cubicBezTo>
                    <a:pt x="24715" y="20268"/>
                    <a:pt x="24882" y="20317"/>
                    <a:pt x="25034" y="20317"/>
                  </a:cubicBezTo>
                  <a:cubicBezTo>
                    <a:pt x="25210" y="20317"/>
                    <a:pt x="25367" y="20252"/>
                    <a:pt x="25787" y="20112"/>
                  </a:cubicBezTo>
                  <a:cubicBezTo>
                    <a:pt x="26015" y="20047"/>
                    <a:pt x="26080" y="19818"/>
                    <a:pt x="26048" y="19623"/>
                  </a:cubicBezTo>
                  <a:lnTo>
                    <a:pt x="26048" y="19623"/>
                  </a:lnTo>
                  <a:cubicBezTo>
                    <a:pt x="26090" y="19790"/>
                    <a:pt x="26225" y="19904"/>
                    <a:pt x="26377" y="19904"/>
                  </a:cubicBezTo>
                  <a:cubicBezTo>
                    <a:pt x="26463" y="19904"/>
                    <a:pt x="26553" y="19868"/>
                    <a:pt x="26635" y="19786"/>
                  </a:cubicBezTo>
                  <a:cubicBezTo>
                    <a:pt x="29408" y="17209"/>
                    <a:pt x="31300" y="12936"/>
                    <a:pt x="31137" y="9054"/>
                  </a:cubicBezTo>
                  <a:lnTo>
                    <a:pt x="31137" y="9054"/>
                  </a:lnTo>
                  <a:cubicBezTo>
                    <a:pt x="31985" y="9184"/>
                    <a:pt x="32800" y="9152"/>
                    <a:pt x="33648" y="9445"/>
                  </a:cubicBezTo>
                  <a:cubicBezTo>
                    <a:pt x="34529" y="9739"/>
                    <a:pt x="35214" y="10326"/>
                    <a:pt x="35997" y="10717"/>
                  </a:cubicBezTo>
                  <a:cubicBezTo>
                    <a:pt x="36030" y="10913"/>
                    <a:pt x="36030" y="11109"/>
                    <a:pt x="36030" y="11305"/>
                  </a:cubicBezTo>
                  <a:cubicBezTo>
                    <a:pt x="35638" y="12609"/>
                    <a:pt x="35703" y="14143"/>
                    <a:pt x="35769" y="15317"/>
                  </a:cubicBezTo>
                  <a:cubicBezTo>
                    <a:pt x="35834" y="17176"/>
                    <a:pt x="36193" y="18970"/>
                    <a:pt x="36747" y="20667"/>
                  </a:cubicBezTo>
                  <a:cubicBezTo>
                    <a:pt x="36290" y="22037"/>
                    <a:pt x="35801" y="23374"/>
                    <a:pt x="35051" y="24646"/>
                  </a:cubicBezTo>
                  <a:cubicBezTo>
                    <a:pt x="34431" y="25690"/>
                    <a:pt x="33616" y="26636"/>
                    <a:pt x="33192" y="27778"/>
                  </a:cubicBezTo>
                  <a:cubicBezTo>
                    <a:pt x="32507" y="29702"/>
                    <a:pt x="32898" y="31757"/>
                    <a:pt x="32702" y="33714"/>
                  </a:cubicBezTo>
                  <a:cubicBezTo>
                    <a:pt x="32246" y="38477"/>
                    <a:pt x="27875" y="41967"/>
                    <a:pt x="28005" y="46697"/>
                  </a:cubicBezTo>
                  <a:cubicBezTo>
                    <a:pt x="27711" y="46762"/>
                    <a:pt x="27450" y="46828"/>
                    <a:pt x="27190" y="46926"/>
                  </a:cubicBezTo>
                  <a:cubicBezTo>
                    <a:pt x="23569" y="48132"/>
                    <a:pt x="21448" y="51492"/>
                    <a:pt x="20144" y="54885"/>
                  </a:cubicBezTo>
                  <a:cubicBezTo>
                    <a:pt x="18284" y="59745"/>
                    <a:pt x="17599" y="64605"/>
                    <a:pt x="17208" y="69759"/>
                  </a:cubicBezTo>
                  <a:cubicBezTo>
                    <a:pt x="16947" y="72956"/>
                    <a:pt x="15479" y="75076"/>
                    <a:pt x="13881" y="77719"/>
                  </a:cubicBezTo>
                  <a:cubicBezTo>
                    <a:pt x="13228" y="78762"/>
                    <a:pt x="12674" y="79839"/>
                    <a:pt x="12445" y="80981"/>
                  </a:cubicBezTo>
                  <a:cubicBezTo>
                    <a:pt x="10488" y="83655"/>
                    <a:pt x="9151" y="86722"/>
                    <a:pt x="8401" y="89951"/>
                  </a:cubicBezTo>
                  <a:cubicBezTo>
                    <a:pt x="8342" y="90224"/>
                    <a:pt x="8552" y="90393"/>
                    <a:pt x="8758" y="90393"/>
                  </a:cubicBezTo>
                  <a:cubicBezTo>
                    <a:pt x="8897" y="90393"/>
                    <a:pt x="9033" y="90317"/>
                    <a:pt x="9086" y="90147"/>
                  </a:cubicBezTo>
                  <a:cubicBezTo>
                    <a:pt x="9803" y="87309"/>
                    <a:pt x="10912" y="84667"/>
                    <a:pt x="12315" y="82155"/>
                  </a:cubicBezTo>
                  <a:lnTo>
                    <a:pt x="12315" y="82155"/>
                  </a:lnTo>
                  <a:cubicBezTo>
                    <a:pt x="12282" y="82383"/>
                    <a:pt x="12315" y="82644"/>
                    <a:pt x="12348" y="82873"/>
                  </a:cubicBezTo>
                  <a:cubicBezTo>
                    <a:pt x="12364" y="83154"/>
                    <a:pt x="12582" y="83301"/>
                    <a:pt x="12793" y="83301"/>
                  </a:cubicBezTo>
                  <a:cubicBezTo>
                    <a:pt x="12998" y="83301"/>
                    <a:pt x="13196" y="83162"/>
                    <a:pt x="13196" y="82873"/>
                  </a:cubicBezTo>
                  <a:cubicBezTo>
                    <a:pt x="13163" y="79056"/>
                    <a:pt x="16327" y="76675"/>
                    <a:pt x="17501" y="73250"/>
                  </a:cubicBezTo>
                  <a:cubicBezTo>
                    <a:pt x="18089" y="71554"/>
                    <a:pt x="18121" y="69792"/>
                    <a:pt x="18219" y="67998"/>
                  </a:cubicBezTo>
                  <a:cubicBezTo>
                    <a:pt x="18317" y="65486"/>
                    <a:pt x="18708" y="63072"/>
                    <a:pt x="19328" y="60658"/>
                  </a:cubicBezTo>
                  <a:cubicBezTo>
                    <a:pt x="20307" y="56875"/>
                    <a:pt x="21383" y="52569"/>
                    <a:pt x="24254" y="49763"/>
                  </a:cubicBezTo>
                  <a:cubicBezTo>
                    <a:pt x="25835" y="48224"/>
                    <a:pt x="27907" y="47366"/>
                    <a:pt x="29959" y="47366"/>
                  </a:cubicBezTo>
                  <a:cubicBezTo>
                    <a:pt x="31082" y="47366"/>
                    <a:pt x="32198" y="47623"/>
                    <a:pt x="33224" y="48165"/>
                  </a:cubicBezTo>
                  <a:cubicBezTo>
                    <a:pt x="33257" y="48230"/>
                    <a:pt x="33355" y="48263"/>
                    <a:pt x="33420" y="48296"/>
                  </a:cubicBezTo>
                  <a:cubicBezTo>
                    <a:pt x="33877" y="48557"/>
                    <a:pt x="34333" y="48883"/>
                    <a:pt x="34757" y="49242"/>
                  </a:cubicBezTo>
                  <a:cubicBezTo>
                    <a:pt x="34800" y="49284"/>
                    <a:pt x="34849" y="49302"/>
                    <a:pt x="34897" y="49302"/>
                  </a:cubicBezTo>
                  <a:cubicBezTo>
                    <a:pt x="35030" y="49302"/>
                    <a:pt x="35147" y="49158"/>
                    <a:pt x="35051" y="49013"/>
                  </a:cubicBezTo>
                  <a:cubicBezTo>
                    <a:pt x="34757" y="48557"/>
                    <a:pt x="34431" y="48165"/>
                    <a:pt x="34040" y="47839"/>
                  </a:cubicBezTo>
                  <a:cubicBezTo>
                    <a:pt x="34888" y="45653"/>
                    <a:pt x="35573" y="43566"/>
                    <a:pt x="35997" y="41445"/>
                  </a:cubicBezTo>
                  <a:cubicBezTo>
                    <a:pt x="35997" y="43631"/>
                    <a:pt x="36160" y="45784"/>
                    <a:pt x="36975" y="47871"/>
                  </a:cubicBezTo>
                  <a:cubicBezTo>
                    <a:pt x="36975" y="47904"/>
                    <a:pt x="37008" y="47904"/>
                    <a:pt x="37008" y="47904"/>
                  </a:cubicBezTo>
                  <a:cubicBezTo>
                    <a:pt x="36649" y="48948"/>
                    <a:pt x="36421" y="50024"/>
                    <a:pt x="36258" y="51133"/>
                  </a:cubicBezTo>
                  <a:cubicBezTo>
                    <a:pt x="36193" y="50873"/>
                    <a:pt x="36095" y="50579"/>
                    <a:pt x="35997" y="50318"/>
                  </a:cubicBezTo>
                  <a:cubicBezTo>
                    <a:pt x="35966" y="50256"/>
                    <a:pt x="35899" y="50224"/>
                    <a:pt x="35840" y="50224"/>
                  </a:cubicBezTo>
                  <a:cubicBezTo>
                    <a:pt x="35774" y="50224"/>
                    <a:pt x="35719" y="50265"/>
                    <a:pt x="35736" y="50351"/>
                  </a:cubicBezTo>
                  <a:cubicBezTo>
                    <a:pt x="36715" y="57560"/>
                    <a:pt x="35475" y="64116"/>
                    <a:pt x="33322" y="70999"/>
                  </a:cubicBezTo>
                  <a:cubicBezTo>
                    <a:pt x="32409" y="73902"/>
                    <a:pt x="31267" y="76936"/>
                    <a:pt x="31332" y="80035"/>
                  </a:cubicBezTo>
                  <a:cubicBezTo>
                    <a:pt x="31397" y="83166"/>
                    <a:pt x="33192" y="85841"/>
                    <a:pt x="33518" y="88907"/>
                  </a:cubicBezTo>
                  <a:cubicBezTo>
                    <a:pt x="33518" y="89171"/>
                    <a:pt x="33756" y="89304"/>
                    <a:pt x="33946" y="89304"/>
                  </a:cubicBezTo>
                  <a:cubicBezTo>
                    <a:pt x="33967" y="89304"/>
                    <a:pt x="33988" y="89302"/>
                    <a:pt x="34007" y="89299"/>
                  </a:cubicBezTo>
                  <a:lnTo>
                    <a:pt x="34007" y="89299"/>
                  </a:lnTo>
                  <a:cubicBezTo>
                    <a:pt x="32931" y="93768"/>
                    <a:pt x="32050" y="98204"/>
                    <a:pt x="31887" y="102869"/>
                  </a:cubicBezTo>
                  <a:cubicBezTo>
                    <a:pt x="31724" y="107435"/>
                    <a:pt x="31985" y="112035"/>
                    <a:pt x="32604" y="116569"/>
                  </a:cubicBezTo>
                  <a:cubicBezTo>
                    <a:pt x="30517" y="121527"/>
                    <a:pt x="27418" y="126094"/>
                    <a:pt x="23503" y="129715"/>
                  </a:cubicBezTo>
                  <a:cubicBezTo>
                    <a:pt x="20470" y="132553"/>
                    <a:pt x="17045" y="135064"/>
                    <a:pt x="15838" y="139207"/>
                  </a:cubicBezTo>
                  <a:cubicBezTo>
                    <a:pt x="15699" y="139644"/>
                    <a:pt x="16067" y="139935"/>
                    <a:pt x="16421" y="139935"/>
                  </a:cubicBezTo>
                  <a:cubicBezTo>
                    <a:pt x="16648" y="139935"/>
                    <a:pt x="16870" y="139814"/>
                    <a:pt x="16947" y="139533"/>
                  </a:cubicBezTo>
                  <a:cubicBezTo>
                    <a:pt x="18415" y="134673"/>
                    <a:pt x="23210" y="131965"/>
                    <a:pt x="26439" y="128377"/>
                  </a:cubicBezTo>
                  <a:cubicBezTo>
                    <a:pt x="29245" y="125246"/>
                    <a:pt x="31300" y="121723"/>
                    <a:pt x="32768" y="117841"/>
                  </a:cubicBezTo>
                  <a:cubicBezTo>
                    <a:pt x="32800" y="118069"/>
                    <a:pt x="32833" y="118265"/>
                    <a:pt x="32865" y="118493"/>
                  </a:cubicBezTo>
                  <a:cubicBezTo>
                    <a:pt x="31495" y="125311"/>
                    <a:pt x="27744" y="130726"/>
                    <a:pt x="23764" y="136304"/>
                  </a:cubicBezTo>
                  <a:cubicBezTo>
                    <a:pt x="19459" y="142339"/>
                    <a:pt x="3214" y="181319"/>
                    <a:pt x="180" y="188137"/>
                  </a:cubicBezTo>
                  <a:cubicBezTo>
                    <a:pt x="0" y="188520"/>
                    <a:pt x="317" y="188856"/>
                    <a:pt x="628" y="188856"/>
                  </a:cubicBezTo>
                  <a:cubicBezTo>
                    <a:pt x="767" y="188856"/>
                    <a:pt x="905" y="188788"/>
                    <a:pt x="996" y="188626"/>
                  </a:cubicBezTo>
                  <a:cubicBezTo>
                    <a:pt x="4584" y="181580"/>
                    <a:pt x="20731" y="142306"/>
                    <a:pt x="25330" y="135847"/>
                  </a:cubicBezTo>
                  <a:cubicBezTo>
                    <a:pt x="28690" y="131117"/>
                    <a:pt x="32376" y="125833"/>
                    <a:pt x="33094" y="119929"/>
                  </a:cubicBezTo>
                  <a:cubicBezTo>
                    <a:pt x="33257" y="120907"/>
                    <a:pt x="33420" y="121853"/>
                    <a:pt x="33616" y="122799"/>
                  </a:cubicBezTo>
                  <a:cubicBezTo>
                    <a:pt x="34333" y="126648"/>
                    <a:pt x="36095" y="130987"/>
                    <a:pt x="39748" y="132487"/>
                  </a:cubicBezTo>
                  <a:cubicBezTo>
                    <a:pt x="39748" y="132520"/>
                    <a:pt x="39716" y="132585"/>
                    <a:pt x="39748" y="132618"/>
                  </a:cubicBezTo>
                  <a:cubicBezTo>
                    <a:pt x="41510" y="136076"/>
                    <a:pt x="43630" y="139338"/>
                    <a:pt x="45587" y="142697"/>
                  </a:cubicBezTo>
                  <a:cubicBezTo>
                    <a:pt x="47544" y="146025"/>
                    <a:pt x="69726" y="184940"/>
                    <a:pt x="71781" y="188202"/>
                  </a:cubicBezTo>
                  <a:cubicBezTo>
                    <a:pt x="71905" y="188388"/>
                    <a:pt x="72075" y="188466"/>
                    <a:pt x="72239" y="188466"/>
                  </a:cubicBezTo>
                  <a:cubicBezTo>
                    <a:pt x="72592" y="188466"/>
                    <a:pt x="72917" y="188104"/>
                    <a:pt x="72694" y="187680"/>
                  </a:cubicBezTo>
                  <a:cubicBezTo>
                    <a:pt x="69400" y="180928"/>
                    <a:pt x="44804" y="138489"/>
                    <a:pt x="40107" y="132618"/>
                  </a:cubicBezTo>
                  <a:lnTo>
                    <a:pt x="40107" y="132618"/>
                  </a:lnTo>
                  <a:cubicBezTo>
                    <a:pt x="40759" y="132846"/>
                    <a:pt x="41444" y="132977"/>
                    <a:pt x="42227" y="133009"/>
                  </a:cubicBezTo>
                  <a:cubicBezTo>
                    <a:pt x="42238" y="133010"/>
                    <a:pt x="42249" y="133010"/>
                    <a:pt x="42260" y="133010"/>
                  </a:cubicBezTo>
                  <a:cubicBezTo>
                    <a:pt x="42878" y="133010"/>
                    <a:pt x="42837" y="132094"/>
                    <a:pt x="42227" y="131998"/>
                  </a:cubicBezTo>
                  <a:cubicBezTo>
                    <a:pt x="34757" y="131117"/>
                    <a:pt x="34268" y="121103"/>
                    <a:pt x="33583" y="115362"/>
                  </a:cubicBezTo>
                  <a:cubicBezTo>
                    <a:pt x="32768" y="108773"/>
                    <a:pt x="32572" y="102020"/>
                    <a:pt x="33681" y="95464"/>
                  </a:cubicBezTo>
                  <a:cubicBezTo>
                    <a:pt x="35410" y="85189"/>
                    <a:pt x="41803" y="72532"/>
                    <a:pt x="36682" y="62289"/>
                  </a:cubicBezTo>
                  <a:cubicBezTo>
                    <a:pt x="37073" y="60104"/>
                    <a:pt x="37269" y="57886"/>
                    <a:pt x="37139" y="55733"/>
                  </a:cubicBezTo>
                  <a:cubicBezTo>
                    <a:pt x="37139" y="53189"/>
                    <a:pt x="37334" y="50709"/>
                    <a:pt x="37530" y="48132"/>
                  </a:cubicBezTo>
                  <a:cubicBezTo>
                    <a:pt x="37693" y="48067"/>
                    <a:pt x="37856" y="47904"/>
                    <a:pt x="37758" y="47643"/>
                  </a:cubicBezTo>
                  <a:cubicBezTo>
                    <a:pt x="36258" y="42685"/>
                    <a:pt x="37400" y="37531"/>
                    <a:pt x="36584" y="32540"/>
                  </a:cubicBezTo>
                  <a:cubicBezTo>
                    <a:pt x="36780" y="31301"/>
                    <a:pt x="37106" y="30061"/>
                    <a:pt x="37269" y="28789"/>
                  </a:cubicBezTo>
                  <a:cubicBezTo>
                    <a:pt x="37497" y="26734"/>
                    <a:pt x="37269" y="24744"/>
                    <a:pt x="36747" y="22754"/>
                  </a:cubicBezTo>
                  <a:cubicBezTo>
                    <a:pt x="36747" y="22722"/>
                    <a:pt x="36747" y="22722"/>
                    <a:pt x="36747" y="22722"/>
                  </a:cubicBezTo>
                  <a:cubicBezTo>
                    <a:pt x="36845" y="22265"/>
                    <a:pt x="36943" y="21841"/>
                    <a:pt x="37008" y="21384"/>
                  </a:cubicBezTo>
                  <a:cubicBezTo>
                    <a:pt x="37334" y="22232"/>
                    <a:pt x="37726" y="23048"/>
                    <a:pt x="38150" y="23831"/>
                  </a:cubicBezTo>
                  <a:cubicBezTo>
                    <a:pt x="38150" y="23831"/>
                    <a:pt x="38150" y="23831"/>
                    <a:pt x="38150" y="23863"/>
                  </a:cubicBezTo>
                  <a:cubicBezTo>
                    <a:pt x="37987" y="25494"/>
                    <a:pt x="38085" y="27093"/>
                    <a:pt x="38443" y="28691"/>
                  </a:cubicBezTo>
                  <a:cubicBezTo>
                    <a:pt x="38867" y="30583"/>
                    <a:pt x="39781" y="32312"/>
                    <a:pt x="39813" y="34269"/>
                  </a:cubicBezTo>
                  <a:cubicBezTo>
                    <a:pt x="39944" y="37825"/>
                    <a:pt x="39324" y="40956"/>
                    <a:pt x="40857" y="44316"/>
                  </a:cubicBezTo>
                  <a:cubicBezTo>
                    <a:pt x="39944" y="44740"/>
                    <a:pt x="39128" y="45262"/>
                    <a:pt x="38411" y="45914"/>
                  </a:cubicBezTo>
                  <a:cubicBezTo>
                    <a:pt x="38301" y="46024"/>
                    <a:pt x="38399" y="46157"/>
                    <a:pt x="38531" y="46157"/>
                  </a:cubicBezTo>
                  <a:cubicBezTo>
                    <a:pt x="38555" y="46157"/>
                    <a:pt x="38581" y="46153"/>
                    <a:pt x="38606" y="46143"/>
                  </a:cubicBezTo>
                  <a:cubicBezTo>
                    <a:pt x="40862" y="44929"/>
                    <a:pt x="42931" y="44377"/>
                    <a:pt x="45088" y="44377"/>
                  </a:cubicBezTo>
                  <a:cubicBezTo>
                    <a:pt x="46642" y="44377"/>
                    <a:pt x="48242" y="44664"/>
                    <a:pt x="49991" y="45197"/>
                  </a:cubicBezTo>
                  <a:cubicBezTo>
                    <a:pt x="50029" y="45208"/>
                    <a:pt x="50066" y="45214"/>
                    <a:pt x="50101" y="45214"/>
                  </a:cubicBezTo>
                  <a:cubicBezTo>
                    <a:pt x="50462" y="45214"/>
                    <a:pt x="50670" y="44654"/>
                    <a:pt x="50284" y="44446"/>
                  </a:cubicBezTo>
                  <a:cubicBezTo>
                    <a:pt x="49273" y="43892"/>
                    <a:pt x="48164" y="43533"/>
                    <a:pt x="46990" y="43370"/>
                  </a:cubicBezTo>
                  <a:cubicBezTo>
                    <a:pt x="47055" y="43272"/>
                    <a:pt x="47088" y="43109"/>
                    <a:pt x="47055" y="42979"/>
                  </a:cubicBezTo>
                  <a:cubicBezTo>
                    <a:pt x="46044" y="38118"/>
                    <a:pt x="40955" y="33747"/>
                    <a:pt x="42847" y="28528"/>
                  </a:cubicBezTo>
                  <a:cubicBezTo>
                    <a:pt x="42912" y="28365"/>
                    <a:pt x="42749" y="28202"/>
                    <a:pt x="42586" y="28202"/>
                  </a:cubicBezTo>
                  <a:cubicBezTo>
                    <a:pt x="42651" y="28006"/>
                    <a:pt x="42619" y="27810"/>
                    <a:pt x="42456" y="27647"/>
                  </a:cubicBezTo>
                  <a:cubicBezTo>
                    <a:pt x="39879" y="25135"/>
                    <a:pt x="38019" y="21971"/>
                    <a:pt x="37236" y="18448"/>
                  </a:cubicBezTo>
                  <a:cubicBezTo>
                    <a:pt x="36878" y="16817"/>
                    <a:pt x="36682" y="15154"/>
                    <a:pt x="36780" y="13490"/>
                  </a:cubicBezTo>
                  <a:cubicBezTo>
                    <a:pt x="36812" y="12936"/>
                    <a:pt x="36878" y="12381"/>
                    <a:pt x="37008" y="11859"/>
                  </a:cubicBezTo>
                  <a:cubicBezTo>
                    <a:pt x="37041" y="11827"/>
                    <a:pt x="37041" y="11794"/>
                    <a:pt x="37041" y="11761"/>
                  </a:cubicBezTo>
                  <a:cubicBezTo>
                    <a:pt x="37302" y="10946"/>
                    <a:pt x="37791" y="10261"/>
                    <a:pt x="38672" y="9837"/>
                  </a:cubicBezTo>
                  <a:cubicBezTo>
                    <a:pt x="39011" y="9667"/>
                    <a:pt x="39438" y="9612"/>
                    <a:pt x="39884" y="9612"/>
                  </a:cubicBezTo>
                  <a:cubicBezTo>
                    <a:pt x="40297" y="9612"/>
                    <a:pt x="40726" y="9659"/>
                    <a:pt x="41118" y="9706"/>
                  </a:cubicBezTo>
                  <a:cubicBezTo>
                    <a:pt x="40792" y="10000"/>
                    <a:pt x="40498" y="10293"/>
                    <a:pt x="40270" y="10554"/>
                  </a:cubicBezTo>
                  <a:cubicBezTo>
                    <a:pt x="40045" y="10855"/>
                    <a:pt x="40261" y="11174"/>
                    <a:pt x="40536" y="11174"/>
                  </a:cubicBezTo>
                  <a:cubicBezTo>
                    <a:pt x="40620" y="11174"/>
                    <a:pt x="40708" y="11145"/>
                    <a:pt x="40792" y="11076"/>
                  </a:cubicBezTo>
                  <a:cubicBezTo>
                    <a:pt x="41166" y="10780"/>
                    <a:pt x="41481" y="10372"/>
                    <a:pt x="41945" y="10372"/>
                  </a:cubicBezTo>
                  <a:cubicBezTo>
                    <a:pt x="42453" y="10372"/>
                    <a:pt x="43141" y="10859"/>
                    <a:pt x="44282" y="12512"/>
                  </a:cubicBezTo>
                  <a:cubicBezTo>
                    <a:pt x="45163" y="13816"/>
                    <a:pt x="45718" y="15349"/>
                    <a:pt x="46827" y="16459"/>
                  </a:cubicBezTo>
                  <a:cubicBezTo>
                    <a:pt x="46860" y="16492"/>
                    <a:pt x="46899" y="16506"/>
                    <a:pt x="46938" y="16506"/>
                  </a:cubicBezTo>
                  <a:cubicBezTo>
                    <a:pt x="47052" y="16506"/>
                    <a:pt x="47161" y="16384"/>
                    <a:pt x="47088" y="16263"/>
                  </a:cubicBezTo>
                  <a:cubicBezTo>
                    <a:pt x="46500" y="15154"/>
                    <a:pt x="45848" y="14110"/>
                    <a:pt x="45326" y="12968"/>
                  </a:cubicBezTo>
                  <a:cubicBezTo>
                    <a:pt x="44873" y="12001"/>
                    <a:pt x="42768" y="9327"/>
                    <a:pt x="41838" y="9327"/>
                  </a:cubicBezTo>
                  <a:cubicBezTo>
                    <a:pt x="41764" y="9327"/>
                    <a:pt x="41698" y="9344"/>
                    <a:pt x="41640" y="9380"/>
                  </a:cubicBezTo>
                  <a:cubicBezTo>
                    <a:pt x="40907" y="9113"/>
                    <a:pt x="40097" y="8915"/>
                    <a:pt x="39311" y="8915"/>
                  </a:cubicBezTo>
                  <a:cubicBezTo>
                    <a:pt x="38558" y="8915"/>
                    <a:pt x="37826" y="9097"/>
                    <a:pt x="37204" y="9576"/>
                  </a:cubicBezTo>
                  <a:cubicBezTo>
                    <a:pt x="37171" y="7684"/>
                    <a:pt x="36845" y="5596"/>
                    <a:pt x="36030" y="3965"/>
                  </a:cubicBezTo>
                  <a:cubicBezTo>
                    <a:pt x="36788" y="1952"/>
                    <a:pt x="38406" y="651"/>
                    <a:pt x="40496" y="651"/>
                  </a:cubicBezTo>
                  <a:cubicBezTo>
                    <a:pt x="41014" y="651"/>
                    <a:pt x="41560" y="731"/>
                    <a:pt x="42129" y="899"/>
                  </a:cubicBezTo>
                  <a:cubicBezTo>
                    <a:pt x="42149" y="907"/>
                    <a:pt x="42168" y="910"/>
                    <a:pt x="42186" y="910"/>
                  </a:cubicBezTo>
                  <a:cubicBezTo>
                    <a:pt x="42313" y="910"/>
                    <a:pt x="42374" y="724"/>
                    <a:pt x="42260" y="638"/>
                  </a:cubicBezTo>
                  <a:cubicBezTo>
                    <a:pt x="41487" y="202"/>
                    <a:pt x="40641" y="0"/>
                    <a:pt x="398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49"/>
            <p:cNvSpPr/>
            <p:nvPr/>
          </p:nvSpPr>
          <p:spPr>
            <a:xfrm flipH="1">
              <a:off x="7272460" y="2011122"/>
              <a:ext cx="293687" cy="285804"/>
            </a:xfrm>
            <a:custGeom>
              <a:avLst/>
              <a:gdLst/>
              <a:ahLst/>
              <a:cxnLst/>
              <a:rect l="l" t="t" r="r" b="b"/>
              <a:pathLst>
                <a:path w="12332" h="12001" extrusionOk="0">
                  <a:moveTo>
                    <a:pt x="7144" y="10199"/>
                  </a:moveTo>
                  <a:cubicBezTo>
                    <a:pt x="8267" y="10199"/>
                    <a:pt x="9400" y="10307"/>
                    <a:pt x="10570" y="10504"/>
                  </a:cubicBezTo>
                  <a:cubicBezTo>
                    <a:pt x="8641" y="10903"/>
                    <a:pt x="6757" y="11031"/>
                    <a:pt x="4847" y="11031"/>
                  </a:cubicBezTo>
                  <a:cubicBezTo>
                    <a:pt x="3947" y="11031"/>
                    <a:pt x="3041" y="11002"/>
                    <a:pt x="2121" y="10960"/>
                  </a:cubicBezTo>
                  <a:cubicBezTo>
                    <a:pt x="3835" y="10435"/>
                    <a:pt x="5479" y="10199"/>
                    <a:pt x="7144" y="10199"/>
                  </a:cubicBezTo>
                  <a:close/>
                  <a:moveTo>
                    <a:pt x="1755" y="1"/>
                  </a:moveTo>
                  <a:cubicBezTo>
                    <a:pt x="1680" y="1"/>
                    <a:pt x="1605" y="40"/>
                    <a:pt x="1567" y="131"/>
                  </a:cubicBezTo>
                  <a:cubicBezTo>
                    <a:pt x="555" y="3458"/>
                    <a:pt x="1" y="7503"/>
                    <a:pt x="1012" y="10895"/>
                  </a:cubicBezTo>
                  <a:cubicBezTo>
                    <a:pt x="751" y="10895"/>
                    <a:pt x="523" y="10895"/>
                    <a:pt x="262" y="10863"/>
                  </a:cubicBezTo>
                  <a:cubicBezTo>
                    <a:pt x="131" y="10863"/>
                    <a:pt x="99" y="11058"/>
                    <a:pt x="229" y="11091"/>
                  </a:cubicBezTo>
                  <a:cubicBezTo>
                    <a:pt x="555" y="11221"/>
                    <a:pt x="849" y="11319"/>
                    <a:pt x="1175" y="11417"/>
                  </a:cubicBezTo>
                  <a:cubicBezTo>
                    <a:pt x="1175" y="11482"/>
                    <a:pt x="1208" y="11548"/>
                    <a:pt x="1240" y="11613"/>
                  </a:cubicBezTo>
                  <a:cubicBezTo>
                    <a:pt x="1288" y="11756"/>
                    <a:pt x="1421" y="11829"/>
                    <a:pt x="1548" y="11829"/>
                  </a:cubicBezTo>
                  <a:cubicBezTo>
                    <a:pt x="1682" y="11829"/>
                    <a:pt x="1811" y="11748"/>
                    <a:pt x="1828" y="11580"/>
                  </a:cubicBezTo>
                  <a:cubicBezTo>
                    <a:pt x="3069" y="11871"/>
                    <a:pt x="4343" y="12001"/>
                    <a:pt x="5618" y="12001"/>
                  </a:cubicBezTo>
                  <a:cubicBezTo>
                    <a:pt x="7493" y="12001"/>
                    <a:pt x="9371" y="11720"/>
                    <a:pt x="11157" y="11254"/>
                  </a:cubicBezTo>
                  <a:cubicBezTo>
                    <a:pt x="11237" y="11361"/>
                    <a:pt x="11366" y="11413"/>
                    <a:pt x="11490" y="11413"/>
                  </a:cubicBezTo>
                  <a:cubicBezTo>
                    <a:pt x="11671" y="11413"/>
                    <a:pt x="11842" y="11303"/>
                    <a:pt x="11842" y="11091"/>
                  </a:cubicBezTo>
                  <a:cubicBezTo>
                    <a:pt x="11874" y="11058"/>
                    <a:pt x="11874" y="11058"/>
                    <a:pt x="11907" y="11058"/>
                  </a:cubicBezTo>
                  <a:cubicBezTo>
                    <a:pt x="12331" y="10928"/>
                    <a:pt x="12266" y="10373"/>
                    <a:pt x="11940" y="10275"/>
                  </a:cubicBezTo>
                  <a:cubicBezTo>
                    <a:pt x="11907" y="10243"/>
                    <a:pt x="11874" y="10243"/>
                    <a:pt x="11842" y="10210"/>
                  </a:cubicBezTo>
                  <a:lnTo>
                    <a:pt x="11809" y="10210"/>
                  </a:lnTo>
                  <a:cubicBezTo>
                    <a:pt x="11711" y="7405"/>
                    <a:pt x="11614" y="4502"/>
                    <a:pt x="11026" y="1762"/>
                  </a:cubicBezTo>
                  <a:cubicBezTo>
                    <a:pt x="11013" y="1707"/>
                    <a:pt x="10965" y="1681"/>
                    <a:pt x="10914" y="1681"/>
                  </a:cubicBezTo>
                  <a:cubicBezTo>
                    <a:pt x="10843" y="1681"/>
                    <a:pt x="10765" y="1732"/>
                    <a:pt x="10765" y="1827"/>
                  </a:cubicBezTo>
                  <a:cubicBezTo>
                    <a:pt x="10537" y="4469"/>
                    <a:pt x="10733" y="7242"/>
                    <a:pt x="10994" y="9917"/>
                  </a:cubicBezTo>
                  <a:cubicBezTo>
                    <a:pt x="9887" y="9580"/>
                    <a:pt x="8732" y="9420"/>
                    <a:pt x="7572" y="9420"/>
                  </a:cubicBezTo>
                  <a:cubicBezTo>
                    <a:pt x="5586" y="9420"/>
                    <a:pt x="3587" y="9888"/>
                    <a:pt x="1795" y="10732"/>
                  </a:cubicBezTo>
                  <a:cubicBezTo>
                    <a:pt x="1599" y="7111"/>
                    <a:pt x="1273" y="3915"/>
                    <a:pt x="1958" y="229"/>
                  </a:cubicBezTo>
                  <a:cubicBezTo>
                    <a:pt x="1978" y="91"/>
                    <a:pt x="1867" y="1"/>
                    <a:pt x="17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49"/>
            <p:cNvSpPr/>
            <p:nvPr/>
          </p:nvSpPr>
          <p:spPr>
            <a:xfrm flipH="1">
              <a:off x="7290083" y="1985378"/>
              <a:ext cx="225266" cy="39890"/>
            </a:xfrm>
            <a:custGeom>
              <a:avLst/>
              <a:gdLst/>
              <a:ahLst/>
              <a:cxnLst/>
              <a:rect l="l" t="t" r="r" b="b"/>
              <a:pathLst>
                <a:path w="9459" h="1675" extrusionOk="0">
                  <a:moveTo>
                    <a:pt x="4637" y="1"/>
                  </a:moveTo>
                  <a:cubicBezTo>
                    <a:pt x="3028" y="1"/>
                    <a:pt x="1416" y="351"/>
                    <a:pt x="151" y="1016"/>
                  </a:cubicBezTo>
                  <a:cubicBezTo>
                    <a:pt x="1" y="1076"/>
                    <a:pt x="100" y="1248"/>
                    <a:pt x="219" y="1248"/>
                  </a:cubicBezTo>
                  <a:cubicBezTo>
                    <a:pt x="229" y="1248"/>
                    <a:pt x="239" y="1247"/>
                    <a:pt x="249" y="1244"/>
                  </a:cubicBezTo>
                  <a:cubicBezTo>
                    <a:pt x="1575" y="1068"/>
                    <a:pt x="2847" y="811"/>
                    <a:pt x="4187" y="811"/>
                  </a:cubicBezTo>
                  <a:cubicBezTo>
                    <a:pt x="4330" y="811"/>
                    <a:pt x="4475" y="814"/>
                    <a:pt x="4620" y="820"/>
                  </a:cubicBezTo>
                  <a:cubicBezTo>
                    <a:pt x="6153" y="918"/>
                    <a:pt x="7458" y="1375"/>
                    <a:pt x="8926" y="1668"/>
                  </a:cubicBezTo>
                  <a:cubicBezTo>
                    <a:pt x="8947" y="1673"/>
                    <a:pt x="8969" y="1675"/>
                    <a:pt x="8989" y="1675"/>
                  </a:cubicBezTo>
                  <a:cubicBezTo>
                    <a:pt x="9280" y="1675"/>
                    <a:pt x="9459" y="1266"/>
                    <a:pt x="9154" y="1114"/>
                  </a:cubicBezTo>
                  <a:cubicBezTo>
                    <a:pt x="7891" y="359"/>
                    <a:pt x="6265" y="1"/>
                    <a:pt x="46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49"/>
            <p:cNvSpPr/>
            <p:nvPr/>
          </p:nvSpPr>
          <p:spPr>
            <a:xfrm flipH="1">
              <a:off x="6941526" y="1980067"/>
              <a:ext cx="339745" cy="1472505"/>
            </a:xfrm>
            <a:custGeom>
              <a:avLst/>
              <a:gdLst/>
              <a:ahLst/>
              <a:cxnLst/>
              <a:rect l="l" t="t" r="r" b="b"/>
              <a:pathLst>
                <a:path w="14266" h="61831" extrusionOk="0">
                  <a:moveTo>
                    <a:pt x="219" y="0"/>
                  </a:moveTo>
                  <a:cubicBezTo>
                    <a:pt x="110" y="0"/>
                    <a:pt x="0" y="100"/>
                    <a:pt x="43" y="228"/>
                  </a:cubicBezTo>
                  <a:cubicBezTo>
                    <a:pt x="1707" y="5349"/>
                    <a:pt x="2979" y="10503"/>
                    <a:pt x="3011" y="15918"/>
                  </a:cubicBezTo>
                  <a:cubicBezTo>
                    <a:pt x="3044" y="20811"/>
                    <a:pt x="1968" y="25606"/>
                    <a:pt x="3044" y="30434"/>
                  </a:cubicBezTo>
                  <a:cubicBezTo>
                    <a:pt x="4120" y="35327"/>
                    <a:pt x="6502" y="39828"/>
                    <a:pt x="7970" y="44591"/>
                  </a:cubicBezTo>
                  <a:cubicBezTo>
                    <a:pt x="9633" y="50038"/>
                    <a:pt x="10514" y="55714"/>
                    <a:pt x="10775" y="61390"/>
                  </a:cubicBezTo>
                  <a:cubicBezTo>
                    <a:pt x="10775" y="61684"/>
                    <a:pt x="10995" y="61830"/>
                    <a:pt x="11215" y="61830"/>
                  </a:cubicBezTo>
                  <a:cubicBezTo>
                    <a:pt x="11435" y="61830"/>
                    <a:pt x="11656" y="61684"/>
                    <a:pt x="11656" y="61390"/>
                  </a:cubicBezTo>
                  <a:cubicBezTo>
                    <a:pt x="11590" y="58095"/>
                    <a:pt x="11297" y="54801"/>
                    <a:pt x="10742" y="51571"/>
                  </a:cubicBezTo>
                  <a:lnTo>
                    <a:pt x="10742" y="51571"/>
                  </a:lnTo>
                  <a:cubicBezTo>
                    <a:pt x="12178" y="54736"/>
                    <a:pt x="12895" y="57867"/>
                    <a:pt x="13613" y="61455"/>
                  </a:cubicBezTo>
                  <a:cubicBezTo>
                    <a:pt x="13627" y="61581"/>
                    <a:pt x="13713" y="61635"/>
                    <a:pt x="13809" y="61635"/>
                  </a:cubicBezTo>
                  <a:cubicBezTo>
                    <a:pt x="13937" y="61635"/>
                    <a:pt x="14083" y="61539"/>
                    <a:pt x="14102" y="61390"/>
                  </a:cubicBezTo>
                  <a:cubicBezTo>
                    <a:pt x="14265" y="57476"/>
                    <a:pt x="12699" y="53300"/>
                    <a:pt x="10449" y="50038"/>
                  </a:cubicBezTo>
                  <a:cubicBezTo>
                    <a:pt x="10188" y="48701"/>
                    <a:pt x="9862" y="47331"/>
                    <a:pt x="9503" y="46026"/>
                  </a:cubicBezTo>
                  <a:cubicBezTo>
                    <a:pt x="8035" y="40742"/>
                    <a:pt x="5425" y="35881"/>
                    <a:pt x="4153" y="30564"/>
                  </a:cubicBezTo>
                  <a:cubicBezTo>
                    <a:pt x="2848" y="25149"/>
                    <a:pt x="4284" y="19702"/>
                    <a:pt x="3990" y="14222"/>
                  </a:cubicBezTo>
                  <a:cubicBezTo>
                    <a:pt x="3729" y="9329"/>
                    <a:pt x="2620" y="4468"/>
                    <a:pt x="369" y="97"/>
                  </a:cubicBezTo>
                  <a:cubicBezTo>
                    <a:pt x="335" y="29"/>
                    <a:pt x="277" y="0"/>
                    <a:pt x="2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49"/>
            <p:cNvSpPr/>
            <p:nvPr/>
          </p:nvSpPr>
          <p:spPr>
            <a:xfrm flipH="1">
              <a:off x="7274746" y="2677132"/>
              <a:ext cx="243223" cy="48964"/>
            </a:xfrm>
            <a:custGeom>
              <a:avLst/>
              <a:gdLst/>
              <a:ahLst/>
              <a:cxnLst/>
              <a:rect l="l" t="t" r="r" b="b"/>
              <a:pathLst>
                <a:path w="10213" h="2056" extrusionOk="0">
                  <a:moveTo>
                    <a:pt x="9868" y="0"/>
                  </a:moveTo>
                  <a:cubicBezTo>
                    <a:pt x="9833" y="0"/>
                    <a:pt x="9795" y="7"/>
                    <a:pt x="9754" y="22"/>
                  </a:cubicBezTo>
                  <a:cubicBezTo>
                    <a:pt x="8123" y="577"/>
                    <a:pt x="6622" y="1066"/>
                    <a:pt x="4861" y="1164"/>
                  </a:cubicBezTo>
                  <a:cubicBezTo>
                    <a:pt x="4657" y="1172"/>
                    <a:pt x="4454" y="1176"/>
                    <a:pt x="4251" y="1176"/>
                  </a:cubicBezTo>
                  <a:cubicBezTo>
                    <a:pt x="3248" y="1176"/>
                    <a:pt x="2246" y="1090"/>
                    <a:pt x="1243" y="1090"/>
                  </a:cubicBezTo>
                  <a:cubicBezTo>
                    <a:pt x="883" y="1090"/>
                    <a:pt x="523" y="1101"/>
                    <a:pt x="163" y="1131"/>
                  </a:cubicBezTo>
                  <a:cubicBezTo>
                    <a:pt x="33" y="1164"/>
                    <a:pt x="0" y="1327"/>
                    <a:pt x="131" y="1359"/>
                  </a:cubicBezTo>
                  <a:cubicBezTo>
                    <a:pt x="1392" y="1790"/>
                    <a:pt x="2963" y="2056"/>
                    <a:pt x="4540" y="2056"/>
                  </a:cubicBezTo>
                  <a:cubicBezTo>
                    <a:pt x="6551" y="2056"/>
                    <a:pt x="8574" y="1623"/>
                    <a:pt x="9982" y="544"/>
                  </a:cubicBezTo>
                  <a:cubicBezTo>
                    <a:pt x="10213" y="400"/>
                    <a:pt x="10137" y="0"/>
                    <a:pt x="98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49"/>
            <p:cNvSpPr/>
            <p:nvPr/>
          </p:nvSpPr>
          <p:spPr>
            <a:xfrm flipH="1">
              <a:off x="7303538" y="2595304"/>
              <a:ext cx="212882" cy="37080"/>
            </a:xfrm>
            <a:custGeom>
              <a:avLst/>
              <a:gdLst/>
              <a:ahLst/>
              <a:cxnLst/>
              <a:rect l="l" t="t" r="r" b="b"/>
              <a:pathLst>
                <a:path w="8939" h="1557" extrusionOk="0">
                  <a:moveTo>
                    <a:pt x="8482" y="0"/>
                  </a:moveTo>
                  <a:cubicBezTo>
                    <a:pt x="5742" y="196"/>
                    <a:pt x="3067" y="946"/>
                    <a:pt x="294" y="1012"/>
                  </a:cubicBezTo>
                  <a:cubicBezTo>
                    <a:pt x="1" y="1012"/>
                    <a:pt x="1" y="1468"/>
                    <a:pt x="294" y="1501"/>
                  </a:cubicBezTo>
                  <a:cubicBezTo>
                    <a:pt x="1065" y="1529"/>
                    <a:pt x="1868" y="1557"/>
                    <a:pt x="2680" y="1557"/>
                  </a:cubicBezTo>
                  <a:cubicBezTo>
                    <a:pt x="4721" y="1557"/>
                    <a:pt x="6825" y="1381"/>
                    <a:pt x="8645" y="587"/>
                  </a:cubicBezTo>
                  <a:cubicBezTo>
                    <a:pt x="8938" y="490"/>
                    <a:pt x="8775" y="0"/>
                    <a:pt x="84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49"/>
            <p:cNvSpPr/>
            <p:nvPr/>
          </p:nvSpPr>
          <p:spPr>
            <a:xfrm flipH="1">
              <a:off x="7309754" y="2535266"/>
              <a:ext cx="226076" cy="20743"/>
            </a:xfrm>
            <a:custGeom>
              <a:avLst/>
              <a:gdLst/>
              <a:ahLst/>
              <a:cxnLst/>
              <a:rect l="l" t="t" r="r" b="b"/>
              <a:pathLst>
                <a:path w="9493" h="871" extrusionOk="0">
                  <a:moveTo>
                    <a:pt x="7533" y="1"/>
                  </a:moveTo>
                  <a:cubicBezTo>
                    <a:pt x="5129" y="1"/>
                    <a:pt x="2651" y="273"/>
                    <a:pt x="261" y="434"/>
                  </a:cubicBezTo>
                  <a:cubicBezTo>
                    <a:pt x="0" y="434"/>
                    <a:pt x="0" y="858"/>
                    <a:pt x="261" y="858"/>
                  </a:cubicBezTo>
                  <a:cubicBezTo>
                    <a:pt x="555" y="854"/>
                    <a:pt x="850" y="853"/>
                    <a:pt x="1147" y="853"/>
                  </a:cubicBezTo>
                  <a:cubicBezTo>
                    <a:pt x="2226" y="853"/>
                    <a:pt x="3320" y="870"/>
                    <a:pt x="4412" y="870"/>
                  </a:cubicBezTo>
                  <a:cubicBezTo>
                    <a:pt x="5981" y="870"/>
                    <a:pt x="7547" y="835"/>
                    <a:pt x="9068" y="662"/>
                  </a:cubicBezTo>
                  <a:cubicBezTo>
                    <a:pt x="9460" y="597"/>
                    <a:pt x="9492" y="42"/>
                    <a:pt x="9068" y="42"/>
                  </a:cubicBezTo>
                  <a:cubicBezTo>
                    <a:pt x="8561" y="13"/>
                    <a:pt x="8048" y="1"/>
                    <a:pt x="75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49"/>
            <p:cNvSpPr/>
            <p:nvPr/>
          </p:nvSpPr>
          <p:spPr>
            <a:xfrm flipH="1">
              <a:off x="7344714" y="2491018"/>
              <a:ext cx="156941" cy="20409"/>
            </a:xfrm>
            <a:custGeom>
              <a:avLst/>
              <a:gdLst/>
              <a:ahLst/>
              <a:cxnLst/>
              <a:rect l="l" t="t" r="r" b="b"/>
              <a:pathLst>
                <a:path w="6590" h="857" extrusionOk="0">
                  <a:moveTo>
                    <a:pt x="4211" y="1"/>
                  </a:moveTo>
                  <a:cubicBezTo>
                    <a:pt x="2867" y="1"/>
                    <a:pt x="1480" y="207"/>
                    <a:pt x="261" y="400"/>
                  </a:cubicBezTo>
                  <a:cubicBezTo>
                    <a:pt x="0" y="465"/>
                    <a:pt x="66" y="856"/>
                    <a:pt x="294" y="856"/>
                  </a:cubicBezTo>
                  <a:cubicBezTo>
                    <a:pt x="783" y="824"/>
                    <a:pt x="1277" y="814"/>
                    <a:pt x="1771" y="814"/>
                  </a:cubicBezTo>
                  <a:cubicBezTo>
                    <a:pt x="2595" y="814"/>
                    <a:pt x="3422" y="842"/>
                    <a:pt x="4237" y="842"/>
                  </a:cubicBezTo>
                  <a:cubicBezTo>
                    <a:pt x="4890" y="842"/>
                    <a:pt x="5535" y="824"/>
                    <a:pt x="6165" y="759"/>
                  </a:cubicBezTo>
                  <a:cubicBezTo>
                    <a:pt x="6492" y="726"/>
                    <a:pt x="6590" y="269"/>
                    <a:pt x="6263" y="204"/>
                  </a:cubicBezTo>
                  <a:cubicBezTo>
                    <a:pt x="5611" y="58"/>
                    <a:pt x="4917" y="1"/>
                    <a:pt x="42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49"/>
            <p:cNvSpPr/>
            <p:nvPr/>
          </p:nvSpPr>
          <p:spPr>
            <a:xfrm flipH="1">
              <a:off x="7051075" y="3664526"/>
              <a:ext cx="67039" cy="132602"/>
            </a:xfrm>
            <a:custGeom>
              <a:avLst/>
              <a:gdLst/>
              <a:ahLst/>
              <a:cxnLst/>
              <a:rect l="l" t="t" r="r" b="b"/>
              <a:pathLst>
                <a:path w="2815" h="5568" extrusionOk="0">
                  <a:moveTo>
                    <a:pt x="2385" y="0"/>
                  </a:moveTo>
                  <a:cubicBezTo>
                    <a:pt x="2244" y="0"/>
                    <a:pt x="2107" y="78"/>
                    <a:pt x="2065" y="249"/>
                  </a:cubicBezTo>
                  <a:cubicBezTo>
                    <a:pt x="1836" y="1097"/>
                    <a:pt x="1738" y="1978"/>
                    <a:pt x="1412" y="2826"/>
                  </a:cubicBezTo>
                  <a:cubicBezTo>
                    <a:pt x="1053" y="3707"/>
                    <a:pt x="564" y="4555"/>
                    <a:pt x="75" y="5371"/>
                  </a:cubicBezTo>
                  <a:cubicBezTo>
                    <a:pt x="1" y="5469"/>
                    <a:pt x="95" y="5568"/>
                    <a:pt x="187" y="5568"/>
                  </a:cubicBezTo>
                  <a:cubicBezTo>
                    <a:pt x="217" y="5568"/>
                    <a:pt x="247" y="5558"/>
                    <a:pt x="270" y="5534"/>
                  </a:cubicBezTo>
                  <a:cubicBezTo>
                    <a:pt x="1706" y="4359"/>
                    <a:pt x="2815" y="2239"/>
                    <a:pt x="2750" y="347"/>
                  </a:cubicBezTo>
                  <a:cubicBezTo>
                    <a:pt x="2750" y="127"/>
                    <a:pt x="2564" y="0"/>
                    <a:pt x="23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49"/>
            <p:cNvSpPr/>
            <p:nvPr/>
          </p:nvSpPr>
          <p:spPr>
            <a:xfrm flipH="1">
              <a:off x="5885045" y="901129"/>
              <a:ext cx="1685745" cy="4348000"/>
            </a:xfrm>
            <a:custGeom>
              <a:avLst/>
              <a:gdLst/>
              <a:ahLst/>
              <a:cxnLst/>
              <a:rect l="l" t="t" r="r" b="b"/>
              <a:pathLst>
                <a:path w="70785" h="182574" extrusionOk="0">
                  <a:moveTo>
                    <a:pt x="24400" y="43478"/>
                  </a:moveTo>
                  <a:lnTo>
                    <a:pt x="24400" y="43478"/>
                  </a:lnTo>
                  <a:cubicBezTo>
                    <a:pt x="26031" y="46609"/>
                    <a:pt x="28347" y="49349"/>
                    <a:pt x="29358" y="52807"/>
                  </a:cubicBezTo>
                  <a:cubicBezTo>
                    <a:pt x="29978" y="54960"/>
                    <a:pt x="30173" y="57211"/>
                    <a:pt x="30761" y="59331"/>
                  </a:cubicBezTo>
                  <a:cubicBezTo>
                    <a:pt x="30271" y="58581"/>
                    <a:pt x="29749" y="57863"/>
                    <a:pt x="29227" y="57145"/>
                  </a:cubicBezTo>
                  <a:cubicBezTo>
                    <a:pt x="29227" y="57113"/>
                    <a:pt x="29195" y="57113"/>
                    <a:pt x="29162" y="57113"/>
                  </a:cubicBezTo>
                  <a:cubicBezTo>
                    <a:pt x="29358" y="56950"/>
                    <a:pt x="29456" y="56689"/>
                    <a:pt x="29293" y="56395"/>
                  </a:cubicBezTo>
                  <a:cubicBezTo>
                    <a:pt x="27238" y="52742"/>
                    <a:pt x="25541" y="48958"/>
                    <a:pt x="24661" y="44848"/>
                  </a:cubicBezTo>
                  <a:cubicBezTo>
                    <a:pt x="24563" y="44391"/>
                    <a:pt x="24465" y="43934"/>
                    <a:pt x="24400" y="43478"/>
                  </a:cubicBezTo>
                  <a:close/>
                  <a:moveTo>
                    <a:pt x="4746" y="0"/>
                  </a:moveTo>
                  <a:cubicBezTo>
                    <a:pt x="4660" y="0"/>
                    <a:pt x="4577" y="81"/>
                    <a:pt x="4600" y="191"/>
                  </a:cubicBezTo>
                  <a:cubicBezTo>
                    <a:pt x="5546" y="3584"/>
                    <a:pt x="7144" y="6911"/>
                    <a:pt x="8612" y="10173"/>
                  </a:cubicBezTo>
                  <a:cubicBezTo>
                    <a:pt x="6296" y="8085"/>
                    <a:pt x="1501" y="3649"/>
                    <a:pt x="4404" y="778"/>
                  </a:cubicBezTo>
                  <a:cubicBezTo>
                    <a:pt x="4542" y="640"/>
                    <a:pt x="4399" y="431"/>
                    <a:pt x="4232" y="431"/>
                  </a:cubicBezTo>
                  <a:cubicBezTo>
                    <a:pt x="4203" y="431"/>
                    <a:pt x="4172" y="437"/>
                    <a:pt x="4143" y="452"/>
                  </a:cubicBezTo>
                  <a:cubicBezTo>
                    <a:pt x="0" y="2931"/>
                    <a:pt x="6035" y="9781"/>
                    <a:pt x="8579" y="11151"/>
                  </a:cubicBezTo>
                  <a:cubicBezTo>
                    <a:pt x="8637" y="11175"/>
                    <a:pt x="8695" y="11185"/>
                    <a:pt x="8750" y="11185"/>
                  </a:cubicBezTo>
                  <a:cubicBezTo>
                    <a:pt x="8850" y="11185"/>
                    <a:pt x="8940" y="11149"/>
                    <a:pt x="9003" y="11086"/>
                  </a:cubicBezTo>
                  <a:cubicBezTo>
                    <a:pt x="9036" y="11119"/>
                    <a:pt x="9068" y="11151"/>
                    <a:pt x="9101" y="11184"/>
                  </a:cubicBezTo>
                  <a:cubicBezTo>
                    <a:pt x="9068" y="11217"/>
                    <a:pt x="9068" y="11282"/>
                    <a:pt x="9068" y="11347"/>
                  </a:cubicBezTo>
                  <a:cubicBezTo>
                    <a:pt x="10960" y="16501"/>
                    <a:pt x="14288" y="21361"/>
                    <a:pt x="17517" y="25765"/>
                  </a:cubicBezTo>
                  <a:cubicBezTo>
                    <a:pt x="18463" y="27037"/>
                    <a:pt x="19572" y="28309"/>
                    <a:pt x="20583" y="29647"/>
                  </a:cubicBezTo>
                  <a:cubicBezTo>
                    <a:pt x="20224" y="29679"/>
                    <a:pt x="19898" y="29712"/>
                    <a:pt x="19572" y="29843"/>
                  </a:cubicBezTo>
                  <a:cubicBezTo>
                    <a:pt x="19344" y="29908"/>
                    <a:pt x="19278" y="30299"/>
                    <a:pt x="19572" y="30364"/>
                  </a:cubicBezTo>
                  <a:cubicBezTo>
                    <a:pt x="19692" y="30375"/>
                    <a:pt x="19815" y="30379"/>
                    <a:pt x="19941" y="30379"/>
                  </a:cubicBezTo>
                  <a:cubicBezTo>
                    <a:pt x="20192" y="30379"/>
                    <a:pt x="20453" y="30364"/>
                    <a:pt x="20714" y="30364"/>
                  </a:cubicBezTo>
                  <a:cubicBezTo>
                    <a:pt x="20812" y="30332"/>
                    <a:pt x="20942" y="30332"/>
                    <a:pt x="21073" y="30332"/>
                  </a:cubicBezTo>
                  <a:cubicBezTo>
                    <a:pt x="21594" y="31115"/>
                    <a:pt x="22084" y="31930"/>
                    <a:pt x="22410" y="32811"/>
                  </a:cubicBezTo>
                  <a:cubicBezTo>
                    <a:pt x="22964" y="34246"/>
                    <a:pt x="23128" y="35747"/>
                    <a:pt x="23128" y="37247"/>
                  </a:cubicBezTo>
                  <a:cubicBezTo>
                    <a:pt x="22834" y="36301"/>
                    <a:pt x="22443" y="35388"/>
                    <a:pt x="21888" y="34475"/>
                  </a:cubicBezTo>
                  <a:cubicBezTo>
                    <a:pt x="19800" y="31017"/>
                    <a:pt x="17126" y="27853"/>
                    <a:pt x="14744" y="24591"/>
                  </a:cubicBezTo>
                  <a:cubicBezTo>
                    <a:pt x="12689" y="21851"/>
                    <a:pt x="10699" y="19045"/>
                    <a:pt x="8449" y="16468"/>
                  </a:cubicBezTo>
                  <a:cubicBezTo>
                    <a:pt x="8547" y="16207"/>
                    <a:pt x="8416" y="15881"/>
                    <a:pt x="8057" y="15849"/>
                  </a:cubicBezTo>
                  <a:cubicBezTo>
                    <a:pt x="4958" y="15816"/>
                    <a:pt x="4078" y="13402"/>
                    <a:pt x="2544" y="11184"/>
                  </a:cubicBezTo>
                  <a:cubicBezTo>
                    <a:pt x="2512" y="11141"/>
                    <a:pt x="2472" y="11122"/>
                    <a:pt x="2433" y="11122"/>
                  </a:cubicBezTo>
                  <a:cubicBezTo>
                    <a:pt x="2356" y="11122"/>
                    <a:pt x="2284" y="11195"/>
                    <a:pt x="2284" y="11282"/>
                  </a:cubicBezTo>
                  <a:cubicBezTo>
                    <a:pt x="2755" y="13581"/>
                    <a:pt x="4585" y="16812"/>
                    <a:pt x="7220" y="16812"/>
                  </a:cubicBezTo>
                  <a:cubicBezTo>
                    <a:pt x="7501" y="16812"/>
                    <a:pt x="7791" y="16775"/>
                    <a:pt x="8090" y="16697"/>
                  </a:cubicBezTo>
                  <a:cubicBezTo>
                    <a:pt x="9493" y="19045"/>
                    <a:pt x="11091" y="21264"/>
                    <a:pt x="12754" y="23482"/>
                  </a:cubicBezTo>
                  <a:cubicBezTo>
                    <a:pt x="12623" y="23464"/>
                    <a:pt x="12491" y="23456"/>
                    <a:pt x="12357" y="23456"/>
                  </a:cubicBezTo>
                  <a:cubicBezTo>
                    <a:pt x="11492" y="23456"/>
                    <a:pt x="10590" y="23795"/>
                    <a:pt x="9884" y="24134"/>
                  </a:cubicBezTo>
                  <a:cubicBezTo>
                    <a:pt x="9650" y="24222"/>
                    <a:pt x="9783" y="24573"/>
                    <a:pt x="9978" y="24573"/>
                  </a:cubicBezTo>
                  <a:cubicBezTo>
                    <a:pt x="10001" y="24573"/>
                    <a:pt x="10024" y="24568"/>
                    <a:pt x="10047" y="24558"/>
                  </a:cubicBezTo>
                  <a:cubicBezTo>
                    <a:pt x="10536" y="24428"/>
                    <a:pt x="11026" y="24297"/>
                    <a:pt x="11548" y="24265"/>
                  </a:cubicBezTo>
                  <a:cubicBezTo>
                    <a:pt x="11716" y="24240"/>
                    <a:pt x="11885" y="24234"/>
                    <a:pt x="12054" y="24234"/>
                  </a:cubicBezTo>
                  <a:cubicBezTo>
                    <a:pt x="12238" y="24234"/>
                    <a:pt x="12423" y="24242"/>
                    <a:pt x="12607" y="24242"/>
                  </a:cubicBezTo>
                  <a:cubicBezTo>
                    <a:pt x="12711" y="24242"/>
                    <a:pt x="12814" y="24239"/>
                    <a:pt x="12918" y="24232"/>
                  </a:cubicBezTo>
                  <a:cubicBezTo>
                    <a:pt x="13015" y="24199"/>
                    <a:pt x="13113" y="24134"/>
                    <a:pt x="13179" y="24069"/>
                  </a:cubicBezTo>
                  <a:cubicBezTo>
                    <a:pt x="13407" y="24362"/>
                    <a:pt x="13635" y="24656"/>
                    <a:pt x="13864" y="24950"/>
                  </a:cubicBezTo>
                  <a:cubicBezTo>
                    <a:pt x="13113" y="24950"/>
                    <a:pt x="12396" y="25178"/>
                    <a:pt x="11743" y="25537"/>
                  </a:cubicBezTo>
                  <a:cubicBezTo>
                    <a:pt x="11540" y="25653"/>
                    <a:pt x="11647" y="25976"/>
                    <a:pt x="11857" y="25976"/>
                  </a:cubicBezTo>
                  <a:cubicBezTo>
                    <a:pt x="11883" y="25976"/>
                    <a:pt x="11911" y="25971"/>
                    <a:pt x="11939" y="25961"/>
                  </a:cubicBezTo>
                  <a:cubicBezTo>
                    <a:pt x="12722" y="25635"/>
                    <a:pt x="13537" y="25635"/>
                    <a:pt x="14353" y="25602"/>
                  </a:cubicBezTo>
                  <a:cubicBezTo>
                    <a:pt x="16343" y="28277"/>
                    <a:pt x="18365" y="30919"/>
                    <a:pt x="20127" y="33724"/>
                  </a:cubicBezTo>
                  <a:cubicBezTo>
                    <a:pt x="19861" y="33690"/>
                    <a:pt x="19590" y="33674"/>
                    <a:pt x="19318" y="33674"/>
                  </a:cubicBezTo>
                  <a:cubicBezTo>
                    <a:pt x="18556" y="33674"/>
                    <a:pt x="17782" y="33802"/>
                    <a:pt x="17060" y="34018"/>
                  </a:cubicBezTo>
                  <a:cubicBezTo>
                    <a:pt x="16724" y="34110"/>
                    <a:pt x="16846" y="34546"/>
                    <a:pt x="17159" y="34546"/>
                  </a:cubicBezTo>
                  <a:cubicBezTo>
                    <a:pt x="17180" y="34546"/>
                    <a:pt x="17201" y="34544"/>
                    <a:pt x="17223" y="34540"/>
                  </a:cubicBezTo>
                  <a:cubicBezTo>
                    <a:pt x="17530" y="34492"/>
                    <a:pt x="17828" y="34471"/>
                    <a:pt x="18121" y="34471"/>
                  </a:cubicBezTo>
                  <a:cubicBezTo>
                    <a:pt x="19017" y="34471"/>
                    <a:pt x="19870" y="34661"/>
                    <a:pt x="20779" y="34833"/>
                  </a:cubicBezTo>
                  <a:cubicBezTo>
                    <a:pt x="20909" y="35029"/>
                    <a:pt x="21007" y="35192"/>
                    <a:pt x="21105" y="35355"/>
                  </a:cubicBezTo>
                  <a:cubicBezTo>
                    <a:pt x="21431" y="35910"/>
                    <a:pt x="21660" y="36464"/>
                    <a:pt x="21888" y="37019"/>
                  </a:cubicBezTo>
                  <a:cubicBezTo>
                    <a:pt x="21293" y="36764"/>
                    <a:pt x="20548" y="36660"/>
                    <a:pt x="19813" y="36660"/>
                  </a:cubicBezTo>
                  <a:cubicBezTo>
                    <a:pt x="19138" y="36660"/>
                    <a:pt x="18472" y="36748"/>
                    <a:pt x="17941" y="36888"/>
                  </a:cubicBezTo>
                  <a:cubicBezTo>
                    <a:pt x="17745" y="36954"/>
                    <a:pt x="17811" y="37247"/>
                    <a:pt x="18006" y="37247"/>
                  </a:cubicBezTo>
                  <a:cubicBezTo>
                    <a:pt x="18789" y="37345"/>
                    <a:pt x="19572" y="37378"/>
                    <a:pt x="20322" y="37573"/>
                  </a:cubicBezTo>
                  <a:cubicBezTo>
                    <a:pt x="20975" y="37704"/>
                    <a:pt x="21562" y="37998"/>
                    <a:pt x="22214" y="38030"/>
                  </a:cubicBezTo>
                  <a:lnTo>
                    <a:pt x="22247" y="38030"/>
                  </a:lnTo>
                  <a:cubicBezTo>
                    <a:pt x="22540" y="38976"/>
                    <a:pt x="22736" y="39955"/>
                    <a:pt x="22899" y="40933"/>
                  </a:cubicBezTo>
                  <a:cubicBezTo>
                    <a:pt x="22867" y="41031"/>
                    <a:pt x="22867" y="41129"/>
                    <a:pt x="22867" y="41227"/>
                  </a:cubicBezTo>
                  <a:cubicBezTo>
                    <a:pt x="22279" y="41292"/>
                    <a:pt x="21692" y="41423"/>
                    <a:pt x="21073" y="41423"/>
                  </a:cubicBezTo>
                  <a:cubicBezTo>
                    <a:pt x="20192" y="41390"/>
                    <a:pt x="19344" y="41194"/>
                    <a:pt x="18496" y="41096"/>
                  </a:cubicBezTo>
                  <a:cubicBezTo>
                    <a:pt x="18483" y="41094"/>
                    <a:pt x="18471" y="41093"/>
                    <a:pt x="18460" y="41093"/>
                  </a:cubicBezTo>
                  <a:cubicBezTo>
                    <a:pt x="18319" y="41093"/>
                    <a:pt x="18244" y="41267"/>
                    <a:pt x="18365" y="41357"/>
                  </a:cubicBezTo>
                  <a:cubicBezTo>
                    <a:pt x="19246" y="41945"/>
                    <a:pt x="20549" y="42293"/>
                    <a:pt x="21778" y="42293"/>
                  </a:cubicBezTo>
                  <a:cubicBezTo>
                    <a:pt x="22188" y="42293"/>
                    <a:pt x="22589" y="42254"/>
                    <a:pt x="22964" y="42173"/>
                  </a:cubicBezTo>
                  <a:cubicBezTo>
                    <a:pt x="22997" y="42206"/>
                    <a:pt x="23030" y="42238"/>
                    <a:pt x="23095" y="42238"/>
                  </a:cubicBezTo>
                  <a:cubicBezTo>
                    <a:pt x="23323" y="43771"/>
                    <a:pt x="23552" y="45304"/>
                    <a:pt x="23943" y="46772"/>
                  </a:cubicBezTo>
                  <a:cubicBezTo>
                    <a:pt x="24889" y="50360"/>
                    <a:pt x="26324" y="53851"/>
                    <a:pt x="28314" y="56982"/>
                  </a:cubicBezTo>
                  <a:cubicBezTo>
                    <a:pt x="28412" y="57145"/>
                    <a:pt x="28575" y="57211"/>
                    <a:pt x="28706" y="57243"/>
                  </a:cubicBezTo>
                  <a:cubicBezTo>
                    <a:pt x="28706" y="57309"/>
                    <a:pt x="28706" y="57374"/>
                    <a:pt x="28738" y="57439"/>
                  </a:cubicBezTo>
                  <a:cubicBezTo>
                    <a:pt x="32489" y="63604"/>
                    <a:pt x="35751" y="70356"/>
                    <a:pt x="34545" y="77794"/>
                  </a:cubicBezTo>
                  <a:cubicBezTo>
                    <a:pt x="33599" y="83535"/>
                    <a:pt x="30304" y="89504"/>
                    <a:pt x="31543" y="95441"/>
                  </a:cubicBezTo>
                  <a:cubicBezTo>
                    <a:pt x="31572" y="95652"/>
                    <a:pt x="31715" y="95742"/>
                    <a:pt x="31871" y="95742"/>
                  </a:cubicBezTo>
                  <a:cubicBezTo>
                    <a:pt x="32078" y="95742"/>
                    <a:pt x="32308" y="95585"/>
                    <a:pt x="32326" y="95343"/>
                  </a:cubicBezTo>
                  <a:cubicBezTo>
                    <a:pt x="32522" y="91559"/>
                    <a:pt x="33142" y="88069"/>
                    <a:pt x="34186" y="84416"/>
                  </a:cubicBezTo>
                  <a:cubicBezTo>
                    <a:pt x="34805" y="82197"/>
                    <a:pt x="35458" y="79914"/>
                    <a:pt x="35817" y="77631"/>
                  </a:cubicBezTo>
                  <a:lnTo>
                    <a:pt x="35817" y="77631"/>
                  </a:lnTo>
                  <a:cubicBezTo>
                    <a:pt x="35849" y="83437"/>
                    <a:pt x="34871" y="89113"/>
                    <a:pt x="34120" y="94887"/>
                  </a:cubicBezTo>
                  <a:cubicBezTo>
                    <a:pt x="33338" y="100987"/>
                    <a:pt x="33403" y="107054"/>
                    <a:pt x="33794" y="113154"/>
                  </a:cubicBezTo>
                  <a:cubicBezTo>
                    <a:pt x="34153" y="118340"/>
                    <a:pt x="34186" y="123657"/>
                    <a:pt x="36795" y="128289"/>
                  </a:cubicBezTo>
                  <a:cubicBezTo>
                    <a:pt x="39437" y="132856"/>
                    <a:pt x="67621" y="177284"/>
                    <a:pt x="69643" y="182210"/>
                  </a:cubicBezTo>
                  <a:cubicBezTo>
                    <a:pt x="69750" y="182462"/>
                    <a:pt x="69969" y="182574"/>
                    <a:pt x="70181" y="182574"/>
                  </a:cubicBezTo>
                  <a:cubicBezTo>
                    <a:pt x="70490" y="182574"/>
                    <a:pt x="70784" y="182336"/>
                    <a:pt x="70687" y="181949"/>
                  </a:cubicBezTo>
                  <a:cubicBezTo>
                    <a:pt x="69448" y="177480"/>
                    <a:pt x="41493" y="133248"/>
                    <a:pt x="38948" y="129496"/>
                  </a:cubicBezTo>
                  <a:cubicBezTo>
                    <a:pt x="35327" y="124147"/>
                    <a:pt x="35230" y="118047"/>
                    <a:pt x="34838" y="111784"/>
                  </a:cubicBezTo>
                  <a:cubicBezTo>
                    <a:pt x="34447" y="105684"/>
                    <a:pt x="34577" y="99649"/>
                    <a:pt x="35327" y="93582"/>
                  </a:cubicBezTo>
                  <a:cubicBezTo>
                    <a:pt x="36045" y="87645"/>
                    <a:pt x="36958" y="81741"/>
                    <a:pt x="36045" y="75804"/>
                  </a:cubicBezTo>
                  <a:cubicBezTo>
                    <a:pt x="36045" y="75771"/>
                    <a:pt x="36012" y="75771"/>
                    <a:pt x="36012" y="75771"/>
                  </a:cubicBezTo>
                  <a:cubicBezTo>
                    <a:pt x="36012" y="75543"/>
                    <a:pt x="36045" y="75347"/>
                    <a:pt x="36045" y="75152"/>
                  </a:cubicBezTo>
                  <a:cubicBezTo>
                    <a:pt x="36241" y="70487"/>
                    <a:pt x="34708" y="66148"/>
                    <a:pt x="32489" y="62169"/>
                  </a:cubicBezTo>
                  <a:cubicBezTo>
                    <a:pt x="32718" y="62038"/>
                    <a:pt x="32881" y="61745"/>
                    <a:pt x="32718" y="61451"/>
                  </a:cubicBezTo>
                  <a:cubicBezTo>
                    <a:pt x="30956" y="58026"/>
                    <a:pt x="31217" y="54112"/>
                    <a:pt x="29684" y="50621"/>
                  </a:cubicBezTo>
                  <a:cubicBezTo>
                    <a:pt x="28379" y="47718"/>
                    <a:pt x="26357" y="44750"/>
                    <a:pt x="24204" y="42369"/>
                  </a:cubicBezTo>
                  <a:cubicBezTo>
                    <a:pt x="24106" y="41781"/>
                    <a:pt x="24008" y="41194"/>
                    <a:pt x="23910" y="40607"/>
                  </a:cubicBezTo>
                  <a:cubicBezTo>
                    <a:pt x="24171" y="38617"/>
                    <a:pt x="24335" y="36628"/>
                    <a:pt x="24008" y="34670"/>
                  </a:cubicBezTo>
                  <a:cubicBezTo>
                    <a:pt x="23747" y="32876"/>
                    <a:pt x="22997" y="31408"/>
                    <a:pt x="22019" y="30006"/>
                  </a:cubicBezTo>
                  <a:cubicBezTo>
                    <a:pt x="22116" y="29810"/>
                    <a:pt x="22051" y="29582"/>
                    <a:pt x="21823" y="29549"/>
                  </a:cubicBezTo>
                  <a:lnTo>
                    <a:pt x="21725" y="29549"/>
                  </a:lnTo>
                  <a:cubicBezTo>
                    <a:pt x="21236" y="28897"/>
                    <a:pt x="20714" y="28212"/>
                    <a:pt x="20192" y="27559"/>
                  </a:cubicBezTo>
                  <a:cubicBezTo>
                    <a:pt x="16147" y="22373"/>
                    <a:pt x="13113" y="16664"/>
                    <a:pt x="9460" y="11249"/>
                  </a:cubicBezTo>
                  <a:cubicBezTo>
                    <a:pt x="9688" y="11151"/>
                    <a:pt x="9884" y="10890"/>
                    <a:pt x="9753" y="10629"/>
                  </a:cubicBezTo>
                  <a:cubicBezTo>
                    <a:pt x="8220" y="7107"/>
                    <a:pt x="6850" y="3355"/>
                    <a:pt x="4860" y="61"/>
                  </a:cubicBezTo>
                  <a:cubicBezTo>
                    <a:pt x="4829" y="19"/>
                    <a:pt x="4787" y="0"/>
                    <a:pt x="47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49"/>
            <p:cNvSpPr/>
            <p:nvPr/>
          </p:nvSpPr>
          <p:spPr>
            <a:xfrm flipH="1">
              <a:off x="7705940" y="2679895"/>
              <a:ext cx="76946" cy="375324"/>
            </a:xfrm>
            <a:custGeom>
              <a:avLst/>
              <a:gdLst/>
              <a:ahLst/>
              <a:cxnLst/>
              <a:rect l="l" t="t" r="r" b="b"/>
              <a:pathLst>
                <a:path w="3231" h="15760" extrusionOk="0">
                  <a:moveTo>
                    <a:pt x="2818" y="1"/>
                  </a:moveTo>
                  <a:cubicBezTo>
                    <a:pt x="2612" y="1"/>
                    <a:pt x="2171" y="900"/>
                    <a:pt x="1730" y="2287"/>
                  </a:cubicBezTo>
                  <a:cubicBezTo>
                    <a:pt x="1240" y="3723"/>
                    <a:pt x="751" y="5712"/>
                    <a:pt x="458" y="7702"/>
                  </a:cubicBezTo>
                  <a:cubicBezTo>
                    <a:pt x="131" y="9692"/>
                    <a:pt x="1" y="11714"/>
                    <a:pt x="1" y="13248"/>
                  </a:cubicBezTo>
                  <a:cubicBezTo>
                    <a:pt x="1" y="14748"/>
                    <a:pt x="131" y="15759"/>
                    <a:pt x="229" y="15759"/>
                  </a:cubicBezTo>
                  <a:cubicBezTo>
                    <a:pt x="327" y="15759"/>
                    <a:pt x="425" y="14748"/>
                    <a:pt x="588" y="13280"/>
                  </a:cubicBezTo>
                  <a:cubicBezTo>
                    <a:pt x="751" y="11780"/>
                    <a:pt x="1012" y="9822"/>
                    <a:pt x="1371" y="7865"/>
                  </a:cubicBezTo>
                  <a:cubicBezTo>
                    <a:pt x="2023" y="3918"/>
                    <a:pt x="3230" y="134"/>
                    <a:pt x="2839" y="4"/>
                  </a:cubicBezTo>
                  <a:cubicBezTo>
                    <a:pt x="2832" y="2"/>
                    <a:pt x="2825" y="1"/>
                    <a:pt x="28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49"/>
            <p:cNvSpPr/>
            <p:nvPr/>
          </p:nvSpPr>
          <p:spPr>
            <a:xfrm flipH="1">
              <a:off x="7640687" y="2095022"/>
              <a:ext cx="99451" cy="669702"/>
            </a:xfrm>
            <a:custGeom>
              <a:avLst/>
              <a:gdLst/>
              <a:ahLst/>
              <a:cxnLst/>
              <a:rect l="l" t="t" r="r" b="b"/>
              <a:pathLst>
                <a:path w="4176" h="28121" extrusionOk="0">
                  <a:moveTo>
                    <a:pt x="4045" y="0"/>
                  </a:moveTo>
                  <a:cubicBezTo>
                    <a:pt x="3914" y="0"/>
                    <a:pt x="3849" y="1794"/>
                    <a:pt x="3653" y="4436"/>
                  </a:cubicBezTo>
                  <a:cubicBezTo>
                    <a:pt x="3490" y="7111"/>
                    <a:pt x="3164" y="10634"/>
                    <a:pt x="2675" y="14157"/>
                  </a:cubicBezTo>
                  <a:cubicBezTo>
                    <a:pt x="2186" y="17680"/>
                    <a:pt x="1533" y="21170"/>
                    <a:pt x="946" y="23780"/>
                  </a:cubicBezTo>
                  <a:cubicBezTo>
                    <a:pt x="685" y="25085"/>
                    <a:pt x="424" y="26161"/>
                    <a:pt x="261" y="26944"/>
                  </a:cubicBezTo>
                  <a:cubicBezTo>
                    <a:pt x="65" y="27694"/>
                    <a:pt x="0" y="28118"/>
                    <a:pt x="0" y="28118"/>
                  </a:cubicBezTo>
                  <a:cubicBezTo>
                    <a:pt x="1" y="28120"/>
                    <a:pt x="2" y="28120"/>
                    <a:pt x="4" y="28120"/>
                  </a:cubicBezTo>
                  <a:cubicBezTo>
                    <a:pt x="42" y="28120"/>
                    <a:pt x="171" y="27700"/>
                    <a:pt x="391" y="26977"/>
                  </a:cubicBezTo>
                  <a:cubicBezTo>
                    <a:pt x="620" y="26227"/>
                    <a:pt x="913" y="25150"/>
                    <a:pt x="1240" y="23845"/>
                  </a:cubicBezTo>
                  <a:cubicBezTo>
                    <a:pt x="1892" y="21268"/>
                    <a:pt x="2610" y="17778"/>
                    <a:pt x="3132" y="14222"/>
                  </a:cubicBezTo>
                  <a:cubicBezTo>
                    <a:pt x="3653" y="10699"/>
                    <a:pt x="3947" y="7144"/>
                    <a:pt x="4077" y="4469"/>
                  </a:cubicBezTo>
                  <a:cubicBezTo>
                    <a:pt x="4175" y="1794"/>
                    <a:pt x="4143" y="0"/>
                    <a:pt x="40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49"/>
            <p:cNvSpPr/>
            <p:nvPr/>
          </p:nvSpPr>
          <p:spPr>
            <a:xfrm flipH="1">
              <a:off x="7563003" y="2065492"/>
              <a:ext cx="25673" cy="564797"/>
            </a:xfrm>
            <a:custGeom>
              <a:avLst/>
              <a:gdLst/>
              <a:ahLst/>
              <a:cxnLst/>
              <a:rect l="l" t="t" r="r" b="b"/>
              <a:pathLst>
                <a:path w="1078" h="23716" extrusionOk="0">
                  <a:moveTo>
                    <a:pt x="719" y="1"/>
                  </a:moveTo>
                  <a:cubicBezTo>
                    <a:pt x="621" y="1"/>
                    <a:pt x="392" y="1468"/>
                    <a:pt x="229" y="3687"/>
                  </a:cubicBezTo>
                  <a:cubicBezTo>
                    <a:pt x="66" y="5905"/>
                    <a:pt x="1" y="8906"/>
                    <a:pt x="33" y="11874"/>
                  </a:cubicBezTo>
                  <a:cubicBezTo>
                    <a:pt x="99" y="14843"/>
                    <a:pt x="294" y="17811"/>
                    <a:pt x="523" y="20029"/>
                  </a:cubicBezTo>
                  <a:cubicBezTo>
                    <a:pt x="653" y="21138"/>
                    <a:pt x="751" y="22084"/>
                    <a:pt x="849" y="22704"/>
                  </a:cubicBezTo>
                  <a:cubicBezTo>
                    <a:pt x="947" y="23356"/>
                    <a:pt x="1012" y="23715"/>
                    <a:pt x="1045" y="23715"/>
                  </a:cubicBezTo>
                  <a:cubicBezTo>
                    <a:pt x="1077" y="23715"/>
                    <a:pt x="1045" y="23356"/>
                    <a:pt x="1012" y="22704"/>
                  </a:cubicBezTo>
                  <a:cubicBezTo>
                    <a:pt x="947" y="22052"/>
                    <a:pt x="914" y="21138"/>
                    <a:pt x="816" y="20029"/>
                  </a:cubicBezTo>
                  <a:cubicBezTo>
                    <a:pt x="686" y="17778"/>
                    <a:pt x="555" y="14843"/>
                    <a:pt x="523" y="11874"/>
                  </a:cubicBezTo>
                  <a:cubicBezTo>
                    <a:pt x="490" y="8906"/>
                    <a:pt x="555" y="5937"/>
                    <a:pt x="653" y="3719"/>
                  </a:cubicBezTo>
                  <a:cubicBezTo>
                    <a:pt x="751" y="1501"/>
                    <a:pt x="816" y="1"/>
                    <a:pt x="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49"/>
            <p:cNvSpPr/>
            <p:nvPr/>
          </p:nvSpPr>
          <p:spPr>
            <a:xfrm flipH="1">
              <a:off x="7572338" y="2645006"/>
              <a:ext cx="96332" cy="849910"/>
            </a:xfrm>
            <a:custGeom>
              <a:avLst/>
              <a:gdLst/>
              <a:ahLst/>
              <a:cxnLst/>
              <a:rect l="l" t="t" r="r" b="b"/>
              <a:pathLst>
                <a:path w="4045" h="35688" extrusionOk="0">
                  <a:moveTo>
                    <a:pt x="3947" y="1"/>
                  </a:moveTo>
                  <a:cubicBezTo>
                    <a:pt x="3817" y="1"/>
                    <a:pt x="3784" y="2252"/>
                    <a:pt x="3392" y="5579"/>
                  </a:cubicBezTo>
                  <a:cubicBezTo>
                    <a:pt x="3197" y="7243"/>
                    <a:pt x="2871" y="9200"/>
                    <a:pt x="2544" y="11255"/>
                  </a:cubicBezTo>
                  <a:cubicBezTo>
                    <a:pt x="2153" y="13343"/>
                    <a:pt x="1762" y="15561"/>
                    <a:pt x="1370" y="17779"/>
                  </a:cubicBezTo>
                  <a:cubicBezTo>
                    <a:pt x="979" y="19997"/>
                    <a:pt x="620" y="22215"/>
                    <a:pt x="391" y="24303"/>
                  </a:cubicBezTo>
                  <a:cubicBezTo>
                    <a:pt x="163" y="26423"/>
                    <a:pt x="0" y="28380"/>
                    <a:pt x="33" y="30077"/>
                  </a:cubicBezTo>
                  <a:cubicBezTo>
                    <a:pt x="33" y="30501"/>
                    <a:pt x="33" y="30892"/>
                    <a:pt x="33" y="31283"/>
                  </a:cubicBezTo>
                  <a:cubicBezTo>
                    <a:pt x="65" y="31675"/>
                    <a:pt x="98" y="32034"/>
                    <a:pt x="98" y="32393"/>
                  </a:cubicBezTo>
                  <a:cubicBezTo>
                    <a:pt x="131" y="32719"/>
                    <a:pt x="163" y="33045"/>
                    <a:pt x="163" y="33338"/>
                  </a:cubicBezTo>
                  <a:cubicBezTo>
                    <a:pt x="196" y="33632"/>
                    <a:pt x="228" y="33926"/>
                    <a:pt x="261" y="34154"/>
                  </a:cubicBezTo>
                  <a:cubicBezTo>
                    <a:pt x="326" y="34643"/>
                    <a:pt x="391" y="35035"/>
                    <a:pt x="424" y="35296"/>
                  </a:cubicBezTo>
                  <a:cubicBezTo>
                    <a:pt x="457" y="35557"/>
                    <a:pt x="489" y="35687"/>
                    <a:pt x="522" y="35687"/>
                  </a:cubicBezTo>
                  <a:cubicBezTo>
                    <a:pt x="522" y="35687"/>
                    <a:pt x="522" y="35557"/>
                    <a:pt x="489" y="35296"/>
                  </a:cubicBezTo>
                  <a:cubicBezTo>
                    <a:pt x="489" y="35035"/>
                    <a:pt x="457" y="34643"/>
                    <a:pt x="424" y="34154"/>
                  </a:cubicBezTo>
                  <a:cubicBezTo>
                    <a:pt x="391" y="33893"/>
                    <a:pt x="359" y="33632"/>
                    <a:pt x="359" y="33338"/>
                  </a:cubicBezTo>
                  <a:cubicBezTo>
                    <a:pt x="359" y="33045"/>
                    <a:pt x="326" y="32719"/>
                    <a:pt x="326" y="32393"/>
                  </a:cubicBezTo>
                  <a:cubicBezTo>
                    <a:pt x="326" y="32034"/>
                    <a:pt x="326" y="31675"/>
                    <a:pt x="294" y="31283"/>
                  </a:cubicBezTo>
                  <a:cubicBezTo>
                    <a:pt x="326" y="30892"/>
                    <a:pt x="326" y="30501"/>
                    <a:pt x="326" y="30077"/>
                  </a:cubicBezTo>
                  <a:cubicBezTo>
                    <a:pt x="359" y="28413"/>
                    <a:pt x="522" y="26456"/>
                    <a:pt x="783" y="24368"/>
                  </a:cubicBezTo>
                  <a:cubicBezTo>
                    <a:pt x="1044" y="22280"/>
                    <a:pt x="1435" y="20062"/>
                    <a:pt x="1827" y="17844"/>
                  </a:cubicBezTo>
                  <a:cubicBezTo>
                    <a:pt x="2218" y="15626"/>
                    <a:pt x="2642" y="13440"/>
                    <a:pt x="3001" y="11353"/>
                  </a:cubicBezTo>
                  <a:cubicBezTo>
                    <a:pt x="3327" y="9265"/>
                    <a:pt x="3653" y="7308"/>
                    <a:pt x="3784" y="5612"/>
                  </a:cubicBezTo>
                  <a:cubicBezTo>
                    <a:pt x="3817" y="5188"/>
                    <a:pt x="3882" y="4796"/>
                    <a:pt x="3914" y="4405"/>
                  </a:cubicBezTo>
                  <a:cubicBezTo>
                    <a:pt x="3914" y="4046"/>
                    <a:pt x="3947" y="3654"/>
                    <a:pt x="3980" y="3328"/>
                  </a:cubicBezTo>
                  <a:cubicBezTo>
                    <a:pt x="4012" y="2643"/>
                    <a:pt x="4045" y="2023"/>
                    <a:pt x="4012" y="1534"/>
                  </a:cubicBezTo>
                  <a:cubicBezTo>
                    <a:pt x="4012" y="556"/>
                    <a:pt x="3980" y="1"/>
                    <a:pt x="39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49"/>
            <p:cNvSpPr/>
            <p:nvPr/>
          </p:nvSpPr>
          <p:spPr>
            <a:xfrm flipH="1">
              <a:off x="7469005" y="3804820"/>
              <a:ext cx="170158" cy="257369"/>
            </a:xfrm>
            <a:custGeom>
              <a:avLst/>
              <a:gdLst/>
              <a:ahLst/>
              <a:cxnLst/>
              <a:rect l="l" t="t" r="r" b="b"/>
              <a:pathLst>
                <a:path w="7145" h="10807" extrusionOk="0">
                  <a:moveTo>
                    <a:pt x="105" y="0"/>
                  </a:moveTo>
                  <a:cubicBezTo>
                    <a:pt x="102" y="0"/>
                    <a:pt x="100" y="1"/>
                    <a:pt x="98" y="1"/>
                  </a:cubicBezTo>
                  <a:cubicBezTo>
                    <a:pt x="1" y="1"/>
                    <a:pt x="164" y="850"/>
                    <a:pt x="490" y="2057"/>
                  </a:cubicBezTo>
                  <a:cubicBezTo>
                    <a:pt x="849" y="3263"/>
                    <a:pt x="1403" y="4829"/>
                    <a:pt x="2251" y="6297"/>
                  </a:cubicBezTo>
                  <a:cubicBezTo>
                    <a:pt x="3067" y="7765"/>
                    <a:pt x="4241" y="9037"/>
                    <a:pt x="5252" y="9787"/>
                  </a:cubicBezTo>
                  <a:cubicBezTo>
                    <a:pt x="5774" y="10179"/>
                    <a:pt x="6231" y="10440"/>
                    <a:pt x="6557" y="10603"/>
                  </a:cubicBezTo>
                  <a:cubicBezTo>
                    <a:pt x="6829" y="10739"/>
                    <a:pt x="7033" y="10807"/>
                    <a:pt x="7093" y="10807"/>
                  </a:cubicBezTo>
                  <a:cubicBezTo>
                    <a:pt x="7105" y="10807"/>
                    <a:pt x="7112" y="10804"/>
                    <a:pt x="7112" y="10799"/>
                  </a:cubicBezTo>
                  <a:cubicBezTo>
                    <a:pt x="7144" y="10733"/>
                    <a:pt x="6361" y="10375"/>
                    <a:pt x="5448" y="9559"/>
                  </a:cubicBezTo>
                  <a:cubicBezTo>
                    <a:pt x="4502" y="8776"/>
                    <a:pt x="3426" y="7504"/>
                    <a:pt x="2643" y="6069"/>
                  </a:cubicBezTo>
                  <a:cubicBezTo>
                    <a:pt x="1860" y="4633"/>
                    <a:pt x="1305" y="3100"/>
                    <a:pt x="881" y="1926"/>
                  </a:cubicBezTo>
                  <a:cubicBezTo>
                    <a:pt x="498" y="775"/>
                    <a:pt x="208" y="0"/>
                    <a:pt x="1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49"/>
            <p:cNvSpPr/>
            <p:nvPr/>
          </p:nvSpPr>
          <p:spPr>
            <a:xfrm flipH="1">
              <a:off x="6982703" y="2713355"/>
              <a:ext cx="206667" cy="470037"/>
            </a:xfrm>
            <a:custGeom>
              <a:avLst/>
              <a:gdLst/>
              <a:ahLst/>
              <a:cxnLst/>
              <a:rect l="l" t="t" r="r" b="b"/>
              <a:pathLst>
                <a:path w="8678" h="19737" extrusionOk="0">
                  <a:moveTo>
                    <a:pt x="71" y="1"/>
                  </a:moveTo>
                  <a:cubicBezTo>
                    <a:pt x="69" y="1"/>
                    <a:pt x="67" y="1"/>
                    <a:pt x="66" y="2"/>
                  </a:cubicBezTo>
                  <a:cubicBezTo>
                    <a:pt x="0" y="2"/>
                    <a:pt x="196" y="1339"/>
                    <a:pt x="881" y="3264"/>
                  </a:cubicBezTo>
                  <a:cubicBezTo>
                    <a:pt x="1207" y="4242"/>
                    <a:pt x="1664" y="5319"/>
                    <a:pt x="2186" y="6493"/>
                  </a:cubicBezTo>
                  <a:cubicBezTo>
                    <a:pt x="2708" y="7635"/>
                    <a:pt x="3295" y="8842"/>
                    <a:pt x="3915" y="10048"/>
                  </a:cubicBezTo>
                  <a:cubicBezTo>
                    <a:pt x="5187" y="12430"/>
                    <a:pt x="6427" y="14811"/>
                    <a:pt x="7275" y="16638"/>
                  </a:cubicBezTo>
                  <a:cubicBezTo>
                    <a:pt x="7503" y="17094"/>
                    <a:pt x="7666" y="17518"/>
                    <a:pt x="7829" y="17910"/>
                  </a:cubicBezTo>
                  <a:cubicBezTo>
                    <a:pt x="7992" y="18269"/>
                    <a:pt x="8155" y="18595"/>
                    <a:pt x="8253" y="18888"/>
                  </a:cubicBezTo>
                  <a:cubicBezTo>
                    <a:pt x="8482" y="19410"/>
                    <a:pt x="8612" y="19737"/>
                    <a:pt x="8645" y="19737"/>
                  </a:cubicBezTo>
                  <a:cubicBezTo>
                    <a:pt x="8677" y="19704"/>
                    <a:pt x="8579" y="19378"/>
                    <a:pt x="8384" y="18823"/>
                  </a:cubicBezTo>
                  <a:cubicBezTo>
                    <a:pt x="8319" y="18530"/>
                    <a:pt x="8188" y="18203"/>
                    <a:pt x="8058" y="17812"/>
                  </a:cubicBezTo>
                  <a:cubicBezTo>
                    <a:pt x="7894" y="17421"/>
                    <a:pt x="7731" y="16996"/>
                    <a:pt x="7536" y="16540"/>
                  </a:cubicBezTo>
                  <a:cubicBezTo>
                    <a:pt x="6785" y="14648"/>
                    <a:pt x="5578" y="12234"/>
                    <a:pt x="4339" y="9853"/>
                  </a:cubicBezTo>
                  <a:cubicBezTo>
                    <a:pt x="3719" y="8646"/>
                    <a:pt x="3132" y="7439"/>
                    <a:pt x="2610" y="6297"/>
                  </a:cubicBezTo>
                  <a:cubicBezTo>
                    <a:pt x="2088" y="5155"/>
                    <a:pt x="1599" y="4079"/>
                    <a:pt x="1273" y="3133"/>
                  </a:cubicBezTo>
                  <a:cubicBezTo>
                    <a:pt x="532" y="1296"/>
                    <a:pt x="204" y="1"/>
                    <a:pt x="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49"/>
            <p:cNvSpPr/>
            <p:nvPr/>
          </p:nvSpPr>
          <p:spPr>
            <a:xfrm flipH="1">
              <a:off x="6833549" y="3591985"/>
              <a:ext cx="156179" cy="496519"/>
            </a:xfrm>
            <a:custGeom>
              <a:avLst/>
              <a:gdLst/>
              <a:ahLst/>
              <a:cxnLst/>
              <a:rect l="l" t="t" r="r" b="b"/>
              <a:pathLst>
                <a:path w="6558" h="20849" extrusionOk="0">
                  <a:moveTo>
                    <a:pt x="6322" y="0"/>
                  </a:moveTo>
                  <a:cubicBezTo>
                    <a:pt x="6121" y="0"/>
                    <a:pt x="5609" y="1331"/>
                    <a:pt x="5383" y="3458"/>
                  </a:cubicBezTo>
                  <a:cubicBezTo>
                    <a:pt x="5285" y="4502"/>
                    <a:pt x="5253" y="5742"/>
                    <a:pt x="5187" y="7047"/>
                  </a:cubicBezTo>
                  <a:cubicBezTo>
                    <a:pt x="5155" y="8351"/>
                    <a:pt x="5089" y="9754"/>
                    <a:pt x="4861" y="11091"/>
                  </a:cubicBezTo>
                  <a:cubicBezTo>
                    <a:pt x="4665" y="12429"/>
                    <a:pt x="4274" y="13766"/>
                    <a:pt x="3785" y="14941"/>
                  </a:cubicBezTo>
                  <a:cubicBezTo>
                    <a:pt x="3295" y="16147"/>
                    <a:pt x="2708" y="17191"/>
                    <a:pt x="2154" y="18072"/>
                  </a:cubicBezTo>
                  <a:cubicBezTo>
                    <a:pt x="1012" y="19801"/>
                    <a:pt x="1" y="20779"/>
                    <a:pt x="99" y="20845"/>
                  </a:cubicBezTo>
                  <a:cubicBezTo>
                    <a:pt x="100" y="20847"/>
                    <a:pt x="103" y="20848"/>
                    <a:pt x="107" y="20848"/>
                  </a:cubicBezTo>
                  <a:cubicBezTo>
                    <a:pt x="221" y="20848"/>
                    <a:pt x="1386" y="20032"/>
                    <a:pt x="2643" y="18398"/>
                  </a:cubicBezTo>
                  <a:cubicBezTo>
                    <a:pt x="3295" y="17550"/>
                    <a:pt x="3948" y="16474"/>
                    <a:pt x="4535" y="15267"/>
                  </a:cubicBezTo>
                  <a:cubicBezTo>
                    <a:pt x="5089" y="14027"/>
                    <a:pt x="5546" y="12657"/>
                    <a:pt x="5774" y="11254"/>
                  </a:cubicBezTo>
                  <a:cubicBezTo>
                    <a:pt x="6035" y="9819"/>
                    <a:pt x="6101" y="8384"/>
                    <a:pt x="6133" y="7079"/>
                  </a:cubicBezTo>
                  <a:cubicBezTo>
                    <a:pt x="6166" y="5774"/>
                    <a:pt x="6166" y="4535"/>
                    <a:pt x="6199" y="3491"/>
                  </a:cubicBezTo>
                  <a:cubicBezTo>
                    <a:pt x="6264" y="1436"/>
                    <a:pt x="6557" y="66"/>
                    <a:pt x="6329" y="1"/>
                  </a:cubicBezTo>
                  <a:cubicBezTo>
                    <a:pt x="6327" y="0"/>
                    <a:pt x="6324" y="0"/>
                    <a:pt x="63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49"/>
            <p:cNvSpPr/>
            <p:nvPr/>
          </p:nvSpPr>
          <p:spPr>
            <a:xfrm flipH="1">
              <a:off x="6835097" y="3916632"/>
              <a:ext cx="105691" cy="178184"/>
            </a:xfrm>
            <a:custGeom>
              <a:avLst/>
              <a:gdLst/>
              <a:ahLst/>
              <a:cxnLst/>
              <a:rect l="l" t="t" r="r" b="b"/>
              <a:pathLst>
                <a:path w="4438" h="7482" extrusionOk="0">
                  <a:moveTo>
                    <a:pt x="4211" y="0"/>
                  </a:moveTo>
                  <a:cubicBezTo>
                    <a:pt x="3791" y="0"/>
                    <a:pt x="3240" y="1972"/>
                    <a:pt x="2284" y="3788"/>
                  </a:cubicBezTo>
                  <a:cubicBezTo>
                    <a:pt x="1371" y="5680"/>
                    <a:pt x="1" y="7311"/>
                    <a:pt x="164" y="7474"/>
                  </a:cubicBezTo>
                  <a:cubicBezTo>
                    <a:pt x="169" y="7479"/>
                    <a:pt x="178" y="7482"/>
                    <a:pt x="189" y="7482"/>
                  </a:cubicBezTo>
                  <a:cubicBezTo>
                    <a:pt x="308" y="7482"/>
                    <a:pt x="736" y="7166"/>
                    <a:pt x="1273" y="6658"/>
                  </a:cubicBezTo>
                  <a:cubicBezTo>
                    <a:pt x="1860" y="6071"/>
                    <a:pt x="2545" y="5190"/>
                    <a:pt x="3100" y="4244"/>
                  </a:cubicBezTo>
                  <a:cubicBezTo>
                    <a:pt x="3654" y="3266"/>
                    <a:pt x="4078" y="2222"/>
                    <a:pt x="4241" y="1406"/>
                  </a:cubicBezTo>
                  <a:cubicBezTo>
                    <a:pt x="4437" y="623"/>
                    <a:pt x="4437" y="36"/>
                    <a:pt x="4241" y="4"/>
                  </a:cubicBezTo>
                  <a:cubicBezTo>
                    <a:pt x="4231" y="1"/>
                    <a:pt x="4221" y="0"/>
                    <a:pt x="421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49"/>
            <p:cNvSpPr/>
            <p:nvPr/>
          </p:nvSpPr>
          <p:spPr>
            <a:xfrm flipH="1">
              <a:off x="6816212" y="4016940"/>
              <a:ext cx="76756" cy="89592"/>
            </a:xfrm>
            <a:custGeom>
              <a:avLst/>
              <a:gdLst/>
              <a:ahLst/>
              <a:cxnLst/>
              <a:rect l="l" t="t" r="r" b="b"/>
              <a:pathLst>
                <a:path w="3223" h="3762" extrusionOk="0">
                  <a:moveTo>
                    <a:pt x="2409" y="0"/>
                  </a:moveTo>
                  <a:cubicBezTo>
                    <a:pt x="1629" y="0"/>
                    <a:pt x="1" y="3565"/>
                    <a:pt x="341" y="3751"/>
                  </a:cubicBezTo>
                  <a:cubicBezTo>
                    <a:pt x="353" y="3758"/>
                    <a:pt x="366" y="3762"/>
                    <a:pt x="381" y="3762"/>
                  </a:cubicBezTo>
                  <a:cubicBezTo>
                    <a:pt x="856" y="3762"/>
                    <a:pt x="3222" y="443"/>
                    <a:pt x="2527" y="32"/>
                  </a:cubicBezTo>
                  <a:cubicBezTo>
                    <a:pt x="2490" y="11"/>
                    <a:pt x="2451" y="0"/>
                    <a:pt x="24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49"/>
            <p:cNvSpPr/>
            <p:nvPr/>
          </p:nvSpPr>
          <p:spPr>
            <a:xfrm flipH="1">
              <a:off x="7295775" y="4024418"/>
              <a:ext cx="233077" cy="132507"/>
            </a:xfrm>
            <a:custGeom>
              <a:avLst/>
              <a:gdLst/>
              <a:ahLst/>
              <a:cxnLst/>
              <a:rect l="l" t="t" r="r" b="b"/>
              <a:pathLst>
                <a:path w="9787" h="5564" extrusionOk="0">
                  <a:moveTo>
                    <a:pt x="250" y="1"/>
                  </a:moveTo>
                  <a:cubicBezTo>
                    <a:pt x="195" y="1"/>
                    <a:pt x="155" y="14"/>
                    <a:pt x="131" y="44"/>
                  </a:cubicBezTo>
                  <a:cubicBezTo>
                    <a:pt x="1" y="175"/>
                    <a:pt x="523" y="795"/>
                    <a:pt x="1501" y="1284"/>
                  </a:cubicBezTo>
                  <a:cubicBezTo>
                    <a:pt x="1958" y="1512"/>
                    <a:pt x="2545" y="1741"/>
                    <a:pt x="3165" y="1969"/>
                  </a:cubicBezTo>
                  <a:cubicBezTo>
                    <a:pt x="3752" y="2197"/>
                    <a:pt x="4372" y="2458"/>
                    <a:pt x="4991" y="2752"/>
                  </a:cubicBezTo>
                  <a:cubicBezTo>
                    <a:pt x="6231" y="3306"/>
                    <a:pt x="7405" y="4024"/>
                    <a:pt x="8221" y="4611"/>
                  </a:cubicBezTo>
                  <a:cubicBezTo>
                    <a:pt x="9011" y="5158"/>
                    <a:pt x="9546" y="5564"/>
                    <a:pt x="9695" y="5564"/>
                  </a:cubicBezTo>
                  <a:cubicBezTo>
                    <a:pt x="9706" y="5564"/>
                    <a:pt x="9715" y="5562"/>
                    <a:pt x="9721" y="5557"/>
                  </a:cubicBezTo>
                  <a:cubicBezTo>
                    <a:pt x="9787" y="5492"/>
                    <a:pt x="9362" y="4905"/>
                    <a:pt x="8612" y="4155"/>
                  </a:cubicBezTo>
                  <a:cubicBezTo>
                    <a:pt x="7829" y="3437"/>
                    <a:pt x="6688" y="2556"/>
                    <a:pt x="5415" y="1904"/>
                  </a:cubicBezTo>
                  <a:cubicBezTo>
                    <a:pt x="4763" y="1578"/>
                    <a:pt x="4111" y="1284"/>
                    <a:pt x="3491" y="1088"/>
                  </a:cubicBezTo>
                  <a:cubicBezTo>
                    <a:pt x="2871" y="860"/>
                    <a:pt x="2317" y="664"/>
                    <a:pt x="1795" y="501"/>
                  </a:cubicBezTo>
                  <a:cubicBezTo>
                    <a:pt x="1024" y="262"/>
                    <a:pt x="491" y="1"/>
                    <a:pt x="2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49"/>
            <p:cNvSpPr/>
            <p:nvPr/>
          </p:nvSpPr>
          <p:spPr>
            <a:xfrm flipH="1">
              <a:off x="7315970" y="4034944"/>
              <a:ext cx="219860" cy="153940"/>
            </a:xfrm>
            <a:custGeom>
              <a:avLst/>
              <a:gdLst/>
              <a:ahLst/>
              <a:cxnLst/>
              <a:rect l="l" t="t" r="r" b="b"/>
              <a:pathLst>
                <a:path w="9232" h="6464" extrusionOk="0">
                  <a:moveTo>
                    <a:pt x="373" y="1"/>
                  </a:moveTo>
                  <a:cubicBezTo>
                    <a:pt x="299" y="1"/>
                    <a:pt x="250" y="19"/>
                    <a:pt x="228" y="59"/>
                  </a:cubicBezTo>
                  <a:cubicBezTo>
                    <a:pt x="0" y="418"/>
                    <a:pt x="2283" y="1886"/>
                    <a:pt x="4502" y="3452"/>
                  </a:cubicBezTo>
                  <a:cubicBezTo>
                    <a:pt x="6647" y="4913"/>
                    <a:pt x="8764" y="6464"/>
                    <a:pt x="9069" y="6464"/>
                  </a:cubicBezTo>
                  <a:cubicBezTo>
                    <a:pt x="9084" y="6464"/>
                    <a:pt x="9095" y="6460"/>
                    <a:pt x="9101" y="6453"/>
                  </a:cubicBezTo>
                  <a:cubicBezTo>
                    <a:pt x="9231" y="6290"/>
                    <a:pt x="7274" y="4332"/>
                    <a:pt x="5056" y="2701"/>
                  </a:cubicBezTo>
                  <a:cubicBezTo>
                    <a:pt x="3113" y="1222"/>
                    <a:pt x="963" y="1"/>
                    <a:pt x="3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49"/>
            <p:cNvSpPr/>
            <p:nvPr/>
          </p:nvSpPr>
          <p:spPr>
            <a:xfrm flipH="1">
              <a:off x="7287439" y="4075978"/>
              <a:ext cx="237269" cy="196783"/>
            </a:xfrm>
            <a:custGeom>
              <a:avLst/>
              <a:gdLst/>
              <a:ahLst/>
              <a:cxnLst/>
              <a:rect l="l" t="t" r="r" b="b"/>
              <a:pathLst>
                <a:path w="9963" h="8263" extrusionOk="0">
                  <a:moveTo>
                    <a:pt x="632" y="0"/>
                  </a:moveTo>
                  <a:cubicBezTo>
                    <a:pt x="593" y="0"/>
                    <a:pt x="564" y="11"/>
                    <a:pt x="544" y="32"/>
                  </a:cubicBezTo>
                  <a:cubicBezTo>
                    <a:pt x="1" y="640"/>
                    <a:pt x="9072" y="8262"/>
                    <a:pt x="9684" y="8262"/>
                  </a:cubicBezTo>
                  <a:cubicBezTo>
                    <a:pt x="9696" y="8262"/>
                    <a:pt x="9705" y="8259"/>
                    <a:pt x="9710" y="8253"/>
                  </a:cubicBezTo>
                  <a:cubicBezTo>
                    <a:pt x="9962" y="7969"/>
                    <a:pt x="1708" y="0"/>
                    <a:pt x="6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49"/>
            <p:cNvSpPr/>
            <p:nvPr/>
          </p:nvSpPr>
          <p:spPr>
            <a:xfrm flipH="1">
              <a:off x="8078050" y="2597328"/>
              <a:ext cx="239293" cy="350700"/>
            </a:xfrm>
            <a:custGeom>
              <a:avLst/>
              <a:gdLst/>
              <a:ahLst/>
              <a:cxnLst/>
              <a:rect l="l" t="t" r="r" b="b"/>
              <a:pathLst>
                <a:path w="10048" h="14726" extrusionOk="0">
                  <a:moveTo>
                    <a:pt x="9839" y="0"/>
                  </a:moveTo>
                  <a:cubicBezTo>
                    <a:pt x="9596" y="0"/>
                    <a:pt x="8930" y="845"/>
                    <a:pt x="7894" y="2003"/>
                  </a:cubicBezTo>
                  <a:cubicBezTo>
                    <a:pt x="6818" y="3243"/>
                    <a:pt x="5285" y="4874"/>
                    <a:pt x="3882" y="6635"/>
                  </a:cubicBezTo>
                  <a:cubicBezTo>
                    <a:pt x="3165" y="7516"/>
                    <a:pt x="2512" y="8429"/>
                    <a:pt x="1958" y="9342"/>
                  </a:cubicBezTo>
                  <a:cubicBezTo>
                    <a:pt x="1403" y="10256"/>
                    <a:pt x="979" y="11169"/>
                    <a:pt x="653" y="11952"/>
                  </a:cubicBezTo>
                  <a:cubicBezTo>
                    <a:pt x="33" y="13550"/>
                    <a:pt x="0" y="14725"/>
                    <a:pt x="66" y="14725"/>
                  </a:cubicBezTo>
                  <a:cubicBezTo>
                    <a:pt x="68" y="14725"/>
                    <a:pt x="69" y="14725"/>
                    <a:pt x="71" y="14725"/>
                  </a:cubicBezTo>
                  <a:cubicBezTo>
                    <a:pt x="204" y="14725"/>
                    <a:pt x="468" y="13627"/>
                    <a:pt x="1207" y="12180"/>
                  </a:cubicBezTo>
                  <a:cubicBezTo>
                    <a:pt x="1925" y="10713"/>
                    <a:pt x="3165" y="8886"/>
                    <a:pt x="4600" y="7222"/>
                  </a:cubicBezTo>
                  <a:cubicBezTo>
                    <a:pt x="6035" y="5526"/>
                    <a:pt x="7536" y="3895"/>
                    <a:pt x="8547" y="2525"/>
                  </a:cubicBezTo>
                  <a:cubicBezTo>
                    <a:pt x="9558" y="1155"/>
                    <a:pt x="10047" y="111"/>
                    <a:pt x="9884" y="13"/>
                  </a:cubicBezTo>
                  <a:cubicBezTo>
                    <a:pt x="9871" y="5"/>
                    <a:pt x="9856" y="0"/>
                    <a:pt x="98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49"/>
            <p:cNvSpPr/>
            <p:nvPr/>
          </p:nvSpPr>
          <p:spPr>
            <a:xfrm flipH="1">
              <a:off x="7698177" y="3684364"/>
              <a:ext cx="259488" cy="424336"/>
            </a:xfrm>
            <a:custGeom>
              <a:avLst/>
              <a:gdLst/>
              <a:ahLst/>
              <a:cxnLst/>
              <a:rect l="l" t="t" r="r" b="b"/>
              <a:pathLst>
                <a:path w="10896" h="17818" extrusionOk="0">
                  <a:moveTo>
                    <a:pt x="10684" y="1"/>
                  </a:moveTo>
                  <a:cubicBezTo>
                    <a:pt x="10480" y="1"/>
                    <a:pt x="10028" y="1192"/>
                    <a:pt x="9297" y="2972"/>
                  </a:cubicBezTo>
                  <a:cubicBezTo>
                    <a:pt x="8906" y="3853"/>
                    <a:pt x="8449" y="4896"/>
                    <a:pt x="7927" y="6005"/>
                  </a:cubicBezTo>
                  <a:cubicBezTo>
                    <a:pt x="7405" y="7082"/>
                    <a:pt x="6785" y="8224"/>
                    <a:pt x="6133" y="9365"/>
                  </a:cubicBezTo>
                  <a:cubicBezTo>
                    <a:pt x="5481" y="10474"/>
                    <a:pt x="4796" y="11551"/>
                    <a:pt x="4111" y="12562"/>
                  </a:cubicBezTo>
                  <a:cubicBezTo>
                    <a:pt x="3393" y="13541"/>
                    <a:pt x="2708" y="14454"/>
                    <a:pt x="2088" y="15237"/>
                  </a:cubicBezTo>
                  <a:cubicBezTo>
                    <a:pt x="881" y="16770"/>
                    <a:pt x="0" y="17716"/>
                    <a:pt x="66" y="17814"/>
                  </a:cubicBezTo>
                  <a:cubicBezTo>
                    <a:pt x="68" y="17816"/>
                    <a:pt x="72" y="17817"/>
                    <a:pt x="77" y="17817"/>
                  </a:cubicBezTo>
                  <a:cubicBezTo>
                    <a:pt x="209" y="17817"/>
                    <a:pt x="1226" y="17009"/>
                    <a:pt x="2545" y="15596"/>
                  </a:cubicBezTo>
                  <a:cubicBezTo>
                    <a:pt x="3230" y="14911"/>
                    <a:pt x="3980" y="13997"/>
                    <a:pt x="4730" y="13051"/>
                  </a:cubicBezTo>
                  <a:cubicBezTo>
                    <a:pt x="5513" y="12040"/>
                    <a:pt x="6263" y="10964"/>
                    <a:pt x="6948" y="9822"/>
                  </a:cubicBezTo>
                  <a:cubicBezTo>
                    <a:pt x="7634" y="8680"/>
                    <a:pt x="8253" y="7506"/>
                    <a:pt x="8775" y="6397"/>
                  </a:cubicBezTo>
                  <a:cubicBezTo>
                    <a:pt x="9297" y="5255"/>
                    <a:pt x="9754" y="4179"/>
                    <a:pt x="10047" y="3233"/>
                  </a:cubicBezTo>
                  <a:cubicBezTo>
                    <a:pt x="10700" y="1341"/>
                    <a:pt x="10895" y="36"/>
                    <a:pt x="10700" y="3"/>
                  </a:cubicBezTo>
                  <a:cubicBezTo>
                    <a:pt x="10695" y="2"/>
                    <a:pt x="10689" y="1"/>
                    <a:pt x="106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49"/>
            <p:cNvSpPr/>
            <p:nvPr/>
          </p:nvSpPr>
          <p:spPr>
            <a:xfrm flipH="1">
              <a:off x="7089132" y="4391860"/>
              <a:ext cx="156179" cy="210977"/>
            </a:xfrm>
            <a:custGeom>
              <a:avLst/>
              <a:gdLst/>
              <a:ahLst/>
              <a:cxnLst/>
              <a:rect l="l" t="t" r="r" b="b"/>
              <a:pathLst>
                <a:path w="6558" h="8859" extrusionOk="0">
                  <a:moveTo>
                    <a:pt x="408" y="0"/>
                  </a:moveTo>
                  <a:cubicBezTo>
                    <a:pt x="390" y="0"/>
                    <a:pt x="374" y="4"/>
                    <a:pt x="360" y="12"/>
                  </a:cubicBezTo>
                  <a:cubicBezTo>
                    <a:pt x="1" y="208"/>
                    <a:pt x="1208" y="2654"/>
                    <a:pt x="2774" y="4840"/>
                  </a:cubicBezTo>
                  <a:cubicBezTo>
                    <a:pt x="4289" y="6987"/>
                    <a:pt x="6110" y="8858"/>
                    <a:pt x="6373" y="8858"/>
                  </a:cubicBezTo>
                  <a:cubicBezTo>
                    <a:pt x="6382" y="8858"/>
                    <a:pt x="6389" y="8856"/>
                    <a:pt x="6394" y="8852"/>
                  </a:cubicBezTo>
                  <a:cubicBezTo>
                    <a:pt x="6557" y="8722"/>
                    <a:pt x="4992" y="6536"/>
                    <a:pt x="3556" y="4318"/>
                  </a:cubicBezTo>
                  <a:cubicBezTo>
                    <a:pt x="2148" y="2189"/>
                    <a:pt x="829" y="0"/>
                    <a:pt x="4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49"/>
            <p:cNvSpPr/>
            <p:nvPr/>
          </p:nvSpPr>
          <p:spPr>
            <a:xfrm flipH="1">
              <a:off x="8135015" y="4401052"/>
              <a:ext cx="108263" cy="153583"/>
            </a:xfrm>
            <a:custGeom>
              <a:avLst/>
              <a:gdLst/>
              <a:ahLst/>
              <a:cxnLst/>
              <a:rect l="l" t="t" r="r" b="b"/>
              <a:pathLst>
                <a:path w="4546" h="6449" extrusionOk="0">
                  <a:moveTo>
                    <a:pt x="3769" y="1"/>
                  </a:moveTo>
                  <a:cubicBezTo>
                    <a:pt x="2914" y="1"/>
                    <a:pt x="1" y="6285"/>
                    <a:pt x="381" y="6444"/>
                  </a:cubicBezTo>
                  <a:cubicBezTo>
                    <a:pt x="386" y="6447"/>
                    <a:pt x="393" y="6448"/>
                    <a:pt x="400" y="6448"/>
                  </a:cubicBezTo>
                  <a:cubicBezTo>
                    <a:pt x="857" y="6448"/>
                    <a:pt x="4545" y="403"/>
                    <a:pt x="3839" y="18"/>
                  </a:cubicBezTo>
                  <a:cubicBezTo>
                    <a:pt x="3817" y="6"/>
                    <a:pt x="3794" y="1"/>
                    <a:pt x="37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49"/>
            <p:cNvSpPr/>
            <p:nvPr/>
          </p:nvSpPr>
          <p:spPr>
            <a:xfrm flipH="1">
              <a:off x="7047956" y="2540267"/>
              <a:ext cx="170944" cy="232244"/>
            </a:xfrm>
            <a:custGeom>
              <a:avLst/>
              <a:gdLst/>
              <a:ahLst/>
              <a:cxnLst/>
              <a:rect l="l" t="t" r="r" b="b"/>
              <a:pathLst>
                <a:path w="7178" h="9752" extrusionOk="0">
                  <a:moveTo>
                    <a:pt x="371" y="1"/>
                  </a:moveTo>
                  <a:cubicBezTo>
                    <a:pt x="338" y="1"/>
                    <a:pt x="313" y="10"/>
                    <a:pt x="294" y="28"/>
                  </a:cubicBezTo>
                  <a:cubicBezTo>
                    <a:pt x="1" y="322"/>
                    <a:pt x="1958" y="2507"/>
                    <a:pt x="3622" y="4888"/>
                  </a:cubicBezTo>
                  <a:cubicBezTo>
                    <a:pt x="5319" y="7226"/>
                    <a:pt x="6764" y="9751"/>
                    <a:pt x="6971" y="9751"/>
                  </a:cubicBezTo>
                  <a:cubicBezTo>
                    <a:pt x="6975" y="9751"/>
                    <a:pt x="6979" y="9750"/>
                    <a:pt x="6982" y="9749"/>
                  </a:cubicBezTo>
                  <a:cubicBezTo>
                    <a:pt x="7177" y="9651"/>
                    <a:pt x="6101" y="6845"/>
                    <a:pt x="4405" y="4366"/>
                  </a:cubicBezTo>
                  <a:cubicBezTo>
                    <a:pt x="2845" y="2011"/>
                    <a:pt x="855" y="1"/>
                    <a:pt x="3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49"/>
            <p:cNvSpPr/>
            <p:nvPr/>
          </p:nvSpPr>
          <p:spPr>
            <a:xfrm flipH="1">
              <a:off x="8131657" y="2798827"/>
              <a:ext cx="62943" cy="272729"/>
            </a:xfrm>
            <a:custGeom>
              <a:avLst/>
              <a:gdLst/>
              <a:ahLst/>
              <a:cxnLst/>
              <a:rect l="l" t="t" r="r" b="b"/>
              <a:pathLst>
                <a:path w="2643" h="11452" extrusionOk="0">
                  <a:moveTo>
                    <a:pt x="653" y="1"/>
                  </a:moveTo>
                  <a:cubicBezTo>
                    <a:pt x="457" y="1"/>
                    <a:pt x="229" y="718"/>
                    <a:pt x="131" y="1827"/>
                  </a:cubicBezTo>
                  <a:cubicBezTo>
                    <a:pt x="0" y="2937"/>
                    <a:pt x="66" y="4470"/>
                    <a:pt x="327" y="5938"/>
                  </a:cubicBezTo>
                  <a:cubicBezTo>
                    <a:pt x="588" y="7405"/>
                    <a:pt x="1077" y="8841"/>
                    <a:pt x="1566" y="9852"/>
                  </a:cubicBezTo>
                  <a:cubicBezTo>
                    <a:pt x="2043" y="10838"/>
                    <a:pt x="2458" y="11452"/>
                    <a:pt x="2539" y="11452"/>
                  </a:cubicBezTo>
                  <a:cubicBezTo>
                    <a:pt x="2541" y="11452"/>
                    <a:pt x="2543" y="11451"/>
                    <a:pt x="2545" y="11450"/>
                  </a:cubicBezTo>
                  <a:cubicBezTo>
                    <a:pt x="2643" y="11385"/>
                    <a:pt x="2382" y="10700"/>
                    <a:pt x="2055" y="9656"/>
                  </a:cubicBezTo>
                  <a:cubicBezTo>
                    <a:pt x="1729" y="8612"/>
                    <a:pt x="1370" y="7210"/>
                    <a:pt x="1175" y="5807"/>
                  </a:cubicBezTo>
                  <a:cubicBezTo>
                    <a:pt x="946" y="4372"/>
                    <a:pt x="881" y="2937"/>
                    <a:pt x="849" y="1860"/>
                  </a:cubicBezTo>
                  <a:cubicBezTo>
                    <a:pt x="849" y="784"/>
                    <a:pt x="849" y="33"/>
                    <a:pt x="6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49"/>
            <p:cNvSpPr/>
            <p:nvPr/>
          </p:nvSpPr>
          <p:spPr>
            <a:xfrm flipH="1">
              <a:off x="8182145" y="2831311"/>
              <a:ext cx="32650" cy="203737"/>
            </a:xfrm>
            <a:custGeom>
              <a:avLst/>
              <a:gdLst/>
              <a:ahLst/>
              <a:cxnLst/>
              <a:rect l="l" t="t" r="r" b="b"/>
              <a:pathLst>
                <a:path w="1371" h="8555" extrusionOk="0">
                  <a:moveTo>
                    <a:pt x="1142" y="1"/>
                  </a:moveTo>
                  <a:cubicBezTo>
                    <a:pt x="971" y="1"/>
                    <a:pt x="669" y="450"/>
                    <a:pt x="424" y="1214"/>
                  </a:cubicBezTo>
                  <a:cubicBezTo>
                    <a:pt x="163" y="2029"/>
                    <a:pt x="0" y="3138"/>
                    <a:pt x="0" y="4280"/>
                  </a:cubicBezTo>
                  <a:cubicBezTo>
                    <a:pt x="0" y="5389"/>
                    <a:pt x="196" y="6498"/>
                    <a:pt x="457" y="7314"/>
                  </a:cubicBezTo>
                  <a:cubicBezTo>
                    <a:pt x="710" y="8072"/>
                    <a:pt x="993" y="8555"/>
                    <a:pt x="1070" y="8555"/>
                  </a:cubicBezTo>
                  <a:cubicBezTo>
                    <a:pt x="1072" y="8555"/>
                    <a:pt x="1075" y="8554"/>
                    <a:pt x="1077" y="8553"/>
                  </a:cubicBezTo>
                  <a:cubicBezTo>
                    <a:pt x="1175" y="8521"/>
                    <a:pt x="1077" y="7999"/>
                    <a:pt x="979" y="7183"/>
                  </a:cubicBezTo>
                  <a:cubicBezTo>
                    <a:pt x="881" y="6400"/>
                    <a:pt x="816" y="5324"/>
                    <a:pt x="848" y="4280"/>
                  </a:cubicBezTo>
                  <a:cubicBezTo>
                    <a:pt x="881" y="3204"/>
                    <a:pt x="1044" y="2160"/>
                    <a:pt x="1142" y="1377"/>
                  </a:cubicBezTo>
                  <a:cubicBezTo>
                    <a:pt x="1272" y="594"/>
                    <a:pt x="1370" y="72"/>
                    <a:pt x="1175" y="7"/>
                  </a:cubicBezTo>
                  <a:cubicBezTo>
                    <a:pt x="1164" y="3"/>
                    <a:pt x="1153" y="1"/>
                    <a:pt x="114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49"/>
            <p:cNvSpPr/>
            <p:nvPr/>
          </p:nvSpPr>
          <p:spPr>
            <a:xfrm flipH="1">
              <a:off x="7162934" y="2658985"/>
              <a:ext cx="48964" cy="430408"/>
            </a:xfrm>
            <a:custGeom>
              <a:avLst/>
              <a:gdLst/>
              <a:ahLst/>
              <a:cxnLst/>
              <a:rect l="l" t="t" r="r" b="b"/>
              <a:pathLst>
                <a:path w="2056" h="18073" extrusionOk="0">
                  <a:moveTo>
                    <a:pt x="166" y="1"/>
                  </a:moveTo>
                  <a:cubicBezTo>
                    <a:pt x="165" y="1"/>
                    <a:pt x="164" y="1"/>
                    <a:pt x="164" y="1"/>
                  </a:cubicBezTo>
                  <a:cubicBezTo>
                    <a:pt x="0" y="34"/>
                    <a:pt x="783" y="4503"/>
                    <a:pt x="1240" y="9037"/>
                  </a:cubicBezTo>
                  <a:cubicBezTo>
                    <a:pt x="1468" y="11288"/>
                    <a:pt x="1664" y="13538"/>
                    <a:pt x="1762" y="15235"/>
                  </a:cubicBezTo>
                  <a:cubicBezTo>
                    <a:pt x="1827" y="16083"/>
                    <a:pt x="1860" y="16800"/>
                    <a:pt x="1892" y="17290"/>
                  </a:cubicBezTo>
                  <a:cubicBezTo>
                    <a:pt x="1925" y="17779"/>
                    <a:pt x="1958" y="18073"/>
                    <a:pt x="1990" y="18073"/>
                  </a:cubicBezTo>
                  <a:cubicBezTo>
                    <a:pt x="1990" y="18073"/>
                    <a:pt x="2023" y="17779"/>
                    <a:pt x="2023" y="17290"/>
                  </a:cubicBezTo>
                  <a:cubicBezTo>
                    <a:pt x="2056" y="16768"/>
                    <a:pt x="2056" y="16083"/>
                    <a:pt x="2023" y="15235"/>
                  </a:cubicBezTo>
                  <a:cubicBezTo>
                    <a:pt x="1990" y="13506"/>
                    <a:pt x="1860" y="11255"/>
                    <a:pt x="1664" y="8972"/>
                  </a:cubicBezTo>
                  <a:cubicBezTo>
                    <a:pt x="1242" y="4454"/>
                    <a:pt x="366" y="1"/>
                    <a:pt x="1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49"/>
            <p:cNvSpPr/>
            <p:nvPr/>
          </p:nvSpPr>
          <p:spPr>
            <a:xfrm flipH="1">
              <a:off x="7145073" y="2840003"/>
              <a:ext cx="24887" cy="294449"/>
            </a:xfrm>
            <a:custGeom>
              <a:avLst/>
              <a:gdLst/>
              <a:ahLst/>
              <a:cxnLst/>
              <a:rect l="l" t="t" r="r" b="b"/>
              <a:pathLst>
                <a:path w="1045" h="12364" extrusionOk="0">
                  <a:moveTo>
                    <a:pt x="200" y="0"/>
                  </a:moveTo>
                  <a:cubicBezTo>
                    <a:pt x="199" y="0"/>
                    <a:pt x="198" y="0"/>
                    <a:pt x="197" y="1"/>
                  </a:cubicBezTo>
                  <a:cubicBezTo>
                    <a:pt x="1" y="33"/>
                    <a:pt x="360" y="3099"/>
                    <a:pt x="523" y="6198"/>
                  </a:cubicBezTo>
                  <a:cubicBezTo>
                    <a:pt x="653" y="7731"/>
                    <a:pt x="719" y="9265"/>
                    <a:pt x="751" y="10439"/>
                  </a:cubicBezTo>
                  <a:cubicBezTo>
                    <a:pt x="816" y="11581"/>
                    <a:pt x="849" y="12364"/>
                    <a:pt x="914" y="12364"/>
                  </a:cubicBezTo>
                  <a:cubicBezTo>
                    <a:pt x="947" y="12364"/>
                    <a:pt x="1012" y="11581"/>
                    <a:pt x="1012" y="10439"/>
                  </a:cubicBezTo>
                  <a:cubicBezTo>
                    <a:pt x="1045" y="9265"/>
                    <a:pt x="1045" y="7699"/>
                    <a:pt x="947" y="6166"/>
                  </a:cubicBezTo>
                  <a:cubicBezTo>
                    <a:pt x="817" y="3083"/>
                    <a:pt x="397" y="0"/>
                    <a:pt x="2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49"/>
            <p:cNvSpPr/>
            <p:nvPr/>
          </p:nvSpPr>
          <p:spPr>
            <a:xfrm flipH="1">
              <a:off x="7720706" y="3560121"/>
              <a:ext cx="96355" cy="204380"/>
            </a:xfrm>
            <a:custGeom>
              <a:avLst/>
              <a:gdLst/>
              <a:ahLst/>
              <a:cxnLst/>
              <a:rect l="l" t="t" r="r" b="b"/>
              <a:pathLst>
                <a:path w="4046" h="8582" extrusionOk="0">
                  <a:moveTo>
                    <a:pt x="3944" y="1"/>
                  </a:moveTo>
                  <a:cubicBezTo>
                    <a:pt x="3746" y="1"/>
                    <a:pt x="3288" y="2300"/>
                    <a:pt x="2284" y="4437"/>
                  </a:cubicBezTo>
                  <a:cubicBezTo>
                    <a:pt x="1827" y="5514"/>
                    <a:pt x="1273" y="6558"/>
                    <a:pt x="784" y="7308"/>
                  </a:cubicBezTo>
                  <a:cubicBezTo>
                    <a:pt x="327" y="8058"/>
                    <a:pt x="1" y="8548"/>
                    <a:pt x="33" y="8580"/>
                  </a:cubicBezTo>
                  <a:cubicBezTo>
                    <a:pt x="34" y="8581"/>
                    <a:pt x="36" y="8582"/>
                    <a:pt x="38" y="8582"/>
                  </a:cubicBezTo>
                  <a:cubicBezTo>
                    <a:pt x="96" y="8582"/>
                    <a:pt x="509" y="8162"/>
                    <a:pt x="1012" y="7439"/>
                  </a:cubicBezTo>
                  <a:cubicBezTo>
                    <a:pt x="1566" y="6721"/>
                    <a:pt x="2186" y="5710"/>
                    <a:pt x="2675" y="4601"/>
                  </a:cubicBezTo>
                  <a:cubicBezTo>
                    <a:pt x="3197" y="3524"/>
                    <a:pt x="3589" y="2382"/>
                    <a:pt x="3785" y="1502"/>
                  </a:cubicBezTo>
                  <a:cubicBezTo>
                    <a:pt x="3980" y="621"/>
                    <a:pt x="4046" y="1"/>
                    <a:pt x="3948" y="1"/>
                  </a:cubicBezTo>
                  <a:cubicBezTo>
                    <a:pt x="3946" y="1"/>
                    <a:pt x="3945" y="1"/>
                    <a:pt x="39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49"/>
            <p:cNvSpPr/>
            <p:nvPr/>
          </p:nvSpPr>
          <p:spPr>
            <a:xfrm flipH="1">
              <a:off x="7699772" y="3610537"/>
              <a:ext cx="89259" cy="149296"/>
            </a:xfrm>
            <a:custGeom>
              <a:avLst/>
              <a:gdLst/>
              <a:ahLst/>
              <a:cxnLst/>
              <a:rect l="l" t="t" r="r" b="b"/>
              <a:pathLst>
                <a:path w="3748" h="6269" extrusionOk="0">
                  <a:moveTo>
                    <a:pt x="3406" y="0"/>
                  </a:moveTo>
                  <a:cubicBezTo>
                    <a:pt x="3004" y="0"/>
                    <a:pt x="0" y="6171"/>
                    <a:pt x="161" y="6268"/>
                  </a:cubicBezTo>
                  <a:cubicBezTo>
                    <a:pt x="162" y="6268"/>
                    <a:pt x="163" y="6268"/>
                    <a:pt x="164" y="6268"/>
                  </a:cubicBezTo>
                  <a:cubicBezTo>
                    <a:pt x="392" y="6268"/>
                    <a:pt x="3748" y="167"/>
                    <a:pt x="3423" y="4"/>
                  </a:cubicBezTo>
                  <a:cubicBezTo>
                    <a:pt x="3418" y="2"/>
                    <a:pt x="3413" y="0"/>
                    <a:pt x="340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49"/>
            <p:cNvSpPr/>
            <p:nvPr/>
          </p:nvSpPr>
          <p:spPr>
            <a:xfrm flipH="1">
              <a:off x="6754317" y="2640362"/>
              <a:ext cx="45082" cy="235411"/>
            </a:xfrm>
            <a:custGeom>
              <a:avLst/>
              <a:gdLst/>
              <a:ahLst/>
              <a:cxnLst/>
              <a:rect l="l" t="t" r="r" b="b"/>
              <a:pathLst>
                <a:path w="1893" h="9885" extrusionOk="0">
                  <a:moveTo>
                    <a:pt x="1632" y="0"/>
                  </a:moveTo>
                  <a:cubicBezTo>
                    <a:pt x="1436" y="0"/>
                    <a:pt x="1436" y="2512"/>
                    <a:pt x="1044" y="4991"/>
                  </a:cubicBezTo>
                  <a:cubicBezTo>
                    <a:pt x="849" y="6198"/>
                    <a:pt x="620" y="7438"/>
                    <a:pt x="392" y="8351"/>
                  </a:cubicBezTo>
                  <a:cubicBezTo>
                    <a:pt x="164" y="9264"/>
                    <a:pt x="1" y="9851"/>
                    <a:pt x="66" y="9884"/>
                  </a:cubicBezTo>
                  <a:cubicBezTo>
                    <a:pt x="98" y="9884"/>
                    <a:pt x="359" y="9330"/>
                    <a:pt x="653" y="8416"/>
                  </a:cubicBezTo>
                  <a:cubicBezTo>
                    <a:pt x="947" y="7503"/>
                    <a:pt x="1240" y="6296"/>
                    <a:pt x="1469" y="5056"/>
                  </a:cubicBezTo>
                  <a:cubicBezTo>
                    <a:pt x="1893" y="2545"/>
                    <a:pt x="1795" y="0"/>
                    <a:pt x="16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49"/>
            <p:cNvSpPr/>
            <p:nvPr/>
          </p:nvSpPr>
          <p:spPr>
            <a:xfrm flipH="1">
              <a:off x="8528629" y="3347286"/>
              <a:ext cx="17885" cy="212882"/>
            </a:xfrm>
            <a:custGeom>
              <a:avLst/>
              <a:gdLst/>
              <a:ahLst/>
              <a:cxnLst/>
              <a:rect l="l" t="t" r="r" b="b"/>
              <a:pathLst>
                <a:path w="751" h="8939" extrusionOk="0">
                  <a:moveTo>
                    <a:pt x="201" y="0"/>
                  </a:moveTo>
                  <a:cubicBezTo>
                    <a:pt x="199" y="0"/>
                    <a:pt x="198" y="0"/>
                    <a:pt x="196" y="0"/>
                  </a:cubicBezTo>
                  <a:cubicBezTo>
                    <a:pt x="1" y="33"/>
                    <a:pt x="294" y="2251"/>
                    <a:pt x="294" y="4469"/>
                  </a:cubicBezTo>
                  <a:cubicBezTo>
                    <a:pt x="327" y="6720"/>
                    <a:pt x="98" y="8938"/>
                    <a:pt x="196" y="8938"/>
                  </a:cubicBezTo>
                  <a:cubicBezTo>
                    <a:pt x="197" y="8938"/>
                    <a:pt x="198" y="8939"/>
                    <a:pt x="199" y="8939"/>
                  </a:cubicBezTo>
                  <a:cubicBezTo>
                    <a:pt x="300" y="8939"/>
                    <a:pt x="718" y="6736"/>
                    <a:pt x="718" y="4469"/>
                  </a:cubicBezTo>
                  <a:cubicBezTo>
                    <a:pt x="751" y="2235"/>
                    <a:pt x="397" y="0"/>
                    <a:pt x="2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55" name="Google Shape;1255;p49"/>
          <p:cNvGrpSpPr/>
          <p:nvPr/>
        </p:nvGrpSpPr>
        <p:grpSpPr>
          <a:xfrm>
            <a:off x="6122838" y="461600"/>
            <a:ext cx="736750" cy="709200"/>
            <a:chOff x="1426600" y="736000"/>
            <a:chExt cx="736750" cy="709200"/>
          </a:xfrm>
        </p:grpSpPr>
        <p:sp>
          <p:nvSpPr>
            <p:cNvPr id="1256" name="Google Shape;1256;p49"/>
            <p:cNvSpPr/>
            <p:nvPr/>
          </p:nvSpPr>
          <p:spPr>
            <a:xfrm>
              <a:off x="1611200" y="1094650"/>
              <a:ext cx="123075" cy="31600"/>
            </a:xfrm>
            <a:custGeom>
              <a:avLst/>
              <a:gdLst/>
              <a:ahLst/>
              <a:cxnLst/>
              <a:rect l="l" t="t" r="r" b="b"/>
              <a:pathLst>
                <a:path w="4923" h="1264" extrusionOk="0">
                  <a:moveTo>
                    <a:pt x="0" y="0"/>
                  </a:moveTo>
                  <a:lnTo>
                    <a:pt x="0" y="33"/>
                  </a:lnTo>
                  <a:cubicBezTo>
                    <a:pt x="0" y="33"/>
                    <a:pt x="1231" y="389"/>
                    <a:pt x="2461" y="713"/>
                  </a:cubicBezTo>
                  <a:cubicBezTo>
                    <a:pt x="2753" y="810"/>
                    <a:pt x="3044" y="907"/>
                    <a:pt x="3335" y="972"/>
                  </a:cubicBezTo>
                  <a:cubicBezTo>
                    <a:pt x="3627" y="1036"/>
                    <a:pt x="3918" y="1101"/>
                    <a:pt x="4145" y="1134"/>
                  </a:cubicBezTo>
                  <a:cubicBezTo>
                    <a:pt x="4598" y="1231"/>
                    <a:pt x="4922" y="1263"/>
                    <a:pt x="4922" y="1263"/>
                  </a:cubicBezTo>
                  <a:cubicBezTo>
                    <a:pt x="4922" y="1263"/>
                    <a:pt x="4631" y="1134"/>
                    <a:pt x="4177" y="1004"/>
                  </a:cubicBezTo>
                  <a:cubicBezTo>
                    <a:pt x="3951" y="907"/>
                    <a:pt x="3692" y="842"/>
                    <a:pt x="3400" y="777"/>
                  </a:cubicBezTo>
                  <a:cubicBezTo>
                    <a:pt x="3109" y="713"/>
                    <a:pt x="2785" y="648"/>
                    <a:pt x="2494" y="551"/>
                  </a:cubicBezTo>
                  <a:cubicBezTo>
                    <a:pt x="1263" y="292"/>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49"/>
            <p:cNvSpPr/>
            <p:nvPr/>
          </p:nvSpPr>
          <p:spPr>
            <a:xfrm>
              <a:off x="1674325" y="995875"/>
              <a:ext cx="71275" cy="106075"/>
            </a:xfrm>
            <a:custGeom>
              <a:avLst/>
              <a:gdLst/>
              <a:ahLst/>
              <a:cxnLst/>
              <a:rect l="l" t="t" r="r" b="b"/>
              <a:pathLst>
                <a:path w="2851" h="4243" extrusionOk="0">
                  <a:moveTo>
                    <a:pt x="1" y="0"/>
                  </a:moveTo>
                  <a:cubicBezTo>
                    <a:pt x="1" y="0"/>
                    <a:pt x="681" y="1069"/>
                    <a:pt x="1361" y="2170"/>
                  </a:cubicBezTo>
                  <a:cubicBezTo>
                    <a:pt x="1555" y="2429"/>
                    <a:pt x="1717" y="2688"/>
                    <a:pt x="1879" y="2947"/>
                  </a:cubicBezTo>
                  <a:cubicBezTo>
                    <a:pt x="2041" y="3206"/>
                    <a:pt x="2203" y="3433"/>
                    <a:pt x="2332" y="3627"/>
                  </a:cubicBezTo>
                  <a:cubicBezTo>
                    <a:pt x="2624" y="3984"/>
                    <a:pt x="2851" y="4243"/>
                    <a:pt x="2851" y="4243"/>
                  </a:cubicBezTo>
                  <a:lnTo>
                    <a:pt x="2851" y="4210"/>
                  </a:lnTo>
                  <a:cubicBezTo>
                    <a:pt x="2851" y="4210"/>
                    <a:pt x="2721" y="3919"/>
                    <a:pt x="2494" y="3530"/>
                  </a:cubicBezTo>
                  <a:cubicBezTo>
                    <a:pt x="2365" y="3303"/>
                    <a:pt x="2203" y="3077"/>
                    <a:pt x="2041" y="2818"/>
                  </a:cubicBezTo>
                  <a:cubicBezTo>
                    <a:pt x="1879" y="2591"/>
                    <a:pt x="1685" y="2332"/>
                    <a:pt x="1491" y="2073"/>
                  </a:cubicBezTo>
                  <a:lnTo>
                    <a:pt x="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49"/>
            <p:cNvSpPr/>
            <p:nvPr/>
          </p:nvSpPr>
          <p:spPr>
            <a:xfrm>
              <a:off x="1773900" y="736000"/>
              <a:ext cx="6525" cy="374850"/>
            </a:xfrm>
            <a:custGeom>
              <a:avLst/>
              <a:gdLst/>
              <a:ahLst/>
              <a:cxnLst/>
              <a:rect l="l" t="t" r="r" b="b"/>
              <a:pathLst>
                <a:path w="261" h="14994" extrusionOk="0">
                  <a:moveTo>
                    <a:pt x="228" y="1"/>
                  </a:moveTo>
                  <a:cubicBezTo>
                    <a:pt x="228" y="1"/>
                    <a:pt x="163" y="3725"/>
                    <a:pt x="98" y="7481"/>
                  </a:cubicBezTo>
                  <a:cubicBezTo>
                    <a:pt x="33" y="9359"/>
                    <a:pt x="1" y="11237"/>
                    <a:pt x="33" y="12630"/>
                  </a:cubicBezTo>
                  <a:cubicBezTo>
                    <a:pt x="33" y="14055"/>
                    <a:pt x="66" y="14994"/>
                    <a:pt x="66" y="14994"/>
                  </a:cubicBezTo>
                  <a:lnTo>
                    <a:pt x="98" y="14994"/>
                  </a:lnTo>
                  <a:cubicBezTo>
                    <a:pt x="98" y="14994"/>
                    <a:pt x="163" y="14055"/>
                    <a:pt x="195" y="12630"/>
                  </a:cubicBezTo>
                  <a:cubicBezTo>
                    <a:pt x="228" y="11237"/>
                    <a:pt x="260" y="9359"/>
                    <a:pt x="260" y="7481"/>
                  </a:cubicBezTo>
                  <a:lnTo>
                    <a:pt x="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49"/>
            <p:cNvSpPr/>
            <p:nvPr/>
          </p:nvSpPr>
          <p:spPr>
            <a:xfrm>
              <a:off x="1800625" y="982100"/>
              <a:ext cx="89075" cy="136050"/>
            </a:xfrm>
            <a:custGeom>
              <a:avLst/>
              <a:gdLst/>
              <a:ahLst/>
              <a:cxnLst/>
              <a:rect l="l" t="t" r="r" b="b"/>
              <a:pathLst>
                <a:path w="3563" h="5442" extrusionOk="0">
                  <a:moveTo>
                    <a:pt x="3530" y="1"/>
                  </a:moveTo>
                  <a:cubicBezTo>
                    <a:pt x="3530" y="1"/>
                    <a:pt x="2624" y="1329"/>
                    <a:pt x="1717" y="2689"/>
                  </a:cubicBezTo>
                  <a:cubicBezTo>
                    <a:pt x="1490" y="3013"/>
                    <a:pt x="1264" y="3336"/>
                    <a:pt x="1037" y="3660"/>
                  </a:cubicBezTo>
                  <a:cubicBezTo>
                    <a:pt x="843" y="3984"/>
                    <a:pt x="648" y="4275"/>
                    <a:pt x="486" y="4535"/>
                  </a:cubicBezTo>
                  <a:cubicBezTo>
                    <a:pt x="163" y="5085"/>
                    <a:pt x="1" y="5441"/>
                    <a:pt x="1" y="5441"/>
                  </a:cubicBezTo>
                  <a:cubicBezTo>
                    <a:pt x="1" y="5441"/>
                    <a:pt x="260" y="5117"/>
                    <a:pt x="616" y="4632"/>
                  </a:cubicBezTo>
                  <a:cubicBezTo>
                    <a:pt x="810" y="4373"/>
                    <a:pt x="1005" y="4081"/>
                    <a:pt x="1199" y="3790"/>
                  </a:cubicBezTo>
                  <a:cubicBezTo>
                    <a:pt x="1425" y="3466"/>
                    <a:pt x="1620" y="3110"/>
                    <a:pt x="1846" y="2753"/>
                  </a:cubicBezTo>
                  <a:cubicBezTo>
                    <a:pt x="2688" y="1393"/>
                    <a:pt x="3563" y="1"/>
                    <a:pt x="35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49"/>
            <p:cNvSpPr/>
            <p:nvPr/>
          </p:nvSpPr>
          <p:spPr>
            <a:xfrm>
              <a:off x="1814400" y="1076825"/>
              <a:ext cx="120650" cy="52650"/>
            </a:xfrm>
            <a:custGeom>
              <a:avLst/>
              <a:gdLst/>
              <a:ahLst/>
              <a:cxnLst/>
              <a:rect l="l" t="t" r="r" b="b"/>
              <a:pathLst>
                <a:path w="4826" h="2106" extrusionOk="0">
                  <a:moveTo>
                    <a:pt x="4825" y="1"/>
                  </a:moveTo>
                  <a:lnTo>
                    <a:pt x="2396" y="972"/>
                  </a:lnTo>
                  <a:cubicBezTo>
                    <a:pt x="2073" y="1102"/>
                    <a:pt x="1781" y="1231"/>
                    <a:pt x="1490" y="1328"/>
                  </a:cubicBezTo>
                  <a:cubicBezTo>
                    <a:pt x="1198" y="1458"/>
                    <a:pt x="939" y="1587"/>
                    <a:pt x="713" y="1685"/>
                  </a:cubicBezTo>
                  <a:cubicBezTo>
                    <a:pt x="292" y="1911"/>
                    <a:pt x="0" y="2073"/>
                    <a:pt x="0" y="2073"/>
                  </a:cubicBezTo>
                  <a:lnTo>
                    <a:pt x="0" y="2106"/>
                  </a:lnTo>
                  <a:cubicBezTo>
                    <a:pt x="0" y="2106"/>
                    <a:pt x="324" y="2008"/>
                    <a:pt x="777" y="1847"/>
                  </a:cubicBezTo>
                  <a:cubicBezTo>
                    <a:pt x="1004" y="1749"/>
                    <a:pt x="1295" y="1652"/>
                    <a:pt x="1555" y="1523"/>
                  </a:cubicBezTo>
                  <a:cubicBezTo>
                    <a:pt x="1846" y="1393"/>
                    <a:pt x="2137" y="1264"/>
                    <a:pt x="2461" y="1134"/>
                  </a:cubicBezTo>
                  <a:cubicBezTo>
                    <a:pt x="3627" y="584"/>
                    <a:pt x="4825" y="33"/>
                    <a:pt x="4825" y="33"/>
                  </a:cubicBezTo>
                  <a:lnTo>
                    <a:pt x="48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49"/>
            <p:cNvSpPr/>
            <p:nvPr/>
          </p:nvSpPr>
          <p:spPr>
            <a:xfrm>
              <a:off x="1817625" y="1135925"/>
              <a:ext cx="345725" cy="12175"/>
            </a:xfrm>
            <a:custGeom>
              <a:avLst/>
              <a:gdLst/>
              <a:ahLst/>
              <a:cxnLst/>
              <a:rect l="l" t="t" r="r" b="b"/>
              <a:pathLst>
                <a:path w="13829" h="487" extrusionOk="0">
                  <a:moveTo>
                    <a:pt x="13828" y="1"/>
                  </a:moveTo>
                  <a:cubicBezTo>
                    <a:pt x="13828" y="1"/>
                    <a:pt x="10395" y="65"/>
                    <a:pt x="6931" y="163"/>
                  </a:cubicBezTo>
                  <a:cubicBezTo>
                    <a:pt x="5182" y="195"/>
                    <a:pt x="3466" y="260"/>
                    <a:pt x="2170" y="325"/>
                  </a:cubicBezTo>
                  <a:cubicBezTo>
                    <a:pt x="875" y="389"/>
                    <a:pt x="1" y="454"/>
                    <a:pt x="1" y="454"/>
                  </a:cubicBezTo>
                  <a:lnTo>
                    <a:pt x="1" y="486"/>
                  </a:lnTo>
                  <a:lnTo>
                    <a:pt x="2170" y="486"/>
                  </a:lnTo>
                  <a:cubicBezTo>
                    <a:pt x="3466" y="454"/>
                    <a:pt x="5182" y="389"/>
                    <a:pt x="6931" y="325"/>
                  </a:cubicBezTo>
                  <a:cubicBezTo>
                    <a:pt x="10396" y="163"/>
                    <a:pt x="13828" y="1"/>
                    <a:pt x="13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49"/>
            <p:cNvSpPr/>
            <p:nvPr/>
          </p:nvSpPr>
          <p:spPr>
            <a:xfrm>
              <a:off x="1814400" y="1169925"/>
              <a:ext cx="114175" cy="83425"/>
            </a:xfrm>
            <a:custGeom>
              <a:avLst/>
              <a:gdLst/>
              <a:ahLst/>
              <a:cxnLst/>
              <a:rect l="l" t="t" r="r" b="b"/>
              <a:pathLst>
                <a:path w="4567" h="3337" extrusionOk="0">
                  <a:moveTo>
                    <a:pt x="0" y="1"/>
                  </a:moveTo>
                  <a:cubicBezTo>
                    <a:pt x="0" y="1"/>
                    <a:pt x="259" y="260"/>
                    <a:pt x="680" y="584"/>
                  </a:cubicBezTo>
                  <a:cubicBezTo>
                    <a:pt x="874" y="746"/>
                    <a:pt x="1134" y="940"/>
                    <a:pt x="1393" y="1134"/>
                  </a:cubicBezTo>
                  <a:cubicBezTo>
                    <a:pt x="1652" y="1328"/>
                    <a:pt x="1943" y="1523"/>
                    <a:pt x="2235" y="1717"/>
                  </a:cubicBezTo>
                  <a:cubicBezTo>
                    <a:pt x="3400" y="2527"/>
                    <a:pt x="4566" y="3336"/>
                    <a:pt x="4566" y="3336"/>
                  </a:cubicBezTo>
                  <a:lnTo>
                    <a:pt x="4566" y="3304"/>
                  </a:lnTo>
                  <a:lnTo>
                    <a:pt x="2332" y="1588"/>
                  </a:lnTo>
                  <a:cubicBezTo>
                    <a:pt x="2040" y="1393"/>
                    <a:pt x="1781" y="1167"/>
                    <a:pt x="1522" y="972"/>
                  </a:cubicBezTo>
                  <a:cubicBezTo>
                    <a:pt x="1231" y="778"/>
                    <a:pt x="972" y="584"/>
                    <a:pt x="777" y="454"/>
                  </a:cubicBezTo>
                  <a:cubicBezTo>
                    <a:pt x="324" y="163"/>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49"/>
            <p:cNvSpPr/>
            <p:nvPr/>
          </p:nvSpPr>
          <p:spPr>
            <a:xfrm>
              <a:off x="1804675" y="1195025"/>
              <a:ext cx="68025" cy="102025"/>
            </a:xfrm>
            <a:custGeom>
              <a:avLst/>
              <a:gdLst/>
              <a:ahLst/>
              <a:cxnLst/>
              <a:rect l="l" t="t" r="r" b="b"/>
              <a:pathLst>
                <a:path w="2721" h="4081" extrusionOk="0">
                  <a:moveTo>
                    <a:pt x="1" y="1"/>
                  </a:moveTo>
                  <a:cubicBezTo>
                    <a:pt x="1" y="1"/>
                    <a:pt x="130" y="292"/>
                    <a:pt x="357" y="681"/>
                  </a:cubicBezTo>
                  <a:cubicBezTo>
                    <a:pt x="486" y="875"/>
                    <a:pt x="616" y="1102"/>
                    <a:pt x="778" y="1361"/>
                  </a:cubicBezTo>
                  <a:cubicBezTo>
                    <a:pt x="940" y="1587"/>
                    <a:pt x="1134" y="1846"/>
                    <a:pt x="1296" y="2073"/>
                  </a:cubicBezTo>
                  <a:lnTo>
                    <a:pt x="2721" y="4081"/>
                  </a:lnTo>
                  <a:cubicBezTo>
                    <a:pt x="2721" y="4081"/>
                    <a:pt x="2073" y="3045"/>
                    <a:pt x="1425" y="2008"/>
                  </a:cubicBezTo>
                  <a:cubicBezTo>
                    <a:pt x="1263" y="1749"/>
                    <a:pt x="1102" y="1490"/>
                    <a:pt x="972" y="1231"/>
                  </a:cubicBezTo>
                  <a:cubicBezTo>
                    <a:pt x="810" y="1005"/>
                    <a:pt x="648" y="778"/>
                    <a:pt x="486" y="584"/>
                  </a:cubicBezTo>
                  <a:cubicBezTo>
                    <a:pt x="227" y="227"/>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49"/>
            <p:cNvSpPr/>
            <p:nvPr/>
          </p:nvSpPr>
          <p:spPr>
            <a:xfrm>
              <a:off x="1774725" y="1198275"/>
              <a:ext cx="5700" cy="246925"/>
            </a:xfrm>
            <a:custGeom>
              <a:avLst/>
              <a:gdLst/>
              <a:ahLst/>
              <a:cxnLst/>
              <a:rect l="l" t="t" r="r" b="b"/>
              <a:pathLst>
                <a:path w="228" h="9877" extrusionOk="0">
                  <a:moveTo>
                    <a:pt x="33" y="0"/>
                  </a:moveTo>
                  <a:cubicBezTo>
                    <a:pt x="33" y="0"/>
                    <a:pt x="0" y="615"/>
                    <a:pt x="0" y="1522"/>
                  </a:cubicBezTo>
                  <a:cubicBezTo>
                    <a:pt x="0" y="2008"/>
                    <a:pt x="0" y="2526"/>
                    <a:pt x="0" y="3109"/>
                  </a:cubicBezTo>
                  <a:cubicBezTo>
                    <a:pt x="0" y="3692"/>
                    <a:pt x="33" y="4307"/>
                    <a:pt x="65" y="4955"/>
                  </a:cubicBezTo>
                  <a:lnTo>
                    <a:pt x="195" y="9877"/>
                  </a:lnTo>
                  <a:lnTo>
                    <a:pt x="227" y="9877"/>
                  </a:lnTo>
                  <a:lnTo>
                    <a:pt x="227" y="4922"/>
                  </a:lnTo>
                  <a:cubicBezTo>
                    <a:pt x="195" y="4307"/>
                    <a:pt x="195" y="3692"/>
                    <a:pt x="195" y="3109"/>
                  </a:cubicBezTo>
                  <a:cubicBezTo>
                    <a:pt x="195" y="2526"/>
                    <a:pt x="162" y="2008"/>
                    <a:pt x="162" y="1522"/>
                  </a:cubicBezTo>
                  <a:cubicBezTo>
                    <a:pt x="130" y="615"/>
                    <a:pt x="65" y="0"/>
                    <a:pt x="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49"/>
            <p:cNvSpPr/>
            <p:nvPr/>
          </p:nvSpPr>
          <p:spPr>
            <a:xfrm>
              <a:off x="1668675" y="1191800"/>
              <a:ext cx="83400" cy="95550"/>
            </a:xfrm>
            <a:custGeom>
              <a:avLst/>
              <a:gdLst/>
              <a:ahLst/>
              <a:cxnLst/>
              <a:rect l="l" t="t" r="r" b="b"/>
              <a:pathLst>
                <a:path w="3336" h="3822" extrusionOk="0">
                  <a:moveTo>
                    <a:pt x="3303" y="0"/>
                  </a:moveTo>
                  <a:cubicBezTo>
                    <a:pt x="3303" y="0"/>
                    <a:pt x="3077" y="194"/>
                    <a:pt x="2753" y="551"/>
                  </a:cubicBezTo>
                  <a:cubicBezTo>
                    <a:pt x="2591" y="713"/>
                    <a:pt x="2397" y="907"/>
                    <a:pt x="2202" y="1134"/>
                  </a:cubicBezTo>
                  <a:cubicBezTo>
                    <a:pt x="2008" y="1360"/>
                    <a:pt x="1814" y="1619"/>
                    <a:pt x="1587" y="1846"/>
                  </a:cubicBezTo>
                  <a:cubicBezTo>
                    <a:pt x="810" y="2850"/>
                    <a:pt x="0" y="3821"/>
                    <a:pt x="0" y="3821"/>
                  </a:cubicBezTo>
                  <a:cubicBezTo>
                    <a:pt x="0" y="3821"/>
                    <a:pt x="875" y="2882"/>
                    <a:pt x="1717" y="1975"/>
                  </a:cubicBezTo>
                  <a:cubicBezTo>
                    <a:pt x="1943" y="1716"/>
                    <a:pt x="2137" y="1490"/>
                    <a:pt x="2364" y="1295"/>
                  </a:cubicBezTo>
                  <a:cubicBezTo>
                    <a:pt x="2558" y="1069"/>
                    <a:pt x="2720" y="842"/>
                    <a:pt x="2882" y="648"/>
                  </a:cubicBezTo>
                  <a:cubicBezTo>
                    <a:pt x="3141" y="292"/>
                    <a:pt x="3336" y="0"/>
                    <a:pt x="33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49"/>
            <p:cNvSpPr/>
            <p:nvPr/>
          </p:nvSpPr>
          <p:spPr>
            <a:xfrm>
              <a:off x="1635475" y="1179650"/>
              <a:ext cx="98800" cy="45350"/>
            </a:xfrm>
            <a:custGeom>
              <a:avLst/>
              <a:gdLst/>
              <a:ahLst/>
              <a:cxnLst/>
              <a:rect l="l" t="t" r="r" b="b"/>
              <a:pathLst>
                <a:path w="3952" h="1814" extrusionOk="0">
                  <a:moveTo>
                    <a:pt x="3919" y="0"/>
                  </a:moveTo>
                  <a:cubicBezTo>
                    <a:pt x="3919" y="0"/>
                    <a:pt x="3660" y="65"/>
                    <a:pt x="3304" y="195"/>
                  </a:cubicBezTo>
                  <a:cubicBezTo>
                    <a:pt x="3109" y="292"/>
                    <a:pt x="2883" y="357"/>
                    <a:pt x="2656" y="486"/>
                  </a:cubicBezTo>
                  <a:cubicBezTo>
                    <a:pt x="2429" y="583"/>
                    <a:pt x="2170" y="713"/>
                    <a:pt x="1943" y="842"/>
                  </a:cubicBezTo>
                  <a:cubicBezTo>
                    <a:pt x="972" y="1296"/>
                    <a:pt x="1" y="1781"/>
                    <a:pt x="1" y="1781"/>
                  </a:cubicBezTo>
                  <a:lnTo>
                    <a:pt x="33" y="1814"/>
                  </a:lnTo>
                  <a:cubicBezTo>
                    <a:pt x="33" y="1814"/>
                    <a:pt x="1037" y="1393"/>
                    <a:pt x="2008" y="972"/>
                  </a:cubicBezTo>
                  <a:cubicBezTo>
                    <a:pt x="2267" y="875"/>
                    <a:pt x="2494" y="778"/>
                    <a:pt x="2753" y="680"/>
                  </a:cubicBezTo>
                  <a:cubicBezTo>
                    <a:pt x="2980" y="551"/>
                    <a:pt x="3174" y="454"/>
                    <a:pt x="3368" y="357"/>
                  </a:cubicBezTo>
                  <a:cubicBezTo>
                    <a:pt x="3725" y="162"/>
                    <a:pt x="3951" y="0"/>
                    <a:pt x="39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49"/>
            <p:cNvSpPr/>
            <p:nvPr/>
          </p:nvSpPr>
          <p:spPr>
            <a:xfrm>
              <a:off x="1426600" y="1137550"/>
              <a:ext cx="301200" cy="14150"/>
            </a:xfrm>
            <a:custGeom>
              <a:avLst/>
              <a:gdLst/>
              <a:ahLst/>
              <a:cxnLst/>
              <a:rect l="l" t="t" r="r" b="b"/>
              <a:pathLst>
                <a:path w="12048" h="566" extrusionOk="0">
                  <a:moveTo>
                    <a:pt x="1" y="0"/>
                  </a:moveTo>
                  <a:lnTo>
                    <a:pt x="1" y="33"/>
                  </a:lnTo>
                  <a:cubicBezTo>
                    <a:pt x="1" y="33"/>
                    <a:pt x="3012" y="195"/>
                    <a:pt x="6024" y="357"/>
                  </a:cubicBezTo>
                  <a:cubicBezTo>
                    <a:pt x="7514" y="454"/>
                    <a:pt x="9036" y="519"/>
                    <a:pt x="10169" y="551"/>
                  </a:cubicBezTo>
                  <a:cubicBezTo>
                    <a:pt x="10547" y="562"/>
                    <a:pt x="10881" y="565"/>
                    <a:pt x="11160" y="565"/>
                  </a:cubicBezTo>
                  <a:cubicBezTo>
                    <a:pt x="11716" y="565"/>
                    <a:pt x="12047" y="551"/>
                    <a:pt x="12047" y="551"/>
                  </a:cubicBezTo>
                  <a:cubicBezTo>
                    <a:pt x="12047" y="551"/>
                    <a:pt x="11302" y="454"/>
                    <a:pt x="10169" y="389"/>
                  </a:cubicBezTo>
                  <a:cubicBezTo>
                    <a:pt x="9036" y="292"/>
                    <a:pt x="7514" y="260"/>
                    <a:pt x="6024" y="195"/>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8" name="Google Shape;1268;p49"/>
          <p:cNvGrpSpPr/>
          <p:nvPr/>
        </p:nvGrpSpPr>
        <p:grpSpPr>
          <a:xfrm>
            <a:off x="8430909" y="1170807"/>
            <a:ext cx="188650" cy="182200"/>
            <a:chOff x="1148925" y="2624725"/>
            <a:chExt cx="188650" cy="182200"/>
          </a:xfrm>
        </p:grpSpPr>
        <p:sp>
          <p:nvSpPr>
            <p:cNvPr id="1269" name="Google Shape;1269;p49"/>
            <p:cNvSpPr/>
            <p:nvPr/>
          </p:nvSpPr>
          <p:spPr>
            <a:xfrm>
              <a:off x="1195875" y="2717025"/>
              <a:ext cx="31600" cy="8925"/>
            </a:xfrm>
            <a:custGeom>
              <a:avLst/>
              <a:gdLst/>
              <a:ahLst/>
              <a:cxnLst/>
              <a:rect l="l" t="t" r="r" b="b"/>
              <a:pathLst>
                <a:path w="1264" h="357" extrusionOk="0">
                  <a:moveTo>
                    <a:pt x="1" y="1"/>
                  </a:moveTo>
                  <a:cubicBezTo>
                    <a:pt x="1" y="1"/>
                    <a:pt x="324" y="130"/>
                    <a:pt x="616" y="227"/>
                  </a:cubicBezTo>
                  <a:cubicBezTo>
                    <a:pt x="713" y="260"/>
                    <a:pt x="778" y="292"/>
                    <a:pt x="843" y="324"/>
                  </a:cubicBezTo>
                  <a:cubicBezTo>
                    <a:pt x="907" y="324"/>
                    <a:pt x="1004" y="324"/>
                    <a:pt x="1069" y="357"/>
                  </a:cubicBezTo>
                  <a:cubicBezTo>
                    <a:pt x="1166" y="357"/>
                    <a:pt x="1264" y="324"/>
                    <a:pt x="1264" y="324"/>
                  </a:cubicBezTo>
                  <a:lnTo>
                    <a:pt x="1264" y="292"/>
                  </a:lnTo>
                  <a:cubicBezTo>
                    <a:pt x="1264" y="292"/>
                    <a:pt x="1199" y="260"/>
                    <a:pt x="1102" y="195"/>
                  </a:cubicBezTo>
                  <a:cubicBezTo>
                    <a:pt x="1037" y="162"/>
                    <a:pt x="972" y="130"/>
                    <a:pt x="907" y="98"/>
                  </a:cubicBezTo>
                  <a:cubicBezTo>
                    <a:pt x="810" y="98"/>
                    <a:pt x="745" y="98"/>
                    <a:pt x="648" y="65"/>
                  </a:cubicBezTo>
                  <a:cubicBezTo>
                    <a:pt x="357" y="33"/>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49"/>
            <p:cNvSpPr/>
            <p:nvPr/>
          </p:nvSpPr>
          <p:spPr>
            <a:xfrm>
              <a:off x="1212075" y="2691125"/>
              <a:ext cx="18650" cy="27550"/>
            </a:xfrm>
            <a:custGeom>
              <a:avLst/>
              <a:gdLst/>
              <a:ahLst/>
              <a:cxnLst/>
              <a:rect l="l" t="t" r="r" b="b"/>
              <a:pathLst>
                <a:path w="746" h="1102" extrusionOk="0">
                  <a:moveTo>
                    <a:pt x="33" y="0"/>
                  </a:moveTo>
                  <a:lnTo>
                    <a:pt x="0" y="33"/>
                  </a:lnTo>
                  <a:cubicBezTo>
                    <a:pt x="0" y="33"/>
                    <a:pt x="162" y="324"/>
                    <a:pt x="324" y="616"/>
                  </a:cubicBezTo>
                  <a:cubicBezTo>
                    <a:pt x="356" y="680"/>
                    <a:pt x="389" y="745"/>
                    <a:pt x="421" y="810"/>
                  </a:cubicBezTo>
                  <a:cubicBezTo>
                    <a:pt x="454" y="875"/>
                    <a:pt x="518" y="939"/>
                    <a:pt x="551" y="972"/>
                  </a:cubicBezTo>
                  <a:cubicBezTo>
                    <a:pt x="648" y="1069"/>
                    <a:pt x="745" y="1101"/>
                    <a:pt x="745" y="1101"/>
                  </a:cubicBezTo>
                  <a:cubicBezTo>
                    <a:pt x="745" y="1101"/>
                    <a:pt x="745" y="1004"/>
                    <a:pt x="680" y="875"/>
                  </a:cubicBezTo>
                  <a:cubicBezTo>
                    <a:pt x="680" y="842"/>
                    <a:pt x="648" y="745"/>
                    <a:pt x="616" y="713"/>
                  </a:cubicBezTo>
                  <a:cubicBezTo>
                    <a:pt x="551" y="648"/>
                    <a:pt x="486" y="583"/>
                    <a:pt x="454" y="518"/>
                  </a:cubicBezTo>
                  <a:cubicBezTo>
                    <a:pt x="259" y="259"/>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49"/>
            <p:cNvSpPr/>
            <p:nvPr/>
          </p:nvSpPr>
          <p:spPr>
            <a:xfrm>
              <a:off x="1236350" y="2624725"/>
              <a:ext cx="4900" cy="96375"/>
            </a:xfrm>
            <a:custGeom>
              <a:avLst/>
              <a:gdLst/>
              <a:ahLst/>
              <a:cxnLst/>
              <a:rect l="l" t="t" r="r" b="b"/>
              <a:pathLst>
                <a:path w="196" h="3855" extrusionOk="0">
                  <a:moveTo>
                    <a:pt x="98" y="1"/>
                  </a:moveTo>
                  <a:cubicBezTo>
                    <a:pt x="98" y="1"/>
                    <a:pt x="66" y="972"/>
                    <a:pt x="33" y="1912"/>
                  </a:cubicBezTo>
                  <a:cubicBezTo>
                    <a:pt x="1" y="2171"/>
                    <a:pt x="1" y="2397"/>
                    <a:pt x="1" y="2624"/>
                  </a:cubicBezTo>
                  <a:cubicBezTo>
                    <a:pt x="1" y="2851"/>
                    <a:pt x="1" y="3077"/>
                    <a:pt x="1" y="3239"/>
                  </a:cubicBezTo>
                  <a:cubicBezTo>
                    <a:pt x="33" y="3595"/>
                    <a:pt x="66" y="3854"/>
                    <a:pt x="66" y="3854"/>
                  </a:cubicBezTo>
                  <a:lnTo>
                    <a:pt x="98" y="3854"/>
                  </a:lnTo>
                  <a:cubicBezTo>
                    <a:pt x="98" y="3854"/>
                    <a:pt x="130" y="3595"/>
                    <a:pt x="163" y="3239"/>
                  </a:cubicBezTo>
                  <a:cubicBezTo>
                    <a:pt x="195" y="3077"/>
                    <a:pt x="195" y="2851"/>
                    <a:pt x="195" y="2624"/>
                  </a:cubicBezTo>
                  <a:cubicBezTo>
                    <a:pt x="195" y="2397"/>
                    <a:pt x="195" y="2171"/>
                    <a:pt x="195" y="1912"/>
                  </a:cubicBezTo>
                  <a:cubicBezTo>
                    <a:pt x="163" y="972"/>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49"/>
            <p:cNvSpPr/>
            <p:nvPr/>
          </p:nvSpPr>
          <p:spPr>
            <a:xfrm>
              <a:off x="1244450" y="2687875"/>
              <a:ext cx="23500" cy="34850"/>
            </a:xfrm>
            <a:custGeom>
              <a:avLst/>
              <a:gdLst/>
              <a:ahLst/>
              <a:cxnLst/>
              <a:rect l="l" t="t" r="r" b="b"/>
              <a:pathLst>
                <a:path w="940" h="1394" extrusionOk="0">
                  <a:moveTo>
                    <a:pt x="907" y="1"/>
                  </a:moveTo>
                  <a:cubicBezTo>
                    <a:pt x="907" y="1"/>
                    <a:pt x="648" y="325"/>
                    <a:pt x="389" y="648"/>
                  </a:cubicBezTo>
                  <a:cubicBezTo>
                    <a:pt x="324" y="746"/>
                    <a:pt x="260" y="810"/>
                    <a:pt x="195" y="908"/>
                  </a:cubicBezTo>
                  <a:cubicBezTo>
                    <a:pt x="162" y="972"/>
                    <a:pt x="130" y="1069"/>
                    <a:pt x="98" y="1134"/>
                  </a:cubicBezTo>
                  <a:cubicBezTo>
                    <a:pt x="33" y="1296"/>
                    <a:pt x="1" y="1393"/>
                    <a:pt x="1" y="1393"/>
                  </a:cubicBezTo>
                  <a:lnTo>
                    <a:pt x="33" y="1393"/>
                  </a:lnTo>
                  <a:cubicBezTo>
                    <a:pt x="33" y="1393"/>
                    <a:pt x="98" y="1328"/>
                    <a:pt x="227" y="1231"/>
                  </a:cubicBezTo>
                  <a:cubicBezTo>
                    <a:pt x="260" y="1167"/>
                    <a:pt x="324" y="1102"/>
                    <a:pt x="389" y="1005"/>
                  </a:cubicBezTo>
                  <a:cubicBezTo>
                    <a:pt x="422" y="940"/>
                    <a:pt x="486" y="843"/>
                    <a:pt x="519" y="746"/>
                  </a:cubicBezTo>
                  <a:cubicBezTo>
                    <a:pt x="745" y="389"/>
                    <a:pt x="940" y="1"/>
                    <a:pt x="9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49"/>
            <p:cNvSpPr/>
            <p:nvPr/>
          </p:nvSpPr>
          <p:spPr>
            <a:xfrm>
              <a:off x="1247700" y="2712175"/>
              <a:ext cx="31600" cy="13775"/>
            </a:xfrm>
            <a:custGeom>
              <a:avLst/>
              <a:gdLst/>
              <a:ahLst/>
              <a:cxnLst/>
              <a:rect l="l" t="t" r="r" b="b"/>
              <a:pathLst>
                <a:path w="1264" h="551" extrusionOk="0">
                  <a:moveTo>
                    <a:pt x="1263" y="0"/>
                  </a:moveTo>
                  <a:cubicBezTo>
                    <a:pt x="1263" y="0"/>
                    <a:pt x="939" y="97"/>
                    <a:pt x="615" y="195"/>
                  </a:cubicBezTo>
                  <a:cubicBezTo>
                    <a:pt x="518" y="227"/>
                    <a:pt x="453" y="259"/>
                    <a:pt x="356" y="259"/>
                  </a:cubicBezTo>
                  <a:cubicBezTo>
                    <a:pt x="292" y="292"/>
                    <a:pt x="227" y="356"/>
                    <a:pt x="194" y="389"/>
                  </a:cubicBezTo>
                  <a:cubicBezTo>
                    <a:pt x="65" y="454"/>
                    <a:pt x="0" y="518"/>
                    <a:pt x="0" y="518"/>
                  </a:cubicBezTo>
                  <a:lnTo>
                    <a:pt x="32" y="551"/>
                  </a:lnTo>
                  <a:cubicBezTo>
                    <a:pt x="32" y="551"/>
                    <a:pt x="130" y="551"/>
                    <a:pt x="259" y="518"/>
                  </a:cubicBezTo>
                  <a:cubicBezTo>
                    <a:pt x="292" y="518"/>
                    <a:pt x="389" y="486"/>
                    <a:pt x="453" y="454"/>
                  </a:cubicBezTo>
                  <a:cubicBezTo>
                    <a:pt x="518" y="421"/>
                    <a:pt x="583" y="389"/>
                    <a:pt x="680" y="356"/>
                  </a:cubicBezTo>
                  <a:cubicBezTo>
                    <a:pt x="972" y="195"/>
                    <a:pt x="1263" y="33"/>
                    <a:pt x="1263" y="33"/>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49"/>
            <p:cNvSpPr/>
            <p:nvPr/>
          </p:nvSpPr>
          <p:spPr>
            <a:xfrm>
              <a:off x="1249300" y="2726750"/>
              <a:ext cx="88275" cy="5675"/>
            </a:xfrm>
            <a:custGeom>
              <a:avLst/>
              <a:gdLst/>
              <a:ahLst/>
              <a:cxnLst/>
              <a:rect l="l" t="t" r="r" b="b"/>
              <a:pathLst>
                <a:path w="3531" h="227" extrusionOk="0">
                  <a:moveTo>
                    <a:pt x="1102" y="0"/>
                  </a:moveTo>
                  <a:cubicBezTo>
                    <a:pt x="908" y="0"/>
                    <a:pt x="713" y="33"/>
                    <a:pt x="551" y="33"/>
                  </a:cubicBezTo>
                  <a:cubicBezTo>
                    <a:pt x="228" y="97"/>
                    <a:pt x="1" y="130"/>
                    <a:pt x="1" y="130"/>
                  </a:cubicBezTo>
                  <a:lnTo>
                    <a:pt x="1" y="162"/>
                  </a:lnTo>
                  <a:cubicBezTo>
                    <a:pt x="1" y="162"/>
                    <a:pt x="228" y="194"/>
                    <a:pt x="551" y="194"/>
                  </a:cubicBezTo>
                  <a:cubicBezTo>
                    <a:pt x="713" y="227"/>
                    <a:pt x="908" y="227"/>
                    <a:pt x="1102" y="227"/>
                  </a:cubicBezTo>
                  <a:cubicBezTo>
                    <a:pt x="1329" y="194"/>
                    <a:pt x="1555" y="194"/>
                    <a:pt x="1782" y="162"/>
                  </a:cubicBezTo>
                  <a:cubicBezTo>
                    <a:pt x="2656" y="97"/>
                    <a:pt x="3531" y="33"/>
                    <a:pt x="3531" y="33"/>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49"/>
            <p:cNvSpPr/>
            <p:nvPr/>
          </p:nvSpPr>
          <p:spPr>
            <a:xfrm>
              <a:off x="1248500" y="2735650"/>
              <a:ext cx="29175" cy="21875"/>
            </a:xfrm>
            <a:custGeom>
              <a:avLst/>
              <a:gdLst/>
              <a:ahLst/>
              <a:cxnLst/>
              <a:rect l="l" t="t" r="r" b="b"/>
              <a:pathLst>
                <a:path w="1167" h="875" extrusionOk="0">
                  <a:moveTo>
                    <a:pt x="0" y="0"/>
                  </a:moveTo>
                  <a:lnTo>
                    <a:pt x="0" y="33"/>
                  </a:lnTo>
                  <a:cubicBezTo>
                    <a:pt x="0" y="33"/>
                    <a:pt x="33" y="98"/>
                    <a:pt x="130" y="227"/>
                  </a:cubicBezTo>
                  <a:cubicBezTo>
                    <a:pt x="162" y="259"/>
                    <a:pt x="227" y="324"/>
                    <a:pt x="292" y="357"/>
                  </a:cubicBezTo>
                  <a:cubicBezTo>
                    <a:pt x="357" y="421"/>
                    <a:pt x="454" y="454"/>
                    <a:pt x="519" y="518"/>
                  </a:cubicBezTo>
                  <a:cubicBezTo>
                    <a:pt x="842" y="713"/>
                    <a:pt x="1134" y="875"/>
                    <a:pt x="1134" y="875"/>
                  </a:cubicBezTo>
                  <a:lnTo>
                    <a:pt x="1166" y="875"/>
                  </a:lnTo>
                  <a:cubicBezTo>
                    <a:pt x="1166" y="875"/>
                    <a:pt x="907" y="616"/>
                    <a:pt x="616" y="389"/>
                  </a:cubicBezTo>
                  <a:cubicBezTo>
                    <a:pt x="551" y="324"/>
                    <a:pt x="486" y="259"/>
                    <a:pt x="421" y="195"/>
                  </a:cubicBezTo>
                  <a:cubicBezTo>
                    <a:pt x="357" y="162"/>
                    <a:pt x="292" y="130"/>
                    <a:pt x="227" y="98"/>
                  </a:cubicBezTo>
                  <a:cubicBezTo>
                    <a:pt x="98" y="33"/>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49"/>
            <p:cNvSpPr/>
            <p:nvPr/>
          </p:nvSpPr>
          <p:spPr>
            <a:xfrm>
              <a:off x="1245250" y="2742125"/>
              <a:ext cx="17850" cy="26750"/>
            </a:xfrm>
            <a:custGeom>
              <a:avLst/>
              <a:gdLst/>
              <a:ahLst/>
              <a:cxnLst/>
              <a:rect l="l" t="t" r="r" b="b"/>
              <a:pathLst>
                <a:path w="714" h="1070" extrusionOk="0">
                  <a:moveTo>
                    <a:pt x="33" y="0"/>
                  </a:moveTo>
                  <a:lnTo>
                    <a:pt x="1" y="33"/>
                  </a:lnTo>
                  <a:cubicBezTo>
                    <a:pt x="1" y="33"/>
                    <a:pt x="33" y="98"/>
                    <a:pt x="66" y="227"/>
                  </a:cubicBezTo>
                  <a:cubicBezTo>
                    <a:pt x="98" y="292"/>
                    <a:pt x="98" y="357"/>
                    <a:pt x="163" y="421"/>
                  </a:cubicBezTo>
                  <a:cubicBezTo>
                    <a:pt x="195" y="454"/>
                    <a:pt x="260" y="519"/>
                    <a:pt x="292" y="583"/>
                  </a:cubicBezTo>
                  <a:cubicBezTo>
                    <a:pt x="487" y="842"/>
                    <a:pt x="713" y="1069"/>
                    <a:pt x="713" y="1069"/>
                  </a:cubicBezTo>
                  <a:cubicBezTo>
                    <a:pt x="713" y="1069"/>
                    <a:pt x="584" y="778"/>
                    <a:pt x="422" y="486"/>
                  </a:cubicBezTo>
                  <a:cubicBezTo>
                    <a:pt x="390" y="421"/>
                    <a:pt x="357" y="357"/>
                    <a:pt x="325" y="292"/>
                  </a:cubicBezTo>
                  <a:cubicBezTo>
                    <a:pt x="292" y="227"/>
                    <a:pt x="228" y="195"/>
                    <a:pt x="195" y="130"/>
                  </a:cubicBezTo>
                  <a:cubicBezTo>
                    <a:pt x="98" y="65"/>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49"/>
            <p:cNvSpPr/>
            <p:nvPr/>
          </p:nvSpPr>
          <p:spPr>
            <a:xfrm>
              <a:off x="1236350" y="2742925"/>
              <a:ext cx="4900" cy="64000"/>
            </a:xfrm>
            <a:custGeom>
              <a:avLst/>
              <a:gdLst/>
              <a:ahLst/>
              <a:cxnLst/>
              <a:rect l="l" t="t" r="r" b="b"/>
              <a:pathLst>
                <a:path w="196" h="2560" extrusionOk="0">
                  <a:moveTo>
                    <a:pt x="66" y="1"/>
                  </a:moveTo>
                  <a:cubicBezTo>
                    <a:pt x="66" y="1"/>
                    <a:pt x="33" y="163"/>
                    <a:pt x="1" y="422"/>
                  </a:cubicBezTo>
                  <a:cubicBezTo>
                    <a:pt x="1" y="519"/>
                    <a:pt x="1" y="681"/>
                    <a:pt x="1" y="810"/>
                  </a:cubicBezTo>
                  <a:cubicBezTo>
                    <a:pt x="1" y="972"/>
                    <a:pt x="1" y="1134"/>
                    <a:pt x="33" y="1296"/>
                  </a:cubicBezTo>
                  <a:cubicBezTo>
                    <a:pt x="66" y="1911"/>
                    <a:pt x="98" y="2559"/>
                    <a:pt x="98" y="2559"/>
                  </a:cubicBezTo>
                  <a:lnTo>
                    <a:pt x="130" y="2559"/>
                  </a:lnTo>
                  <a:cubicBezTo>
                    <a:pt x="130" y="2559"/>
                    <a:pt x="163" y="1911"/>
                    <a:pt x="195" y="1296"/>
                  </a:cubicBezTo>
                  <a:cubicBezTo>
                    <a:pt x="195" y="1134"/>
                    <a:pt x="195" y="972"/>
                    <a:pt x="195" y="810"/>
                  </a:cubicBezTo>
                  <a:cubicBezTo>
                    <a:pt x="195" y="681"/>
                    <a:pt x="195" y="519"/>
                    <a:pt x="163" y="422"/>
                  </a:cubicBezTo>
                  <a:cubicBezTo>
                    <a:pt x="130" y="163"/>
                    <a:pt x="98" y="1"/>
                    <a:pt x="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49"/>
            <p:cNvSpPr/>
            <p:nvPr/>
          </p:nvSpPr>
          <p:spPr>
            <a:xfrm>
              <a:off x="1210450" y="2741325"/>
              <a:ext cx="21875" cy="25100"/>
            </a:xfrm>
            <a:custGeom>
              <a:avLst/>
              <a:gdLst/>
              <a:ahLst/>
              <a:cxnLst/>
              <a:rect l="l" t="t" r="r" b="b"/>
              <a:pathLst>
                <a:path w="875" h="1004" extrusionOk="0">
                  <a:moveTo>
                    <a:pt x="875" y="0"/>
                  </a:moveTo>
                  <a:cubicBezTo>
                    <a:pt x="875" y="0"/>
                    <a:pt x="778" y="32"/>
                    <a:pt x="681" y="130"/>
                  </a:cubicBezTo>
                  <a:cubicBezTo>
                    <a:pt x="616" y="162"/>
                    <a:pt x="583" y="194"/>
                    <a:pt x="519" y="259"/>
                  </a:cubicBezTo>
                  <a:cubicBezTo>
                    <a:pt x="486" y="324"/>
                    <a:pt x="421" y="389"/>
                    <a:pt x="389" y="453"/>
                  </a:cubicBezTo>
                  <a:cubicBezTo>
                    <a:pt x="195" y="712"/>
                    <a:pt x="0" y="972"/>
                    <a:pt x="0" y="972"/>
                  </a:cubicBezTo>
                  <a:lnTo>
                    <a:pt x="33" y="1004"/>
                  </a:lnTo>
                  <a:cubicBezTo>
                    <a:pt x="33" y="1004"/>
                    <a:pt x="260" y="777"/>
                    <a:pt x="519" y="551"/>
                  </a:cubicBezTo>
                  <a:cubicBezTo>
                    <a:pt x="551" y="486"/>
                    <a:pt x="616" y="453"/>
                    <a:pt x="681" y="389"/>
                  </a:cubicBezTo>
                  <a:cubicBezTo>
                    <a:pt x="713" y="324"/>
                    <a:pt x="778" y="259"/>
                    <a:pt x="810" y="227"/>
                  </a:cubicBezTo>
                  <a:cubicBezTo>
                    <a:pt x="842" y="97"/>
                    <a:pt x="875" y="32"/>
                    <a:pt x="875" y="32"/>
                  </a:cubicBezTo>
                  <a:lnTo>
                    <a:pt x="8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49"/>
            <p:cNvSpPr/>
            <p:nvPr/>
          </p:nvSpPr>
          <p:spPr>
            <a:xfrm>
              <a:off x="1202350" y="2738075"/>
              <a:ext cx="25125" cy="12175"/>
            </a:xfrm>
            <a:custGeom>
              <a:avLst/>
              <a:gdLst/>
              <a:ahLst/>
              <a:cxnLst/>
              <a:rect l="l" t="t" r="r" b="b"/>
              <a:pathLst>
                <a:path w="1005" h="487" extrusionOk="0">
                  <a:moveTo>
                    <a:pt x="1005" y="1"/>
                  </a:moveTo>
                  <a:cubicBezTo>
                    <a:pt x="1005" y="1"/>
                    <a:pt x="940" y="1"/>
                    <a:pt x="810" y="33"/>
                  </a:cubicBezTo>
                  <a:cubicBezTo>
                    <a:pt x="778" y="33"/>
                    <a:pt x="713" y="33"/>
                    <a:pt x="648" y="65"/>
                  </a:cubicBezTo>
                  <a:cubicBezTo>
                    <a:pt x="584" y="98"/>
                    <a:pt x="519" y="130"/>
                    <a:pt x="486" y="162"/>
                  </a:cubicBezTo>
                  <a:cubicBezTo>
                    <a:pt x="227" y="324"/>
                    <a:pt x="1" y="486"/>
                    <a:pt x="1" y="486"/>
                  </a:cubicBezTo>
                  <a:cubicBezTo>
                    <a:pt x="1" y="486"/>
                    <a:pt x="292" y="421"/>
                    <a:pt x="551" y="324"/>
                  </a:cubicBezTo>
                  <a:cubicBezTo>
                    <a:pt x="616" y="292"/>
                    <a:pt x="681" y="292"/>
                    <a:pt x="745" y="260"/>
                  </a:cubicBezTo>
                  <a:cubicBezTo>
                    <a:pt x="810" y="227"/>
                    <a:pt x="843" y="195"/>
                    <a:pt x="875" y="162"/>
                  </a:cubicBezTo>
                  <a:cubicBezTo>
                    <a:pt x="972" y="98"/>
                    <a:pt x="1005" y="33"/>
                    <a:pt x="1005" y="33"/>
                  </a:cubicBezTo>
                  <a:lnTo>
                    <a:pt x="10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49"/>
            <p:cNvSpPr/>
            <p:nvPr/>
          </p:nvSpPr>
          <p:spPr>
            <a:xfrm>
              <a:off x="1148925" y="2727550"/>
              <a:ext cx="76925" cy="5700"/>
            </a:xfrm>
            <a:custGeom>
              <a:avLst/>
              <a:gdLst/>
              <a:ahLst/>
              <a:cxnLst/>
              <a:rect l="l" t="t" r="r" b="b"/>
              <a:pathLst>
                <a:path w="3077" h="228" extrusionOk="0">
                  <a:moveTo>
                    <a:pt x="0" y="1"/>
                  </a:moveTo>
                  <a:lnTo>
                    <a:pt x="0" y="33"/>
                  </a:lnTo>
                  <a:cubicBezTo>
                    <a:pt x="0" y="33"/>
                    <a:pt x="778" y="98"/>
                    <a:pt x="1522" y="162"/>
                  </a:cubicBezTo>
                  <a:cubicBezTo>
                    <a:pt x="1717" y="195"/>
                    <a:pt x="1911" y="195"/>
                    <a:pt x="2105" y="227"/>
                  </a:cubicBezTo>
                  <a:cubicBezTo>
                    <a:pt x="2267" y="227"/>
                    <a:pt x="2461" y="227"/>
                    <a:pt x="2591" y="195"/>
                  </a:cubicBezTo>
                  <a:cubicBezTo>
                    <a:pt x="2882" y="195"/>
                    <a:pt x="3077" y="162"/>
                    <a:pt x="3077" y="162"/>
                  </a:cubicBezTo>
                  <a:lnTo>
                    <a:pt x="3077" y="130"/>
                  </a:lnTo>
                  <a:cubicBezTo>
                    <a:pt x="3077" y="130"/>
                    <a:pt x="2882" y="98"/>
                    <a:pt x="2591" y="33"/>
                  </a:cubicBezTo>
                  <a:cubicBezTo>
                    <a:pt x="2461" y="33"/>
                    <a:pt x="2300" y="1"/>
                    <a:pt x="21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1" name="Google Shape;1281;p49"/>
          <p:cNvGrpSpPr/>
          <p:nvPr/>
        </p:nvGrpSpPr>
        <p:grpSpPr>
          <a:xfrm>
            <a:off x="6122838" y="3175716"/>
            <a:ext cx="508425" cy="489000"/>
            <a:chOff x="3034425" y="1221750"/>
            <a:chExt cx="508425" cy="489000"/>
          </a:xfrm>
        </p:grpSpPr>
        <p:sp>
          <p:nvSpPr>
            <p:cNvPr id="1282" name="Google Shape;1282;p49"/>
            <p:cNvSpPr/>
            <p:nvPr/>
          </p:nvSpPr>
          <p:spPr>
            <a:xfrm>
              <a:off x="3162325" y="1469475"/>
              <a:ext cx="85025" cy="21875"/>
            </a:xfrm>
            <a:custGeom>
              <a:avLst/>
              <a:gdLst/>
              <a:ahLst/>
              <a:cxnLst/>
              <a:rect l="l" t="t" r="r" b="b"/>
              <a:pathLst>
                <a:path w="3401" h="875" extrusionOk="0">
                  <a:moveTo>
                    <a:pt x="1" y="0"/>
                  </a:moveTo>
                  <a:cubicBezTo>
                    <a:pt x="1" y="0"/>
                    <a:pt x="843" y="260"/>
                    <a:pt x="1685" y="519"/>
                  </a:cubicBezTo>
                  <a:cubicBezTo>
                    <a:pt x="1879" y="551"/>
                    <a:pt x="2106" y="616"/>
                    <a:pt x="2300" y="680"/>
                  </a:cubicBezTo>
                  <a:cubicBezTo>
                    <a:pt x="2494" y="745"/>
                    <a:pt x="2688" y="778"/>
                    <a:pt x="2850" y="810"/>
                  </a:cubicBezTo>
                  <a:cubicBezTo>
                    <a:pt x="3174" y="842"/>
                    <a:pt x="3369" y="875"/>
                    <a:pt x="3369" y="875"/>
                  </a:cubicBezTo>
                  <a:lnTo>
                    <a:pt x="3401" y="842"/>
                  </a:lnTo>
                  <a:cubicBezTo>
                    <a:pt x="3401" y="842"/>
                    <a:pt x="3174" y="745"/>
                    <a:pt x="2883" y="648"/>
                  </a:cubicBezTo>
                  <a:cubicBezTo>
                    <a:pt x="2721" y="583"/>
                    <a:pt x="2527" y="519"/>
                    <a:pt x="2332" y="486"/>
                  </a:cubicBezTo>
                  <a:cubicBezTo>
                    <a:pt x="2138" y="454"/>
                    <a:pt x="1911" y="389"/>
                    <a:pt x="1717" y="357"/>
                  </a:cubicBezTo>
                  <a:cubicBezTo>
                    <a:pt x="843" y="16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49"/>
            <p:cNvSpPr/>
            <p:nvPr/>
          </p:nvSpPr>
          <p:spPr>
            <a:xfrm>
              <a:off x="3206050" y="1400650"/>
              <a:ext cx="48600" cy="73700"/>
            </a:xfrm>
            <a:custGeom>
              <a:avLst/>
              <a:gdLst/>
              <a:ahLst/>
              <a:cxnLst/>
              <a:rect l="l" t="t" r="r" b="b"/>
              <a:pathLst>
                <a:path w="1944" h="2948" extrusionOk="0">
                  <a:moveTo>
                    <a:pt x="0" y="1"/>
                  </a:moveTo>
                  <a:cubicBezTo>
                    <a:pt x="1" y="1"/>
                    <a:pt x="454" y="778"/>
                    <a:pt x="907" y="1523"/>
                  </a:cubicBezTo>
                  <a:cubicBezTo>
                    <a:pt x="1037" y="1685"/>
                    <a:pt x="1134" y="1879"/>
                    <a:pt x="1231" y="2073"/>
                  </a:cubicBezTo>
                  <a:cubicBezTo>
                    <a:pt x="1360" y="2235"/>
                    <a:pt x="1490" y="2397"/>
                    <a:pt x="1587" y="2527"/>
                  </a:cubicBezTo>
                  <a:cubicBezTo>
                    <a:pt x="1781" y="2786"/>
                    <a:pt x="1943" y="2948"/>
                    <a:pt x="1943" y="2948"/>
                  </a:cubicBezTo>
                  <a:lnTo>
                    <a:pt x="1943" y="2915"/>
                  </a:lnTo>
                  <a:cubicBezTo>
                    <a:pt x="1943" y="2915"/>
                    <a:pt x="1879" y="2721"/>
                    <a:pt x="1717" y="2430"/>
                  </a:cubicBezTo>
                  <a:cubicBezTo>
                    <a:pt x="1620" y="2268"/>
                    <a:pt x="1522" y="2106"/>
                    <a:pt x="1425" y="1944"/>
                  </a:cubicBezTo>
                  <a:cubicBezTo>
                    <a:pt x="1296" y="1782"/>
                    <a:pt x="1166" y="1588"/>
                    <a:pt x="1037" y="1426"/>
                  </a:cubicBezTo>
                  <a:cubicBezTo>
                    <a:pt x="519" y="713"/>
                    <a:pt x="1"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49"/>
            <p:cNvSpPr/>
            <p:nvPr/>
          </p:nvSpPr>
          <p:spPr>
            <a:xfrm>
              <a:off x="3273250" y="1221750"/>
              <a:ext cx="6500" cy="258275"/>
            </a:xfrm>
            <a:custGeom>
              <a:avLst/>
              <a:gdLst/>
              <a:ahLst/>
              <a:cxnLst/>
              <a:rect l="l" t="t" r="r" b="b"/>
              <a:pathLst>
                <a:path w="260" h="10331" extrusionOk="0">
                  <a:moveTo>
                    <a:pt x="194" y="0"/>
                  </a:moveTo>
                  <a:cubicBezTo>
                    <a:pt x="194" y="0"/>
                    <a:pt x="130" y="2591"/>
                    <a:pt x="65" y="5149"/>
                  </a:cubicBezTo>
                  <a:cubicBezTo>
                    <a:pt x="33" y="6444"/>
                    <a:pt x="0" y="7740"/>
                    <a:pt x="33" y="8711"/>
                  </a:cubicBezTo>
                  <a:cubicBezTo>
                    <a:pt x="65" y="9683"/>
                    <a:pt x="97" y="10330"/>
                    <a:pt x="97" y="10330"/>
                  </a:cubicBezTo>
                  <a:cubicBezTo>
                    <a:pt x="97" y="10330"/>
                    <a:pt x="162" y="9683"/>
                    <a:pt x="194" y="8711"/>
                  </a:cubicBezTo>
                  <a:cubicBezTo>
                    <a:pt x="227" y="7740"/>
                    <a:pt x="259" y="6444"/>
                    <a:pt x="227" y="5149"/>
                  </a:cubicBezTo>
                  <a:lnTo>
                    <a:pt x="2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49"/>
            <p:cNvSpPr/>
            <p:nvPr/>
          </p:nvSpPr>
          <p:spPr>
            <a:xfrm>
              <a:off x="3292675" y="1390950"/>
              <a:ext cx="61550" cy="94750"/>
            </a:xfrm>
            <a:custGeom>
              <a:avLst/>
              <a:gdLst/>
              <a:ahLst/>
              <a:cxnLst/>
              <a:rect l="l" t="t" r="r" b="b"/>
              <a:pathLst>
                <a:path w="2462" h="3790" extrusionOk="0">
                  <a:moveTo>
                    <a:pt x="2429" y="0"/>
                  </a:moveTo>
                  <a:cubicBezTo>
                    <a:pt x="2429" y="0"/>
                    <a:pt x="1781" y="939"/>
                    <a:pt x="1166" y="1846"/>
                  </a:cubicBezTo>
                  <a:cubicBezTo>
                    <a:pt x="1004" y="2073"/>
                    <a:pt x="842" y="2299"/>
                    <a:pt x="680" y="2526"/>
                  </a:cubicBezTo>
                  <a:cubicBezTo>
                    <a:pt x="551" y="2753"/>
                    <a:pt x="421" y="2947"/>
                    <a:pt x="324" y="3141"/>
                  </a:cubicBezTo>
                  <a:cubicBezTo>
                    <a:pt x="97" y="3498"/>
                    <a:pt x="0" y="3757"/>
                    <a:pt x="0" y="3757"/>
                  </a:cubicBezTo>
                  <a:lnTo>
                    <a:pt x="0" y="3789"/>
                  </a:lnTo>
                  <a:cubicBezTo>
                    <a:pt x="0" y="3789"/>
                    <a:pt x="195" y="3562"/>
                    <a:pt x="454" y="3239"/>
                  </a:cubicBezTo>
                  <a:cubicBezTo>
                    <a:pt x="583" y="3044"/>
                    <a:pt x="713" y="2850"/>
                    <a:pt x="875" y="2656"/>
                  </a:cubicBezTo>
                  <a:cubicBezTo>
                    <a:pt x="1004" y="2429"/>
                    <a:pt x="1134" y="2170"/>
                    <a:pt x="1296" y="1943"/>
                  </a:cubicBezTo>
                  <a:cubicBezTo>
                    <a:pt x="1879" y="972"/>
                    <a:pt x="2461" y="33"/>
                    <a:pt x="2461" y="33"/>
                  </a:cubicBezTo>
                  <a:lnTo>
                    <a:pt x="24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49"/>
            <p:cNvSpPr/>
            <p:nvPr/>
          </p:nvSpPr>
          <p:spPr>
            <a:xfrm>
              <a:off x="3301575" y="1456525"/>
              <a:ext cx="84225" cy="36450"/>
            </a:xfrm>
            <a:custGeom>
              <a:avLst/>
              <a:gdLst/>
              <a:ahLst/>
              <a:cxnLst/>
              <a:rect l="l" t="t" r="r" b="b"/>
              <a:pathLst>
                <a:path w="3369" h="1458" extrusionOk="0">
                  <a:moveTo>
                    <a:pt x="3336" y="0"/>
                  </a:moveTo>
                  <a:cubicBezTo>
                    <a:pt x="3336" y="0"/>
                    <a:pt x="2494" y="324"/>
                    <a:pt x="1652" y="648"/>
                  </a:cubicBezTo>
                  <a:cubicBezTo>
                    <a:pt x="1458" y="745"/>
                    <a:pt x="1231" y="810"/>
                    <a:pt x="1037" y="907"/>
                  </a:cubicBezTo>
                  <a:cubicBezTo>
                    <a:pt x="842" y="972"/>
                    <a:pt x="648" y="1069"/>
                    <a:pt x="519" y="1134"/>
                  </a:cubicBezTo>
                  <a:cubicBezTo>
                    <a:pt x="195" y="1296"/>
                    <a:pt x="1" y="1425"/>
                    <a:pt x="1" y="1425"/>
                  </a:cubicBezTo>
                  <a:lnTo>
                    <a:pt x="33" y="1458"/>
                  </a:lnTo>
                  <a:cubicBezTo>
                    <a:pt x="33" y="1458"/>
                    <a:pt x="260" y="1393"/>
                    <a:pt x="583" y="1296"/>
                  </a:cubicBezTo>
                  <a:cubicBezTo>
                    <a:pt x="745" y="1231"/>
                    <a:pt x="907" y="1166"/>
                    <a:pt x="1102" y="1101"/>
                  </a:cubicBezTo>
                  <a:cubicBezTo>
                    <a:pt x="1296" y="1004"/>
                    <a:pt x="1523" y="907"/>
                    <a:pt x="1717" y="810"/>
                  </a:cubicBezTo>
                  <a:cubicBezTo>
                    <a:pt x="2526" y="421"/>
                    <a:pt x="3368" y="33"/>
                    <a:pt x="3368" y="33"/>
                  </a:cubicBezTo>
                  <a:lnTo>
                    <a:pt x="33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49"/>
            <p:cNvSpPr/>
            <p:nvPr/>
          </p:nvSpPr>
          <p:spPr>
            <a:xfrm>
              <a:off x="3304825" y="1497000"/>
              <a:ext cx="238025" cy="9750"/>
            </a:xfrm>
            <a:custGeom>
              <a:avLst/>
              <a:gdLst/>
              <a:ahLst/>
              <a:cxnLst/>
              <a:rect l="l" t="t" r="r" b="b"/>
              <a:pathLst>
                <a:path w="9521" h="390" extrusionOk="0">
                  <a:moveTo>
                    <a:pt x="9521" y="0"/>
                  </a:moveTo>
                  <a:cubicBezTo>
                    <a:pt x="9521" y="0"/>
                    <a:pt x="7124" y="65"/>
                    <a:pt x="4760" y="98"/>
                  </a:cubicBezTo>
                  <a:cubicBezTo>
                    <a:pt x="4145" y="130"/>
                    <a:pt x="3562" y="130"/>
                    <a:pt x="3012" y="130"/>
                  </a:cubicBezTo>
                  <a:cubicBezTo>
                    <a:pt x="2429" y="162"/>
                    <a:pt x="1911" y="195"/>
                    <a:pt x="1457" y="227"/>
                  </a:cubicBezTo>
                  <a:cubicBezTo>
                    <a:pt x="583" y="260"/>
                    <a:pt x="0" y="324"/>
                    <a:pt x="0" y="324"/>
                  </a:cubicBezTo>
                  <a:lnTo>
                    <a:pt x="0" y="357"/>
                  </a:lnTo>
                  <a:cubicBezTo>
                    <a:pt x="0" y="357"/>
                    <a:pt x="583" y="389"/>
                    <a:pt x="1490" y="389"/>
                  </a:cubicBezTo>
                  <a:cubicBezTo>
                    <a:pt x="1911" y="389"/>
                    <a:pt x="2461" y="357"/>
                    <a:pt x="3012" y="357"/>
                  </a:cubicBezTo>
                  <a:cubicBezTo>
                    <a:pt x="3562" y="324"/>
                    <a:pt x="4145" y="292"/>
                    <a:pt x="4760" y="260"/>
                  </a:cubicBezTo>
                  <a:lnTo>
                    <a:pt x="9521" y="33"/>
                  </a:lnTo>
                  <a:lnTo>
                    <a:pt x="95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49"/>
            <p:cNvSpPr/>
            <p:nvPr/>
          </p:nvSpPr>
          <p:spPr>
            <a:xfrm>
              <a:off x="3302375" y="1520475"/>
              <a:ext cx="78575" cy="57500"/>
            </a:xfrm>
            <a:custGeom>
              <a:avLst/>
              <a:gdLst/>
              <a:ahLst/>
              <a:cxnLst/>
              <a:rect l="l" t="t" r="r" b="b"/>
              <a:pathLst>
                <a:path w="3143" h="2300" extrusionOk="0">
                  <a:moveTo>
                    <a:pt x="1" y="1"/>
                  </a:moveTo>
                  <a:lnTo>
                    <a:pt x="1" y="33"/>
                  </a:lnTo>
                  <a:cubicBezTo>
                    <a:pt x="1" y="33"/>
                    <a:pt x="163" y="195"/>
                    <a:pt x="454" y="454"/>
                  </a:cubicBezTo>
                  <a:cubicBezTo>
                    <a:pt x="584" y="551"/>
                    <a:pt x="746" y="681"/>
                    <a:pt x="940" y="810"/>
                  </a:cubicBezTo>
                  <a:cubicBezTo>
                    <a:pt x="1102" y="940"/>
                    <a:pt x="1329" y="1102"/>
                    <a:pt x="1523" y="1231"/>
                  </a:cubicBezTo>
                  <a:cubicBezTo>
                    <a:pt x="2332" y="1782"/>
                    <a:pt x="3142" y="2300"/>
                    <a:pt x="3142" y="2300"/>
                  </a:cubicBezTo>
                  <a:cubicBezTo>
                    <a:pt x="3142" y="2300"/>
                    <a:pt x="2365" y="1684"/>
                    <a:pt x="1620" y="1102"/>
                  </a:cubicBezTo>
                  <a:cubicBezTo>
                    <a:pt x="1426" y="940"/>
                    <a:pt x="1231" y="810"/>
                    <a:pt x="1037" y="648"/>
                  </a:cubicBezTo>
                  <a:cubicBezTo>
                    <a:pt x="875" y="519"/>
                    <a:pt x="681" y="422"/>
                    <a:pt x="519" y="324"/>
                  </a:cubicBezTo>
                  <a:cubicBezTo>
                    <a:pt x="228" y="13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49"/>
            <p:cNvSpPr/>
            <p:nvPr/>
          </p:nvSpPr>
          <p:spPr>
            <a:xfrm>
              <a:off x="3295100" y="1538300"/>
              <a:ext cx="47800" cy="70450"/>
            </a:xfrm>
            <a:custGeom>
              <a:avLst/>
              <a:gdLst/>
              <a:ahLst/>
              <a:cxnLst/>
              <a:rect l="l" t="t" r="r" b="b"/>
              <a:pathLst>
                <a:path w="1912" h="2818" extrusionOk="0">
                  <a:moveTo>
                    <a:pt x="0" y="0"/>
                  </a:moveTo>
                  <a:cubicBezTo>
                    <a:pt x="0" y="0"/>
                    <a:pt x="98" y="194"/>
                    <a:pt x="260" y="486"/>
                  </a:cubicBezTo>
                  <a:cubicBezTo>
                    <a:pt x="324" y="615"/>
                    <a:pt x="421" y="777"/>
                    <a:pt x="519" y="939"/>
                  </a:cubicBezTo>
                  <a:cubicBezTo>
                    <a:pt x="648" y="1101"/>
                    <a:pt x="778" y="1295"/>
                    <a:pt x="875" y="1457"/>
                  </a:cubicBezTo>
                  <a:cubicBezTo>
                    <a:pt x="1393" y="2137"/>
                    <a:pt x="1879" y="2817"/>
                    <a:pt x="1879" y="2817"/>
                  </a:cubicBezTo>
                  <a:lnTo>
                    <a:pt x="1911" y="2817"/>
                  </a:lnTo>
                  <a:cubicBezTo>
                    <a:pt x="1911" y="2817"/>
                    <a:pt x="1458" y="2073"/>
                    <a:pt x="1037" y="1360"/>
                  </a:cubicBezTo>
                  <a:cubicBezTo>
                    <a:pt x="907" y="1166"/>
                    <a:pt x="810" y="1004"/>
                    <a:pt x="713" y="842"/>
                  </a:cubicBezTo>
                  <a:cubicBezTo>
                    <a:pt x="583" y="680"/>
                    <a:pt x="486" y="518"/>
                    <a:pt x="389" y="389"/>
                  </a:cubicBezTo>
                  <a:cubicBezTo>
                    <a:pt x="195" y="162"/>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49"/>
            <p:cNvSpPr/>
            <p:nvPr/>
          </p:nvSpPr>
          <p:spPr>
            <a:xfrm>
              <a:off x="3274050" y="1539900"/>
              <a:ext cx="4875" cy="170850"/>
            </a:xfrm>
            <a:custGeom>
              <a:avLst/>
              <a:gdLst/>
              <a:ahLst/>
              <a:cxnLst/>
              <a:rect l="l" t="t" r="r" b="b"/>
              <a:pathLst>
                <a:path w="195" h="6834" extrusionOk="0">
                  <a:moveTo>
                    <a:pt x="65" y="1"/>
                  </a:moveTo>
                  <a:cubicBezTo>
                    <a:pt x="65" y="1"/>
                    <a:pt x="33" y="454"/>
                    <a:pt x="1" y="1069"/>
                  </a:cubicBezTo>
                  <a:cubicBezTo>
                    <a:pt x="1" y="1393"/>
                    <a:pt x="1" y="1782"/>
                    <a:pt x="1" y="2170"/>
                  </a:cubicBezTo>
                  <a:cubicBezTo>
                    <a:pt x="1" y="2591"/>
                    <a:pt x="33" y="3012"/>
                    <a:pt x="33" y="3433"/>
                  </a:cubicBezTo>
                  <a:cubicBezTo>
                    <a:pt x="98" y="5150"/>
                    <a:pt x="162" y="6834"/>
                    <a:pt x="162" y="6834"/>
                  </a:cubicBezTo>
                  <a:lnTo>
                    <a:pt x="195" y="6834"/>
                  </a:lnTo>
                  <a:lnTo>
                    <a:pt x="195" y="3433"/>
                  </a:lnTo>
                  <a:cubicBezTo>
                    <a:pt x="195" y="3012"/>
                    <a:pt x="195" y="2559"/>
                    <a:pt x="195" y="2170"/>
                  </a:cubicBezTo>
                  <a:cubicBezTo>
                    <a:pt x="195" y="1782"/>
                    <a:pt x="195" y="1393"/>
                    <a:pt x="162" y="1069"/>
                  </a:cubicBezTo>
                  <a:cubicBezTo>
                    <a:pt x="130" y="454"/>
                    <a:pt x="65" y="1"/>
                    <a:pt x="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49"/>
            <p:cNvSpPr/>
            <p:nvPr/>
          </p:nvSpPr>
          <p:spPr>
            <a:xfrm>
              <a:off x="3201200" y="1535850"/>
              <a:ext cx="58300" cy="66425"/>
            </a:xfrm>
            <a:custGeom>
              <a:avLst/>
              <a:gdLst/>
              <a:ahLst/>
              <a:cxnLst/>
              <a:rect l="l" t="t" r="r" b="b"/>
              <a:pathLst>
                <a:path w="2332" h="2657" extrusionOk="0">
                  <a:moveTo>
                    <a:pt x="2299" y="1"/>
                  </a:moveTo>
                  <a:cubicBezTo>
                    <a:pt x="2299" y="1"/>
                    <a:pt x="2137" y="130"/>
                    <a:pt x="1878" y="357"/>
                  </a:cubicBezTo>
                  <a:cubicBezTo>
                    <a:pt x="1781" y="487"/>
                    <a:pt x="1652" y="616"/>
                    <a:pt x="1522" y="778"/>
                  </a:cubicBezTo>
                  <a:cubicBezTo>
                    <a:pt x="1393" y="940"/>
                    <a:pt x="1231" y="1102"/>
                    <a:pt x="1101" y="1264"/>
                  </a:cubicBezTo>
                  <a:cubicBezTo>
                    <a:pt x="551" y="1944"/>
                    <a:pt x="0" y="2624"/>
                    <a:pt x="0" y="2624"/>
                  </a:cubicBezTo>
                  <a:lnTo>
                    <a:pt x="32" y="2656"/>
                  </a:lnTo>
                  <a:cubicBezTo>
                    <a:pt x="32" y="2656"/>
                    <a:pt x="648" y="2009"/>
                    <a:pt x="1231" y="1361"/>
                  </a:cubicBezTo>
                  <a:cubicBezTo>
                    <a:pt x="1393" y="1231"/>
                    <a:pt x="1522" y="1069"/>
                    <a:pt x="1652" y="908"/>
                  </a:cubicBezTo>
                  <a:cubicBezTo>
                    <a:pt x="1814" y="746"/>
                    <a:pt x="1911" y="616"/>
                    <a:pt x="2008" y="487"/>
                  </a:cubicBezTo>
                  <a:cubicBezTo>
                    <a:pt x="2202" y="195"/>
                    <a:pt x="2332" y="1"/>
                    <a:pt x="2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49"/>
            <p:cNvSpPr/>
            <p:nvPr/>
          </p:nvSpPr>
          <p:spPr>
            <a:xfrm>
              <a:off x="3179325" y="1527775"/>
              <a:ext cx="67225" cy="30775"/>
            </a:xfrm>
            <a:custGeom>
              <a:avLst/>
              <a:gdLst/>
              <a:ahLst/>
              <a:cxnLst/>
              <a:rect l="l" t="t" r="r" b="b"/>
              <a:pathLst>
                <a:path w="2689" h="1231" extrusionOk="0">
                  <a:moveTo>
                    <a:pt x="2689" y="0"/>
                  </a:moveTo>
                  <a:lnTo>
                    <a:pt x="2689" y="0"/>
                  </a:lnTo>
                  <a:cubicBezTo>
                    <a:pt x="2688" y="0"/>
                    <a:pt x="2494" y="32"/>
                    <a:pt x="2235" y="130"/>
                  </a:cubicBezTo>
                  <a:cubicBezTo>
                    <a:pt x="2106" y="162"/>
                    <a:pt x="1944" y="227"/>
                    <a:pt x="1782" y="291"/>
                  </a:cubicBezTo>
                  <a:cubicBezTo>
                    <a:pt x="1652" y="356"/>
                    <a:pt x="1490" y="453"/>
                    <a:pt x="1296" y="551"/>
                  </a:cubicBezTo>
                  <a:cubicBezTo>
                    <a:pt x="648" y="874"/>
                    <a:pt x="1" y="1231"/>
                    <a:pt x="1" y="1231"/>
                  </a:cubicBezTo>
                  <a:cubicBezTo>
                    <a:pt x="1" y="1231"/>
                    <a:pt x="681" y="972"/>
                    <a:pt x="1361" y="680"/>
                  </a:cubicBezTo>
                  <a:cubicBezTo>
                    <a:pt x="1555" y="615"/>
                    <a:pt x="1717" y="551"/>
                    <a:pt x="1879" y="486"/>
                  </a:cubicBezTo>
                  <a:cubicBezTo>
                    <a:pt x="2041" y="421"/>
                    <a:pt x="2170" y="324"/>
                    <a:pt x="2300" y="259"/>
                  </a:cubicBezTo>
                  <a:cubicBezTo>
                    <a:pt x="2559" y="130"/>
                    <a:pt x="2688" y="0"/>
                    <a:pt x="26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49"/>
            <p:cNvSpPr/>
            <p:nvPr/>
          </p:nvSpPr>
          <p:spPr>
            <a:xfrm>
              <a:off x="3034425" y="1498625"/>
              <a:ext cx="208075" cy="10100"/>
            </a:xfrm>
            <a:custGeom>
              <a:avLst/>
              <a:gdLst/>
              <a:ahLst/>
              <a:cxnLst/>
              <a:rect l="l" t="t" r="r" b="b"/>
              <a:pathLst>
                <a:path w="8323" h="404" extrusionOk="0">
                  <a:moveTo>
                    <a:pt x="0" y="0"/>
                  </a:moveTo>
                  <a:lnTo>
                    <a:pt x="0" y="33"/>
                  </a:lnTo>
                  <a:cubicBezTo>
                    <a:pt x="0" y="33"/>
                    <a:pt x="2073" y="162"/>
                    <a:pt x="4145" y="292"/>
                  </a:cubicBezTo>
                  <a:cubicBezTo>
                    <a:pt x="4663" y="324"/>
                    <a:pt x="5181" y="324"/>
                    <a:pt x="5700" y="356"/>
                  </a:cubicBezTo>
                  <a:cubicBezTo>
                    <a:pt x="6185" y="389"/>
                    <a:pt x="6639" y="389"/>
                    <a:pt x="7027" y="389"/>
                  </a:cubicBezTo>
                  <a:cubicBezTo>
                    <a:pt x="7286" y="400"/>
                    <a:pt x="7517" y="403"/>
                    <a:pt x="7709" y="403"/>
                  </a:cubicBezTo>
                  <a:cubicBezTo>
                    <a:pt x="8092" y="403"/>
                    <a:pt x="8323" y="389"/>
                    <a:pt x="8323" y="389"/>
                  </a:cubicBezTo>
                  <a:lnTo>
                    <a:pt x="8323" y="356"/>
                  </a:lnTo>
                  <a:cubicBezTo>
                    <a:pt x="8323" y="356"/>
                    <a:pt x="7804" y="292"/>
                    <a:pt x="7027" y="227"/>
                  </a:cubicBezTo>
                  <a:cubicBezTo>
                    <a:pt x="6639" y="227"/>
                    <a:pt x="6185" y="195"/>
                    <a:pt x="5700" y="162"/>
                  </a:cubicBezTo>
                  <a:cubicBezTo>
                    <a:pt x="5214" y="130"/>
                    <a:pt x="4696" y="130"/>
                    <a:pt x="4178" y="130"/>
                  </a:cubicBez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4" name="Google Shape;1294;p49"/>
          <p:cNvGrpSpPr/>
          <p:nvPr/>
        </p:nvGrpSpPr>
        <p:grpSpPr>
          <a:xfrm>
            <a:off x="5340063" y="1411891"/>
            <a:ext cx="508425" cy="489000"/>
            <a:chOff x="3034425" y="1221750"/>
            <a:chExt cx="508425" cy="489000"/>
          </a:xfrm>
        </p:grpSpPr>
        <p:sp>
          <p:nvSpPr>
            <p:cNvPr id="1295" name="Google Shape;1295;p49"/>
            <p:cNvSpPr/>
            <p:nvPr/>
          </p:nvSpPr>
          <p:spPr>
            <a:xfrm>
              <a:off x="3162325" y="1469475"/>
              <a:ext cx="85025" cy="21875"/>
            </a:xfrm>
            <a:custGeom>
              <a:avLst/>
              <a:gdLst/>
              <a:ahLst/>
              <a:cxnLst/>
              <a:rect l="l" t="t" r="r" b="b"/>
              <a:pathLst>
                <a:path w="3401" h="875" extrusionOk="0">
                  <a:moveTo>
                    <a:pt x="1" y="0"/>
                  </a:moveTo>
                  <a:cubicBezTo>
                    <a:pt x="1" y="0"/>
                    <a:pt x="843" y="260"/>
                    <a:pt x="1685" y="519"/>
                  </a:cubicBezTo>
                  <a:cubicBezTo>
                    <a:pt x="1879" y="551"/>
                    <a:pt x="2106" y="616"/>
                    <a:pt x="2300" y="680"/>
                  </a:cubicBezTo>
                  <a:cubicBezTo>
                    <a:pt x="2494" y="745"/>
                    <a:pt x="2688" y="778"/>
                    <a:pt x="2850" y="810"/>
                  </a:cubicBezTo>
                  <a:cubicBezTo>
                    <a:pt x="3174" y="842"/>
                    <a:pt x="3369" y="875"/>
                    <a:pt x="3369" y="875"/>
                  </a:cubicBezTo>
                  <a:lnTo>
                    <a:pt x="3401" y="842"/>
                  </a:lnTo>
                  <a:cubicBezTo>
                    <a:pt x="3401" y="842"/>
                    <a:pt x="3174" y="745"/>
                    <a:pt x="2883" y="648"/>
                  </a:cubicBezTo>
                  <a:cubicBezTo>
                    <a:pt x="2721" y="583"/>
                    <a:pt x="2527" y="519"/>
                    <a:pt x="2332" y="486"/>
                  </a:cubicBezTo>
                  <a:cubicBezTo>
                    <a:pt x="2138" y="454"/>
                    <a:pt x="1911" y="389"/>
                    <a:pt x="1717" y="357"/>
                  </a:cubicBezTo>
                  <a:cubicBezTo>
                    <a:pt x="843" y="16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49"/>
            <p:cNvSpPr/>
            <p:nvPr/>
          </p:nvSpPr>
          <p:spPr>
            <a:xfrm>
              <a:off x="3206050" y="1400650"/>
              <a:ext cx="48600" cy="73700"/>
            </a:xfrm>
            <a:custGeom>
              <a:avLst/>
              <a:gdLst/>
              <a:ahLst/>
              <a:cxnLst/>
              <a:rect l="l" t="t" r="r" b="b"/>
              <a:pathLst>
                <a:path w="1944" h="2948" extrusionOk="0">
                  <a:moveTo>
                    <a:pt x="0" y="1"/>
                  </a:moveTo>
                  <a:cubicBezTo>
                    <a:pt x="1" y="1"/>
                    <a:pt x="454" y="778"/>
                    <a:pt x="907" y="1523"/>
                  </a:cubicBezTo>
                  <a:cubicBezTo>
                    <a:pt x="1037" y="1685"/>
                    <a:pt x="1134" y="1879"/>
                    <a:pt x="1231" y="2073"/>
                  </a:cubicBezTo>
                  <a:cubicBezTo>
                    <a:pt x="1360" y="2235"/>
                    <a:pt x="1490" y="2397"/>
                    <a:pt x="1587" y="2527"/>
                  </a:cubicBezTo>
                  <a:cubicBezTo>
                    <a:pt x="1781" y="2786"/>
                    <a:pt x="1943" y="2948"/>
                    <a:pt x="1943" y="2948"/>
                  </a:cubicBezTo>
                  <a:lnTo>
                    <a:pt x="1943" y="2915"/>
                  </a:lnTo>
                  <a:cubicBezTo>
                    <a:pt x="1943" y="2915"/>
                    <a:pt x="1879" y="2721"/>
                    <a:pt x="1717" y="2430"/>
                  </a:cubicBezTo>
                  <a:cubicBezTo>
                    <a:pt x="1620" y="2268"/>
                    <a:pt x="1522" y="2106"/>
                    <a:pt x="1425" y="1944"/>
                  </a:cubicBezTo>
                  <a:cubicBezTo>
                    <a:pt x="1296" y="1782"/>
                    <a:pt x="1166" y="1588"/>
                    <a:pt x="1037" y="1426"/>
                  </a:cubicBezTo>
                  <a:cubicBezTo>
                    <a:pt x="519" y="713"/>
                    <a:pt x="1"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49"/>
            <p:cNvSpPr/>
            <p:nvPr/>
          </p:nvSpPr>
          <p:spPr>
            <a:xfrm>
              <a:off x="3273250" y="1221750"/>
              <a:ext cx="6500" cy="258275"/>
            </a:xfrm>
            <a:custGeom>
              <a:avLst/>
              <a:gdLst/>
              <a:ahLst/>
              <a:cxnLst/>
              <a:rect l="l" t="t" r="r" b="b"/>
              <a:pathLst>
                <a:path w="260" h="10331" extrusionOk="0">
                  <a:moveTo>
                    <a:pt x="194" y="0"/>
                  </a:moveTo>
                  <a:cubicBezTo>
                    <a:pt x="194" y="0"/>
                    <a:pt x="130" y="2591"/>
                    <a:pt x="65" y="5149"/>
                  </a:cubicBezTo>
                  <a:cubicBezTo>
                    <a:pt x="33" y="6444"/>
                    <a:pt x="0" y="7740"/>
                    <a:pt x="33" y="8711"/>
                  </a:cubicBezTo>
                  <a:cubicBezTo>
                    <a:pt x="65" y="9683"/>
                    <a:pt x="97" y="10330"/>
                    <a:pt x="97" y="10330"/>
                  </a:cubicBezTo>
                  <a:cubicBezTo>
                    <a:pt x="97" y="10330"/>
                    <a:pt x="162" y="9683"/>
                    <a:pt x="194" y="8711"/>
                  </a:cubicBezTo>
                  <a:cubicBezTo>
                    <a:pt x="227" y="7740"/>
                    <a:pt x="259" y="6444"/>
                    <a:pt x="227" y="5149"/>
                  </a:cubicBezTo>
                  <a:lnTo>
                    <a:pt x="2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49"/>
            <p:cNvSpPr/>
            <p:nvPr/>
          </p:nvSpPr>
          <p:spPr>
            <a:xfrm>
              <a:off x="3292675" y="1390950"/>
              <a:ext cx="61550" cy="94750"/>
            </a:xfrm>
            <a:custGeom>
              <a:avLst/>
              <a:gdLst/>
              <a:ahLst/>
              <a:cxnLst/>
              <a:rect l="l" t="t" r="r" b="b"/>
              <a:pathLst>
                <a:path w="2462" h="3790" extrusionOk="0">
                  <a:moveTo>
                    <a:pt x="2429" y="0"/>
                  </a:moveTo>
                  <a:cubicBezTo>
                    <a:pt x="2429" y="0"/>
                    <a:pt x="1781" y="939"/>
                    <a:pt x="1166" y="1846"/>
                  </a:cubicBezTo>
                  <a:cubicBezTo>
                    <a:pt x="1004" y="2073"/>
                    <a:pt x="842" y="2299"/>
                    <a:pt x="680" y="2526"/>
                  </a:cubicBezTo>
                  <a:cubicBezTo>
                    <a:pt x="551" y="2753"/>
                    <a:pt x="421" y="2947"/>
                    <a:pt x="324" y="3141"/>
                  </a:cubicBezTo>
                  <a:cubicBezTo>
                    <a:pt x="97" y="3498"/>
                    <a:pt x="0" y="3757"/>
                    <a:pt x="0" y="3757"/>
                  </a:cubicBezTo>
                  <a:lnTo>
                    <a:pt x="0" y="3789"/>
                  </a:lnTo>
                  <a:cubicBezTo>
                    <a:pt x="0" y="3789"/>
                    <a:pt x="195" y="3562"/>
                    <a:pt x="454" y="3239"/>
                  </a:cubicBezTo>
                  <a:cubicBezTo>
                    <a:pt x="583" y="3044"/>
                    <a:pt x="713" y="2850"/>
                    <a:pt x="875" y="2656"/>
                  </a:cubicBezTo>
                  <a:cubicBezTo>
                    <a:pt x="1004" y="2429"/>
                    <a:pt x="1134" y="2170"/>
                    <a:pt x="1296" y="1943"/>
                  </a:cubicBezTo>
                  <a:cubicBezTo>
                    <a:pt x="1879" y="972"/>
                    <a:pt x="2461" y="33"/>
                    <a:pt x="2461" y="33"/>
                  </a:cubicBezTo>
                  <a:lnTo>
                    <a:pt x="24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49"/>
            <p:cNvSpPr/>
            <p:nvPr/>
          </p:nvSpPr>
          <p:spPr>
            <a:xfrm>
              <a:off x="3301575" y="1456525"/>
              <a:ext cx="84225" cy="36450"/>
            </a:xfrm>
            <a:custGeom>
              <a:avLst/>
              <a:gdLst/>
              <a:ahLst/>
              <a:cxnLst/>
              <a:rect l="l" t="t" r="r" b="b"/>
              <a:pathLst>
                <a:path w="3369" h="1458" extrusionOk="0">
                  <a:moveTo>
                    <a:pt x="3336" y="0"/>
                  </a:moveTo>
                  <a:cubicBezTo>
                    <a:pt x="3336" y="0"/>
                    <a:pt x="2494" y="324"/>
                    <a:pt x="1652" y="648"/>
                  </a:cubicBezTo>
                  <a:cubicBezTo>
                    <a:pt x="1458" y="745"/>
                    <a:pt x="1231" y="810"/>
                    <a:pt x="1037" y="907"/>
                  </a:cubicBezTo>
                  <a:cubicBezTo>
                    <a:pt x="842" y="972"/>
                    <a:pt x="648" y="1069"/>
                    <a:pt x="519" y="1134"/>
                  </a:cubicBezTo>
                  <a:cubicBezTo>
                    <a:pt x="195" y="1296"/>
                    <a:pt x="1" y="1425"/>
                    <a:pt x="1" y="1425"/>
                  </a:cubicBezTo>
                  <a:lnTo>
                    <a:pt x="33" y="1458"/>
                  </a:lnTo>
                  <a:cubicBezTo>
                    <a:pt x="33" y="1458"/>
                    <a:pt x="260" y="1393"/>
                    <a:pt x="583" y="1296"/>
                  </a:cubicBezTo>
                  <a:cubicBezTo>
                    <a:pt x="745" y="1231"/>
                    <a:pt x="907" y="1166"/>
                    <a:pt x="1102" y="1101"/>
                  </a:cubicBezTo>
                  <a:cubicBezTo>
                    <a:pt x="1296" y="1004"/>
                    <a:pt x="1523" y="907"/>
                    <a:pt x="1717" y="810"/>
                  </a:cubicBezTo>
                  <a:cubicBezTo>
                    <a:pt x="2526" y="421"/>
                    <a:pt x="3368" y="33"/>
                    <a:pt x="3368" y="33"/>
                  </a:cubicBezTo>
                  <a:lnTo>
                    <a:pt x="33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49"/>
            <p:cNvSpPr/>
            <p:nvPr/>
          </p:nvSpPr>
          <p:spPr>
            <a:xfrm>
              <a:off x="3304825" y="1497000"/>
              <a:ext cx="238025" cy="9750"/>
            </a:xfrm>
            <a:custGeom>
              <a:avLst/>
              <a:gdLst/>
              <a:ahLst/>
              <a:cxnLst/>
              <a:rect l="l" t="t" r="r" b="b"/>
              <a:pathLst>
                <a:path w="9521" h="390" extrusionOk="0">
                  <a:moveTo>
                    <a:pt x="9521" y="0"/>
                  </a:moveTo>
                  <a:cubicBezTo>
                    <a:pt x="9521" y="0"/>
                    <a:pt x="7124" y="65"/>
                    <a:pt x="4760" y="98"/>
                  </a:cubicBezTo>
                  <a:cubicBezTo>
                    <a:pt x="4145" y="130"/>
                    <a:pt x="3562" y="130"/>
                    <a:pt x="3012" y="130"/>
                  </a:cubicBezTo>
                  <a:cubicBezTo>
                    <a:pt x="2429" y="162"/>
                    <a:pt x="1911" y="195"/>
                    <a:pt x="1457" y="227"/>
                  </a:cubicBezTo>
                  <a:cubicBezTo>
                    <a:pt x="583" y="260"/>
                    <a:pt x="0" y="324"/>
                    <a:pt x="0" y="324"/>
                  </a:cubicBezTo>
                  <a:lnTo>
                    <a:pt x="0" y="357"/>
                  </a:lnTo>
                  <a:cubicBezTo>
                    <a:pt x="0" y="357"/>
                    <a:pt x="583" y="389"/>
                    <a:pt x="1490" y="389"/>
                  </a:cubicBezTo>
                  <a:cubicBezTo>
                    <a:pt x="1911" y="389"/>
                    <a:pt x="2461" y="357"/>
                    <a:pt x="3012" y="357"/>
                  </a:cubicBezTo>
                  <a:cubicBezTo>
                    <a:pt x="3562" y="324"/>
                    <a:pt x="4145" y="292"/>
                    <a:pt x="4760" y="260"/>
                  </a:cubicBezTo>
                  <a:lnTo>
                    <a:pt x="9521" y="33"/>
                  </a:lnTo>
                  <a:lnTo>
                    <a:pt x="95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49"/>
            <p:cNvSpPr/>
            <p:nvPr/>
          </p:nvSpPr>
          <p:spPr>
            <a:xfrm>
              <a:off x="3302375" y="1520475"/>
              <a:ext cx="78575" cy="57500"/>
            </a:xfrm>
            <a:custGeom>
              <a:avLst/>
              <a:gdLst/>
              <a:ahLst/>
              <a:cxnLst/>
              <a:rect l="l" t="t" r="r" b="b"/>
              <a:pathLst>
                <a:path w="3143" h="2300" extrusionOk="0">
                  <a:moveTo>
                    <a:pt x="1" y="1"/>
                  </a:moveTo>
                  <a:lnTo>
                    <a:pt x="1" y="33"/>
                  </a:lnTo>
                  <a:cubicBezTo>
                    <a:pt x="1" y="33"/>
                    <a:pt x="163" y="195"/>
                    <a:pt x="454" y="454"/>
                  </a:cubicBezTo>
                  <a:cubicBezTo>
                    <a:pt x="584" y="551"/>
                    <a:pt x="746" y="681"/>
                    <a:pt x="940" y="810"/>
                  </a:cubicBezTo>
                  <a:cubicBezTo>
                    <a:pt x="1102" y="940"/>
                    <a:pt x="1329" y="1102"/>
                    <a:pt x="1523" y="1231"/>
                  </a:cubicBezTo>
                  <a:cubicBezTo>
                    <a:pt x="2332" y="1782"/>
                    <a:pt x="3142" y="2300"/>
                    <a:pt x="3142" y="2300"/>
                  </a:cubicBezTo>
                  <a:cubicBezTo>
                    <a:pt x="3142" y="2300"/>
                    <a:pt x="2365" y="1684"/>
                    <a:pt x="1620" y="1102"/>
                  </a:cubicBezTo>
                  <a:cubicBezTo>
                    <a:pt x="1426" y="940"/>
                    <a:pt x="1231" y="810"/>
                    <a:pt x="1037" y="648"/>
                  </a:cubicBezTo>
                  <a:cubicBezTo>
                    <a:pt x="875" y="519"/>
                    <a:pt x="681" y="422"/>
                    <a:pt x="519" y="324"/>
                  </a:cubicBezTo>
                  <a:cubicBezTo>
                    <a:pt x="228" y="13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49"/>
            <p:cNvSpPr/>
            <p:nvPr/>
          </p:nvSpPr>
          <p:spPr>
            <a:xfrm>
              <a:off x="3295100" y="1538300"/>
              <a:ext cx="47800" cy="70450"/>
            </a:xfrm>
            <a:custGeom>
              <a:avLst/>
              <a:gdLst/>
              <a:ahLst/>
              <a:cxnLst/>
              <a:rect l="l" t="t" r="r" b="b"/>
              <a:pathLst>
                <a:path w="1912" h="2818" extrusionOk="0">
                  <a:moveTo>
                    <a:pt x="0" y="0"/>
                  </a:moveTo>
                  <a:cubicBezTo>
                    <a:pt x="0" y="0"/>
                    <a:pt x="98" y="194"/>
                    <a:pt x="260" y="486"/>
                  </a:cubicBezTo>
                  <a:cubicBezTo>
                    <a:pt x="324" y="615"/>
                    <a:pt x="421" y="777"/>
                    <a:pt x="519" y="939"/>
                  </a:cubicBezTo>
                  <a:cubicBezTo>
                    <a:pt x="648" y="1101"/>
                    <a:pt x="778" y="1295"/>
                    <a:pt x="875" y="1457"/>
                  </a:cubicBezTo>
                  <a:cubicBezTo>
                    <a:pt x="1393" y="2137"/>
                    <a:pt x="1879" y="2817"/>
                    <a:pt x="1879" y="2817"/>
                  </a:cubicBezTo>
                  <a:lnTo>
                    <a:pt x="1911" y="2817"/>
                  </a:lnTo>
                  <a:cubicBezTo>
                    <a:pt x="1911" y="2817"/>
                    <a:pt x="1458" y="2073"/>
                    <a:pt x="1037" y="1360"/>
                  </a:cubicBezTo>
                  <a:cubicBezTo>
                    <a:pt x="907" y="1166"/>
                    <a:pt x="810" y="1004"/>
                    <a:pt x="713" y="842"/>
                  </a:cubicBezTo>
                  <a:cubicBezTo>
                    <a:pt x="583" y="680"/>
                    <a:pt x="486" y="518"/>
                    <a:pt x="389" y="389"/>
                  </a:cubicBezTo>
                  <a:cubicBezTo>
                    <a:pt x="195" y="162"/>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49"/>
            <p:cNvSpPr/>
            <p:nvPr/>
          </p:nvSpPr>
          <p:spPr>
            <a:xfrm>
              <a:off x="3274050" y="1539900"/>
              <a:ext cx="4875" cy="170850"/>
            </a:xfrm>
            <a:custGeom>
              <a:avLst/>
              <a:gdLst/>
              <a:ahLst/>
              <a:cxnLst/>
              <a:rect l="l" t="t" r="r" b="b"/>
              <a:pathLst>
                <a:path w="195" h="6834" extrusionOk="0">
                  <a:moveTo>
                    <a:pt x="65" y="1"/>
                  </a:moveTo>
                  <a:cubicBezTo>
                    <a:pt x="65" y="1"/>
                    <a:pt x="33" y="454"/>
                    <a:pt x="1" y="1069"/>
                  </a:cubicBezTo>
                  <a:cubicBezTo>
                    <a:pt x="1" y="1393"/>
                    <a:pt x="1" y="1782"/>
                    <a:pt x="1" y="2170"/>
                  </a:cubicBezTo>
                  <a:cubicBezTo>
                    <a:pt x="1" y="2591"/>
                    <a:pt x="33" y="3012"/>
                    <a:pt x="33" y="3433"/>
                  </a:cubicBezTo>
                  <a:cubicBezTo>
                    <a:pt x="98" y="5150"/>
                    <a:pt x="162" y="6834"/>
                    <a:pt x="162" y="6834"/>
                  </a:cubicBezTo>
                  <a:lnTo>
                    <a:pt x="195" y="6834"/>
                  </a:lnTo>
                  <a:lnTo>
                    <a:pt x="195" y="3433"/>
                  </a:lnTo>
                  <a:cubicBezTo>
                    <a:pt x="195" y="3012"/>
                    <a:pt x="195" y="2559"/>
                    <a:pt x="195" y="2170"/>
                  </a:cubicBezTo>
                  <a:cubicBezTo>
                    <a:pt x="195" y="1782"/>
                    <a:pt x="195" y="1393"/>
                    <a:pt x="162" y="1069"/>
                  </a:cubicBezTo>
                  <a:cubicBezTo>
                    <a:pt x="130" y="454"/>
                    <a:pt x="65" y="1"/>
                    <a:pt x="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49"/>
            <p:cNvSpPr/>
            <p:nvPr/>
          </p:nvSpPr>
          <p:spPr>
            <a:xfrm>
              <a:off x="3201200" y="1535850"/>
              <a:ext cx="58300" cy="66425"/>
            </a:xfrm>
            <a:custGeom>
              <a:avLst/>
              <a:gdLst/>
              <a:ahLst/>
              <a:cxnLst/>
              <a:rect l="l" t="t" r="r" b="b"/>
              <a:pathLst>
                <a:path w="2332" h="2657" extrusionOk="0">
                  <a:moveTo>
                    <a:pt x="2299" y="1"/>
                  </a:moveTo>
                  <a:cubicBezTo>
                    <a:pt x="2299" y="1"/>
                    <a:pt x="2137" y="130"/>
                    <a:pt x="1878" y="357"/>
                  </a:cubicBezTo>
                  <a:cubicBezTo>
                    <a:pt x="1781" y="487"/>
                    <a:pt x="1652" y="616"/>
                    <a:pt x="1522" y="778"/>
                  </a:cubicBezTo>
                  <a:cubicBezTo>
                    <a:pt x="1393" y="940"/>
                    <a:pt x="1231" y="1102"/>
                    <a:pt x="1101" y="1264"/>
                  </a:cubicBezTo>
                  <a:cubicBezTo>
                    <a:pt x="551" y="1944"/>
                    <a:pt x="0" y="2624"/>
                    <a:pt x="0" y="2624"/>
                  </a:cubicBezTo>
                  <a:lnTo>
                    <a:pt x="32" y="2656"/>
                  </a:lnTo>
                  <a:cubicBezTo>
                    <a:pt x="32" y="2656"/>
                    <a:pt x="648" y="2009"/>
                    <a:pt x="1231" y="1361"/>
                  </a:cubicBezTo>
                  <a:cubicBezTo>
                    <a:pt x="1393" y="1231"/>
                    <a:pt x="1522" y="1069"/>
                    <a:pt x="1652" y="908"/>
                  </a:cubicBezTo>
                  <a:cubicBezTo>
                    <a:pt x="1814" y="746"/>
                    <a:pt x="1911" y="616"/>
                    <a:pt x="2008" y="487"/>
                  </a:cubicBezTo>
                  <a:cubicBezTo>
                    <a:pt x="2202" y="195"/>
                    <a:pt x="2332" y="1"/>
                    <a:pt x="2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49"/>
            <p:cNvSpPr/>
            <p:nvPr/>
          </p:nvSpPr>
          <p:spPr>
            <a:xfrm>
              <a:off x="3179325" y="1527775"/>
              <a:ext cx="67225" cy="30775"/>
            </a:xfrm>
            <a:custGeom>
              <a:avLst/>
              <a:gdLst/>
              <a:ahLst/>
              <a:cxnLst/>
              <a:rect l="l" t="t" r="r" b="b"/>
              <a:pathLst>
                <a:path w="2689" h="1231" extrusionOk="0">
                  <a:moveTo>
                    <a:pt x="2689" y="0"/>
                  </a:moveTo>
                  <a:lnTo>
                    <a:pt x="2689" y="0"/>
                  </a:lnTo>
                  <a:cubicBezTo>
                    <a:pt x="2688" y="0"/>
                    <a:pt x="2494" y="32"/>
                    <a:pt x="2235" y="130"/>
                  </a:cubicBezTo>
                  <a:cubicBezTo>
                    <a:pt x="2106" y="162"/>
                    <a:pt x="1944" y="227"/>
                    <a:pt x="1782" y="291"/>
                  </a:cubicBezTo>
                  <a:cubicBezTo>
                    <a:pt x="1652" y="356"/>
                    <a:pt x="1490" y="453"/>
                    <a:pt x="1296" y="551"/>
                  </a:cubicBezTo>
                  <a:cubicBezTo>
                    <a:pt x="648" y="874"/>
                    <a:pt x="1" y="1231"/>
                    <a:pt x="1" y="1231"/>
                  </a:cubicBezTo>
                  <a:cubicBezTo>
                    <a:pt x="1" y="1231"/>
                    <a:pt x="681" y="972"/>
                    <a:pt x="1361" y="680"/>
                  </a:cubicBezTo>
                  <a:cubicBezTo>
                    <a:pt x="1555" y="615"/>
                    <a:pt x="1717" y="551"/>
                    <a:pt x="1879" y="486"/>
                  </a:cubicBezTo>
                  <a:cubicBezTo>
                    <a:pt x="2041" y="421"/>
                    <a:pt x="2170" y="324"/>
                    <a:pt x="2300" y="259"/>
                  </a:cubicBezTo>
                  <a:cubicBezTo>
                    <a:pt x="2559" y="130"/>
                    <a:pt x="2688" y="0"/>
                    <a:pt x="26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49"/>
            <p:cNvSpPr/>
            <p:nvPr/>
          </p:nvSpPr>
          <p:spPr>
            <a:xfrm>
              <a:off x="3034425" y="1498625"/>
              <a:ext cx="208075" cy="10100"/>
            </a:xfrm>
            <a:custGeom>
              <a:avLst/>
              <a:gdLst/>
              <a:ahLst/>
              <a:cxnLst/>
              <a:rect l="l" t="t" r="r" b="b"/>
              <a:pathLst>
                <a:path w="8323" h="404" extrusionOk="0">
                  <a:moveTo>
                    <a:pt x="0" y="0"/>
                  </a:moveTo>
                  <a:lnTo>
                    <a:pt x="0" y="33"/>
                  </a:lnTo>
                  <a:cubicBezTo>
                    <a:pt x="0" y="33"/>
                    <a:pt x="2073" y="162"/>
                    <a:pt x="4145" y="292"/>
                  </a:cubicBezTo>
                  <a:cubicBezTo>
                    <a:pt x="4663" y="324"/>
                    <a:pt x="5181" y="324"/>
                    <a:pt x="5700" y="356"/>
                  </a:cubicBezTo>
                  <a:cubicBezTo>
                    <a:pt x="6185" y="389"/>
                    <a:pt x="6639" y="389"/>
                    <a:pt x="7027" y="389"/>
                  </a:cubicBezTo>
                  <a:cubicBezTo>
                    <a:pt x="7286" y="400"/>
                    <a:pt x="7517" y="403"/>
                    <a:pt x="7709" y="403"/>
                  </a:cubicBezTo>
                  <a:cubicBezTo>
                    <a:pt x="8092" y="403"/>
                    <a:pt x="8323" y="389"/>
                    <a:pt x="8323" y="389"/>
                  </a:cubicBezTo>
                  <a:lnTo>
                    <a:pt x="8323" y="356"/>
                  </a:lnTo>
                  <a:cubicBezTo>
                    <a:pt x="8323" y="356"/>
                    <a:pt x="7804" y="292"/>
                    <a:pt x="7027" y="227"/>
                  </a:cubicBezTo>
                  <a:cubicBezTo>
                    <a:pt x="6639" y="227"/>
                    <a:pt x="6185" y="195"/>
                    <a:pt x="5700" y="162"/>
                  </a:cubicBezTo>
                  <a:cubicBezTo>
                    <a:pt x="5214" y="130"/>
                    <a:pt x="4696" y="130"/>
                    <a:pt x="4178" y="130"/>
                  </a:cubicBez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50"/>
          <p:cNvSpPr txBox="1">
            <a:spLocks noGrp="1"/>
          </p:cNvSpPr>
          <p:nvPr>
            <p:ph type="title"/>
          </p:nvPr>
        </p:nvSpPr>
        <p:spPr>
          <a:xfrm>
            <a:off x="246756" y="202261"/>
            <a:ext cx="8650488" cy="929651"/>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zh-TW" altLang="en-US" dirty="0"/>
              <a:t>重要節點的指標</a:t>
            </a:r>
            <a:endParaRPr lang="zh-TW" altLang="en-US" sz="2000" dirty="0">
              <a:latin typeface="Microsoft JhengHei"/>
              <a:ea typeface="Microsoft JhengHei"/>
              <a:cs typeface="Microsoft JhengHei"/>
              <a:sym typeface="Microsoft JhengHei"/>
            </a:endParaRPr>
          </a:p>
        </p:txBody>
      </p:sp>
      <p:cxnSp>
        <p:nvCxnSpPr>
          <p:cNvPr id="1312" name="Google Shape;1312;p50"/>
          <p:cNvCxnSpPr/>
          <p:nvPr/>
        </p:nvCxnSpPr>
        <p:spPr>
          <a:xfrm>
            <a:off x="1604850" y="979390"/>
            <a:ext cx="5934300" cy="0"/>
          </a:xfrm>
          <a:prstGeom prst="straightConnector1">
            <a:avLst/>
          </a:prstGeom>
          <a:noFill/>
          <a:ln w="19050" cap="flat" cmpd="sng">
            <a:solidFill>
              <a:schemeClr val="dk1"/>
            </a:solidFill>
            <a:prstDash val="solid"/>
            <a:round/>
            <a:headEnd type="none" w="sm" len="sm"/>
            <a:tailEnd type="none" w="sm" len="sm"/>
          </a:ln>
        </p:spPr>
      </p:cxnSp>
      <p:pic>
        <p:nvPicPr>
          <p:cNvPr id="1313" name="Google Shape;1313;p50"/>
          <p:cNvPicPr preferRelativeResize="0"/>
          <p:nvPr/>
        </p:nvPicPr>
        <p:blipFill rotWithShape="1">
          <a:blip r:embed="rId3">
            <a:alphaModFix/>
          </a:blip>
          <a:srcRect/>
          <a:stretch/>
        </p:blipFill>
        <p:spPr>
          <a:xfrm>
            <a:off x="246756" y="2169403"/>
            <a:ext cx="3352800" cy="1104900"/>
          </a:xfrm>
          <a:prstGeom prst="rect">
            <a:avLst/>
          </a:prstGeom>
          <a:noFill/>
          <a:ln>
            <a:noFill/>
          </a:ln>
        </p:spPr>
      </p:pic>
      <p:pic>
        <p:nvPicPr>
          <p:cNvPr id="1314" name="Google Shape;1314;p50"/>
          <p:cNvPicPr preferRelativeResize="0"/>
          <p:nvPr/>
        </p:nvPicPr>
        <p:blipFill rotWithShape="1">
          <a:blip r:embed="rId4">
            <a:alphaModFix/>
          </a:blip>
          <a:srcRect/>
          <a:stretch/>
        </p:blipFill>
        <p:spPr>
          <a:xfrm>
            <a:off x="287982" y="1863877"/>
            <a:ext cx="2019300" cy="266700"/>
          </a:xfrm>
          <a:prstGeom prst="rect">
            <a:avLst/>
          </a:prstGeom>
          <a:noFill/>
          <a:ln>
            <a:noFill/>
          </a:ln>
        </p:spPr>
      </p:pic>
      <p:pic>
        <p:nvPicPr>
          <p:cNvPr id="1315" name="Google Shape;1315;p50" descr="一張含有 文字 的圖片&#10;&#10;自動產生的描述"/>
          <p:cNvPicPr preferRelativeResize="0"/>
          <p:nvPr/>
        </p:nvPicPr>
        <p:blipFill rotWithShape="1">
          <a:blip r:embed="rId5">
            <a:alphaModFix/>
          </a:blip>
          <a:srcRect/>
          <a:stretch/>
        </p:blipFill>
        <p:spPr>
          <a:xfrm>
            <a:off x="4198769" y="3342377"/>
            <a:ext cx="4572000" cy="1409700"/>
          </a:xfrm>
          <a:prstGeom prst="rect">
            <a:avLst/>
          </a:prstGeom>
          <a:noFill/>
          <a:ln>
            <a:noFill/>
          </a:ln>
        </p:spPr>
      </p:pic>
      <p:sp>
        <p:nvSpPr>
          <p:cNvPr id="1316" name="Google Shape;1316;p50"/>
          <p:cNvSpPr/>
          <p:nvPr/>
        </p:nvSpPr>
        <p:spPr>
          <a:xfrm>
            <a:off x="246750" y="1379300"/>
            <a:ext cx="3800700" cy="542700"/>
          </a:xfrm>
          <a:prstGeom prst="rect">
            <a:avLst/>
          </a:prstGeom>
          <a:noFill/>
          <a:ln>
            <a:noFill/>
          </a:ln>
        </p:spPr>
        <p:txBody>
          <a:bodyPr spcFirstLastPara="1" wrap="square" lIns="91425" tIns="45700" rIns="91425" bIns="45700" anchor="ctr" anchorCtr="0">
            <a:noAutofit/>
          </a:bodyPr>
          <a:lstStyle/>
          <a:p>
            <a:pPr lvl="0">
              <a:buClr>
                <a:schemeClr val="dk1"/>
              </a:buClr>
              <a:buSzPts val="1600"/>
            </a:pPr>
            <a:r>
              <a:rPr lang="zh-TW" sz="1600" b="0" i="0" u="none" strike="noStrike" cap="none" dirty="0">
                <a:solidFill>
                  <a:schemeClr val="dk1"/>
                </a:solidFill>
                <a:latin typeface="Microsoft JhengHei"/>
                <a:ea typeface="Microsoft JhengHei"/>
                <a:cs typeface="Microsoft JhengHei"/>
                <a:sym typeface="Microsoft JhengHei"/>
              </a:rPr>
              <a:t>以Topic</a:t>
            </a:r>
            <a:r>
              <a:rPr lang="zh-TW" altLang="en-US" sz="1600" b="0" i="0" u="none" strike="noStrike" cap="none" dirty="0">
                <a:solidFill>
                  <a:schemeClr val="dk1"/>
                </a:solidFill>
                <a:latin typeface="Microsoft JhengHei"/>
                <a:ea typeface="Microsoft JhengHei"/>
                <a:cs typeface="Microsoft JhengHei"/>
                <a:sym typeface="Microsoft JhengHei"/>
              </a:rPr>
              <a:t>為分群彙總的</a:t>
            </a:r>
            <a:r>
              <a:rPr lang="en-US" altLang="zh-TW" sz="1600" dirty="0">
                <a:solidFill>
                  <a:schemeClr val="dk1"/>
                </a:solidFill>
                <a:latin typeface="Microsoft JhengHei"/>
                <a:ea typeface="Microsoft JhengHei"/>
                <a:cs typeface="Microsoft JhengHei"/>
                <a:sym typeface="Microsoft JhengHei"/>
              </a:rPr>
              <a:t>CSV</a:t>
            </a:r>
            <a:r>
              <a:rPr lang="zh-TW" altLang="en-US" sz="1600" dirty="0">
                <a:solidFill>
                  <a:schemeClr val="dk1"/>
                </a:solidFill>
                <a:latin typeface="Microsoft JhengHei"/>
                <a:ea typeface="Microsoft JhengHei"/>
                <a:cs typeface="Microsoft JhengHei"/>
                <a:sym typeface="Microsoft JhengHei"/>
              </a:rPr>
              <a:t>檔進行</a:t>
            </a:r>
            <a:r>
              <a:rPr lang="zh-TW" altLang="en-US" sz="1800" dirty="0">
                <a:solidFill>
                  <a:schemeClr val="dk1"/>
                </a:solidFill>
                <a:latin typeface="Microsoft JhengHei"/>
                <a:ea typeface="Microsoft JhengHei"/>
                <a:cs typeface="Microsoft JhengHei"/>
                <a:sym typeface="Microsoft JhengHei"/>
              </a:rPr>
              <a:t>統計</a:t>
            </a:r>
            <a:endParaRPr sz="1800" b="0" i="0" u="none" strike="noStrike" cap="none" dirty="0">
              <a:solidFill>
                <a:schemeClr val="dk1"/>
              </a:solidFill>
              <a:latin typeface="Arial"/>
              <a:ea typeface="Arial"/>
              <a:cs typeface="Arial"/>
              <a:sym typeface="Arial"/>
            </a:endParaRPr>
          </a:p>
        </p:txBody>
      </p:sp>
      <p:sp>
        <p:nvSpPr>
          <p:cNvPr id="1317" name="Google Shape;1317;p50"/>
          <p:cNvSpPr/>
          <p:nvPr/>
        </p:nvSpPr>
        <p:spPr>
          <a:xfrm>
            <a:off x="4735344" y="2820631"/>
            <a:ext cx="4161900" cy="595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Arial"/>
              <a:buNone/>
            </a:pPr>
            <a:r>
              <a:rPr lang="zh-TW" sz="1600" b="0" i="0" u="none" strike="noStrike" cap="none" dirty="0">
                <a:solidFill>
                  <a:schemeClr val="dk1"/>
                </a:solidFill>
                <a:latin typeface="Microsoft JhengHei"/>
                <a:ea typeface="Microsoft JhengHei"/>
                <a:cs typeface="Microsoft JhengHei"/>
                <a:sym typeface="Microsoft JhengHei"/>
              </a:rPr>
              <a:t>將關聯性及權重調整主要節點(degree centrality)分布如下，權重最高50如下</a:t>
            </a: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p:txBody>
      </p:sp>
      <p:sp>
        <p:nvSpPr>
          <p:cNvPr id="1318" name="Google Shape;1318;p50"/>
          <p:cNvSpPr/>
          <p:nvPr/>
        </p:nvSpPr>
        <p:spPr>
          <a:xfrm>
            <a:off x="457200" y="186690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9" name="Google Shape;1319;p50"/>
          <p:cNvSpPr/>
          <p:nvPr/>
        </p:nvSpPr>
        <p:spPr>
          <a:xfrm>
            <a:off x="457200" y="327660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51"/>
          <p:cNvSpPr txBox="1">
            <a:spLocks noGrp="1"/>
          </p:cNvSpPr>
          <p:nvPr>
            <p:ph type="title"/>
          </p:nvPr>
        </p:nvSpPr>
        <p:spPr>
          <a:xfrm>
            <a:off x="265044" y="20335"/>
            <a:ext cx="8878956" cy="1508856"/>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dirty="0">
                <a:latin typeface="微軟正黑體" panose="020B0604030504040204" pitchFamily="34" charset="-120"/>
                <a:ea typeface="微軟正黑體" panose="020B0604030504040204" pitchFamily="34" charset="-120"/>
                <a:cs typeface="Microsoft JhengHei"/>
                <a:sym typeface="Microsoft JhengHei"/>
              </a:rPr>
              <a:t>重要節點指標</a:t>
            </a:r>
            <a:r>
              <a:rPr lang="zh-TW" dirty="0">
                <a:latin typeface="微軟正黑體" panose="020B0604030504040204" pitchFamily="34" charset="-120"/>
                <a:ea typeface="微軟正黑體" panose="020B0604030504040204" pitchFamily="34" charset="-120"/>
              </a:rPr>
              <a:t>與該社會網路圖代表的意義</a:t>
            </a:r>
            <a:br>
              <a:rPr lang="zh-TW" dirty="0">
                <a:latin typeface="Microsoft JhengHei"/>
                <a:ea typeface="Microsoft JhengHei"/>
                <a:cs typeface="Microsoft JhengHei"/>
                <a:sym typeface="Microsoft JhengHei"/>
              </a:rPr>
            </a:br>
            <a:r>
              <a:rPr lang="zh-TW" sz="2400" dirty="0">
                <a:latin typeface="Microsoft JhengHei"/>
                <a:ea typeface="Microsoft JhengHei"/>
                <a:cs typeface="Microsoft JhengHei"/>
                <a:sym typeface="Microsoft JhengHei"/>
              </a:rPr>
              <a:t>參考LDA分析議題，以熱門PO文、</a:t>
            </a:r>
            <a:r>
              <a:rPr lang="zh-TW" altLang="en-US" sz="2400" dirty="0">
                <a:latin typeface="Microsoft JhengHei"/>
                <a:ea typeface="Microsoft JhengHei"/>
                <a:cs typeface="Microsoft JhengHei"/>
                <a:sym typeface="Microsoft JhengHei"/>
              </a:rPr>
              <a:t>意見領袖</a:t>
            </a:r>
            <a:r>
              <a:rPr lang="zh-TW" sz="2400" dirty="0">
                <a:latin typeface="Microsoft JhengHei"/>
                <a:ea typeface="Microsoft JhengHei"/>
                <a:cs typeface="Microsoft JhengHei"/>
                <a:sym typeface="Microsoft JhengHei"/>
              </a:rPr>
              <a:t>節點及方向性分析 </a:t>
            </a:r>
            <a:endParaRPr dirty="0">
              <a:latin typeface="Microsoft JhengHei"/>
              <a:ea typeface="Microsoft JhengHei"/>
              <a:cs typeface="Microsoft JhengHei"/>
              <a:sym typeface="Microsoft JhengHei"/>
            </a:endParaRPr>
          </a:p>
        </p:txBody>
      </p:sp>
      <p:sp>
        <p:nvSpPr>
          <p:cNvPr id="1325" name="Google Shape;1325;p51"/>
          <p:cNvSpPr txBox="1"/>
          <p:nvPr/>
        </p:nvSpPr>
        <p:spPr>
          <a:xfrm>
            <a:off x="-75050" y="2950650"/>
            <a:ext cx="3256800" cy="954300"/>
          </a:xfrm>
          <a:prstGeom prst="rect">
            <a:avLst/>
          </a:prstGeom>
          <a:noFill/>
          <a:ln>
            <a:noFill/>
          </a:ln>
        </p:spPr>
        <p:txBody>
          <a:bodyPr spcFirstLastPara="1" wrap="square" lIns="91425" tIns="45700" rIns="91425" bIns="45700" anchor="t" anchorCtr="0">
            <a:spAutoFit/>
          </a:bodyPr>
          <a:lstStyle/>
          <a:p>
            <a:pPr marL="304800" marR="0" lvl="0" indent="0" algn="l" rtl="0">
              <a:lnSpc>
                <a:spcPct val="100000"/>
              </a:lnSpc>
              <a:spcBef>
                <a:spcPts val="0"/>
              </a:spcBef>
              <a:spcAft>
                <a:spcPts val="0"/>
              </a:spcAft>
              <a:buNone/>
            </a:pPr>
            <a:r>
              <a:rPr lang="zh-TW" sz="1400" b="0" i="0" u="none" strike="noStrike" cap="none">
                <a:solidFill>
                  <a:srgbClr val="000000"/>
                </a:solidFill>
                <a:latin typeface="Microsoft JhengHei"/>
                <a:ea typeface="Microsoft JhengHei"/>
                <a:cs typeface="Microsoft JhengHei"/>
                <a:sym typeface="Microsoft JhengHei"/>
              </a:rPr>
              <a:t>Topic-1 (</a:t>
            </a:r>
            <a:r>
              <a:rPr lang="zh-TW" sz="1400" b="0" i="0" u="none" strike="noStrike" cap="none">
                <a:solidFill>
                  <a:srgbClr val="000000"/>
                </a:solidFill>
                <a:latin typeface="Calibri"/>
                <a:ea typeface="Calibri"/>
                <a:cs typeface="Calibri"/>
                <a:sym typeface="Calibri"/>
              </a:rPr>
              <a:t>李靚蕾)之關係性(29.99%)</a:t>
            </a:r>
            <a:endParaRPr/>
          </a:p>
          <a:p>
            <a:pPr marL="304800" marR="0" lvl="0" indent="0" algn="l" rtl="0">
              <a:lnSpc>
                <a:spcPct val="100000"/>
              </a:lnSpc>
              <a:spcBef>
                <a:spcPts val="0"/>
              </a:spcBef>
              <a:spcAft>
                <a:spcPts val="0"/>
              </a:spcAft>
              <a:buNone/>
            </a:pPr>
            <a:r>
              <a:rPr lang="zh-TW" sz="1400" b="0" i="0" u="none" strike="noStrike" cap="none">
                <a:solidFill>
                  <a:srgbClr val="000000"/>
                </a:solidFill>
                <a:latin typeface="Arial"/>
                <a:ea typeface="Arial"/>
                <a:cs typeface="Arial"/>
                <a:sym typeface="Arial"/>
              </a:rPr>
              <a:t>以</a:t>
            </a:r>
            <a:r>
              <a:rPr lang="zh-TW" sz="1400" b="0" i="0" u="none" strike="noStrike" cap="none">
                <a:solidFill>
                  <a:srgbClr val="000000"/>
                </a:solidFill>
                <a:latin typeface="Calibri"/>
                <a:ea typeface="Calibri"/>
                <a:cs typeface="Calibri"/>
                <a:sym typeface="Calibri"/>
              </a:rPr>
              <a:t>李靚蕾</a:t>
            </a:r>
            <a:r>
              <a:rPr lang="zh-TW" sz="1400" b="0" i="0" u="none" strike="noStrike" cap="none">
                <a:solidFill>
                  <a:srgbClr val="000000"/>
                </a:solidFill>
                <a:latin typeface="Arial"/>
                <a:ea typeface="Arial"/>
                <a:cs typeface="Arial"/>
                <a:sym typeface="Arial"/>
              </a:rPr>
              <a:t>為中心產生的事件較為熱門討論事件，如新聞、前妻、婚姻</a:t>
            </a:r>
            <a:endParaRPr/>
          </a:p>
          <a:p>
            <a:pPr marL="30480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326" name="Google Shape;1326;p51"/>
          <p:cNvPicPr preferRelativeResize="0"/>
          <p:nvPr/>
        </p:nvPicPr>
        <p:blipFill rotWithShape="1">
          <a:blip r:embed="rId3">
            <a:alphaModFix/>
          </a:blip>
          <a:srcRect/>
          <a:stretch/>
        </p:blipFill>
        <p:spPr>
          <a:xfrm>
            <a:off x="390724" y="1233176"/>
            <a:ext cx="2613174" cy="1695700"/>
          </a:xfrm>
          <a:prstGeom prst="rect">
            <a:avLst/>
          </a:prstGeom>
          <a:noFill/>
          <a:ln>
            <a:noFill/>
          </a:ln>
        </p:spPr>
      </p:pic>
      <p:pic>
        <p:nvPicPr>
          <p:cNvPr id="1327" name="Google Shape;1327;p51"/>
          <p:cNvPicPr preferRelativeResize="0"/>
          <p:nvPr/>
        </p:nvPicPr>
        <p:blipFill rotWithShape="1">
          <a:blip r:embed="rId4">
            <a:alphaModFix/>
          </a:blip>
          <a:srcRect/>
          <a:stretch/>
        </p:blipFill>
        <p:spPr>
          <a:xfrm>
            <a:off x="3283663" y="1237072"/>
            <a:ext cx="2456400" cy="1687903"/>
          </a:xfrm>
          <a:prstGeom prst="rect">
            <a:avLst/>
          </a:prstGeom>
          <a:noFill/>
          <a:ln>
            <a:noFill/>
          </a:ln>
        </p:spPr>
      </p:pic>
      <p:pic>
        <p:nvPicPr>
          <p:cNvPr id="1328" name="Google Shape;1328;p51"/>
          <p:cNvPicPr preferRelativeResize="0"/>
          <p:nvPr/>
        </p:nvPicPr>
        <p:blipFill rotWithShape="1">
          <a:blip r:embed="rId5">
            <a:alphaModFix/>
          </a:blip>
          <a:srcRect/>
          <a:stretch/>
        </p:blipFill>
        <p:spPr>
          <a:xfrm>
            <a:off x="6019850" y="1237075"/>
            <a:ext cx="2689174" cy="1687900"/>
          </a:xfrm>
          <a:prstGeom prst="rect">
            <a:avLst/>
          </a:prstGeom>
          <a:noFill/>
          <a:ln>
            <a:noFill/>
          </a:ln>
        </p:spPr>
      </p:pic>
      <p:sp>
        <p:nvSpPr>
          <p:cNvPr id="1329" name="Google Shape;1329;p51"/>
          <p:cNvSpPr txBox="1"/>
          <p:nvPr/>
        </p:nvSpPr>
        <p:spPr>
          <a:xfrm>
            <a:off x="2706850" y="2992825"/>
            <a:ext cx="3456300" cy="954300"/>
          </a:xfrm>
          <a:prstGeom prst="rect">
            <a:avLst/>
          </a:prstGeom>
          <a:noFill/>
          <a:ln>
            <a:noFill/>
          </a:ln>
        </p:spPr>
        <p:txBody>
          <a:bodyPr spcFirstLastPara="1" wrap="square" lIns="91425" tIns="45700" rIns="91425" bIns="45700" anchor="t" anchorCtr="0">
            <a:spAutoFit/>
          </a:bodyPr>
          <a:lstStyle/>
          <a:p>
            <a:pPr marL="304800" marR="0" lvl="0" indent="0" algn="l" rtl="0">
              <a:lnSpc>
                <a:spcPct val="100000"/>
              </a:lnSpc>
              <a:spcBef>
                <a:spcPts val="0"/>
              </a:spcBef>
              <a:spcAft>
                <a:spcPts val="0"/>
              </a:spcAft>
              <a:buNone/>
            </a:pPr>
            <a:r>
              <a:rPr lang="zh-TW" sz="1400" b="0" i="0" u="none" strike="noStrike" cap="none">
                <a:solidFill>
                  <a:srgbClr val="000000"/>
                </a:solidFill>
                <a:latin typeface="Microsoft JhengHei"/>
                <a:ea typeface="Microsoft JhengHei"/>
                <a:cs typeface="Microsoft JhengHei"/>
                <a:sym typeface="Microsoft JhengHei"/>
              </a:rPr>
              <a:t>Topic-2(</a:t>
            </a:r>
            <a:r>
              <a:rPr lang="zh-TW" sz="1400" b="0" i="0" u="none" strike="noStrike" cap="none">
                <a:solidFill>
                  <a:srgbClr val="000000"/>
                </a:solidFill>
                <a:latin typeface="Calibri"/>
                <a:ea typeface="Calibri"/>
                <a:cs typeface="Calibri"/>
                <a:sym typeface="Calibri"/>
              </a:rPr>
              <a:t>王力宏)之關係性(43.92%)</a:t>
            </a:r>
            <a:endParaRPr sz="1400" b="0" i="0" u="none" strike="noStrike" cap="none">
              <a:solidFill>
                <a:srgbClr val="000000"/>
              </a:solidFill>
              <a:latin typeface="Calibri"/>
              <a:ea typeface="Calibri"/>
              <a:cs typeface="Calibri"/>
              <a:sym typeface="Calibri"/>
            </a:endParaRPr>
          </a:p>
          <a:p>
            <a:pPr marL="304800" marR="0" lvl="0" indent="0" algn="l" rtl="0">
              <a:lnSpc>
                <a:spcPct val="100000"/>
              </a:lnSpc>
              <a:spcBef>
                <a:spcPts val="0"/>
              </a:spcBef>
              <a:spcAft>
                <a:spcPts val="0"/>
              </a:spcAft>
              <a:buNone/>
            </a:pPr>
            <a:r>
              <a:rPr lang="zh-TW">
                <a:latin typeface="Calibri"/>
                <a:ea typeface="Calibri"/>
                <a:cs typeface="Calibri"/>
                <a:sym typeface="Calibri"/>
              </a:rPr>
              <a:t>以王力宏為中心產生的事件較為熱</a:t>
            </a:r>
            <a:endParaRPr>
              <a:latin typeface="Calibri"/>
              <a:ea typeface="Calibri"/>
              <a:cs typeface="Calibri"/>
              <a:sym typeface="Calibri"/>
            </a:endParaRPr>
          </a:p>
          <a:p>
            <a:pPr marL="304800" marR="0" lvl="0" indent="0" algn="l" rtl="0">
              <a:lnSpc>
                <a:spcPct val="100000"/>
              </a:lnSpc>
              <a:spcBef>
                <a:spcPts val="0"/>
              </a:spcBef>
              <a:spcAft>
                <a:spcPts val="0"/>
              </a:spcAft>
              <a:buNone/>
            </a:pPr>
            <a:r>
              <a:rPr lang="zh-TW">
                <a:latin typeface="Calibri"/>
                <a:ea typeface="Calibri"/>
                <a:cs typeface="Calibri"/>
                <a:sym typeface="Calibri"/>
              </a:rPr>
              <a:t>門討論事件，如</a:t>
            </a:r>
            <a:r>
              <a:rPr lang="zh-TW">
                <a:solidFill>
                  <a:schemeClr val="dk1"/>
                </a:solidFill>
                <a:latin typeface="Calibri"/>
                <a:ea typeface="Calibri"/>
                <a:cs typeface="Calibri"/>
                <a:sym typeface="Calibri"/>
              </a:rPr>
              <a:t>力宏、八卦、有沒有</a:t>
            </a:r>
            <a:endParaRPr>
              <a:solidFill>
                <a:schemeClr val="dk1"/>
              </a:solidFill>
              <a:latin typeface="Calibri"/>
              <a:ea typeface="Calibri"/>
              <a:cs typeface="Calibri"/>
              <a:sym typeface="Calibri"/>
            </a:endParaRPr>
          </a:p>
          <a:p>
            <a:pPr marL="304800" marR="0" lvl="0" indent="0" algn="l" rtl="0">
              <a:lnSpc>
                <a:spcPct val="100000"/>
              </a:lnSpc>
              <a:spcBef>
                <a:spcPts val="0"/>
              </a:spcBef>
              <a:spcAft>
                <a:spcPts val="0"/>
              </a:spcAft>
              <a:buNone/>
            </a:pPr>
            <a:r>
              <a:rPr lang="zh-TW">
                <a:latin typeface="Calibri"/>
                <a:ea typeface="Calibri"/>
                <a:cs typeface="Calibri"/>
                <a:sym typeface="Calibri"/>
              </a:rPr>
              <a:t>以</a:t>
            </a:r>
            <a:r>
              <a:rPr lang="zh-TW" sz="1400" b="0" i="0" u="none" strike="noStrike" cap="none">
                <a:solidFill>
                  <a:srgbClr val="000000"/>
                </a:solidFill>
                <a:latin typeface="Calibri"/>
                <a:ea typeface="Calibri"/>
                <a:cs typeface="Calibri"/>
                <a:sym typeface="Calibri"/>
              </a:rPr>
              <a:t>mnyuiop、Inc0903、nightwng最高</a:t>
            </a:r>
            <a:endParaRPr sz="1100" b="0" i="0" u="none" strike="noStrike" cap="none">
              <a:solidFill>
                <a:srgbClr val="000000"/>
              </a:solidFill>
              <a:latin typeface="Calibri"/>
              <a:ea typeface="Calibri"/>
              <a:cs typeface="Calibri"/>
              <a:sym typeface="Calibri"/>
            </a:endParaRPr>
          </a:p>
        </p:txBody>
      </p:sp>
      <p:sp>
        <p:nvSpPr>
          <p:cNvPr id="1330" name="Google Shape;1330;p51"/>
          <p:cNvSpPr txBox="1"/>
          <p:nvPr/>
        </p:nvSpPr>
        <p:spPr>
          <a:xfrm>
            <a:off x="5638875" y="2992825"/>
            <a:ext cx="3166200" cy="954300"/>
          </a:xfrm>
          <a:prstGeom prst="rect">
            <a:avLst/>
          </a:prstGeom>
          <a:noFill/>
          <a:ln>
            <a:noFill/>
          </a:ln>
        </p:spPr>
        <p:txBody>
          <a:bodyPr spcFirstLastPara="1" wrap="square" lIns="91425" tIns="45700" rIns="91425" bIns="45700" anchor="t" anchorCtr="0">
            <a:spAutoFit/>
          </a:bodyPr>
          <a:lstStyle/>
          <a:p>
            <a:pPr marL="304800" marR="0" lvl="0" indent="-634" algn="l" rtl="0">
              <a:lnSpc>
                <a:spcPct val="100000"/>
              </a:lnSpc>
              <a:spcBef>
                <a:spcPts val="0"/>
              </a:spcBef>
              <a:spcAft>
                <a:spcPts val="0"/>
              </a:spcAft>
              <a:buNone/>
            </a:pPr>
            <a:r>
              <a:rPr lang="zh-TW" sz="1400" b="0" i="0" u="none" strike="noStrike" cap="none">
                <a:solidFill>
                  <a:srgbClr val="000000"/>
                </a:solidFill>
                <a:latin typeface="Microsoft JhengHei"/>
                <a:ea typeface="Microsoft JhengHei"/>
                <a:cs typeface="Microsoft JhengHei"/>
                <a:sym typeface="Microsoft JhengHei"/>
              </a:rPr>
              <a:t>Topic-3(</a:t>
            </a:r>
            <a:r>
              <a:rPr lang="zh-TW" sz="1400" b="0" i="0" u="none" strike="noStrike" cap="none">
                <a:solidFill>
                  <a:srgbClr val="000000"/>
                </a:solidFill>
                <a:latin typeface="Calibri"/>
                <a:ea typeface="Calibri"/>
                <a:cs typeface="Calibri"/>
                <a:sym typeface="Calibri"/>
              </a:rPr>
              <a:t>孩子)之關係性(26.09%)</a:t>
            </a:r>
            <a:endParaRPr>
              <a:latin typeface="Calibri"/>
              <a:ea typeface="Calibri"/>
              <a:cs typeface="Calibri"/>
              <a:sym typeface="Calibri"/>
            </a:endParaRPr>
          </a:p>
          <a:p>
            <a:pPr marL="304800" lvl="0" indent="0" algn="l" rtl="0">
              <a:spcBef>
                <a:spcPts val="0"/>
              </a:spcBef>
              <a:spcAft>
                <a:spcPts val="0"/>
              </a:spcAft>
              <a:buClr>
                <a:schemeClr val="dk1"/>
              </a:buClr>
              <a:buFont typeface="Arial"/>
              <a:buNone/>
            </a:pPr>
            <a:r>
              <a:rPr lang="zh-TW">
                <a:solidFill>
                  <a:schemeClr val="dk1"/>
                </a:solidFill>
                <a:latin typeface="Calibri"/>
                <a:ea typeface="Calibri"/>
                <a:cs typeface="Calibri"/>
                <a:sym typeface="Calibri"/>
              </a:rPr>
              <a:t>以孩子為中心產生的事件較為熱</a:t>
            </a:r>
            <a:endParaRPr>
              <a:solidFill>
                <a:schemeClr val="dk1"/>
              </a:solidFill>
              <a:latin typeface="Calibri"/>
              <a:ea typeface="Calibri"/>
              <a:cs typeface="Calibri"/>
              <a:sym typeface="Calibri"/>
            </a:endParaRPr>
          </a:p>
          <a:p>
            <a:pPr marL="304800" lvl="0" indent="0" algn="l" rtl="0">
              <a:spcBef>
                <a:spcPts val="0"/>
              </a:spcBef>
              <a:spcAft>
                <a:spcPts val="0"/>
              </a:spcAft>
              <a:buNone/>
            </a:pPr>
            <a:r>
              <a:rPr lang="zh-TW">
                <a:solidFill>
                  <a:schemeClr val="dk1"/>
                </a:solidFill>
                <a:latin typeface="Calibri"/>
                <a:ea typeface="Calibri"/>
                <a:cs typeface="Calibri"/>
                <a:sym typeface="Calibri"/>
              </a:rPr>
              <a:t>門討論事件，如孩子、結婚、力宏</a:t>
            </a:r>
            <a:endParaRPr sz="1100">
              <a:solidFill>
                <a:schemeClr val="dk1"/>
              </a:solidFill>
              <a:latin typeface="Calibri"/>
              <a:ea typeface="Calibri"/>
              <a:cs typeface="Calibri"/>
              <a:sym typeface="Calibri"/>
            </a:endParaRPr>
          </a:p>
          <a:p>
            <a:pPr marL="304800" marR="0" lvl="0" indent="-634" algn="l" rtl="0">
              <a:lnSpc>
                <a:spcPct val="100000"/>
              </a:lnSpc>
              <a:spcBef>
                <a:spcPts val="0"/>
              </a:spcBef>
              <a:spcAft>
                <a:spcPts val="0"/>
              </a:spcAft>
              <a:buNone/>
            </a:pPr>
            <a:r>
              <a:rPr lang="zh-TW" sz="1400" b="0" i="0" u="none" strike="noStrike" cap="none">
                <a:solidFill>
                  <a:srgbClr val="000000"/>
                </a:solidFill>
                <a:latin typeface="Calibri"/>
                <a:ea typeface="Calibri"/>
                <a:cs typeface="Calibri"/>
                <a:sym typeface="Calibri"/>
              </a:rPr>
              <a:t>以leighmeow、vY070413最高</a:t>
            </a:r>
            <a:endParaRPr sz="1100" b="0" i="0" u="none" strike="noStrike" cap="none">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39"/>
          <p:cNvSpPr txBox="1"/>
          <p:nvPr/>
        </p:nvSpPr>
        <p:spPr>
          <a:xfrm>
            <a:off x="361188" y="686820"/>
            <a:ext cx="4363622" cy="30773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zh-TW" altLang="en-US" dirty="0"/>
              <a:t>以工作流程平台的三張數社會網路圖</a:t>
            </a:r>
            <a:endParaRPr dirty="0"/>
          </a:p>
        </p:txBody>
      </p:sp>
      <p:pic>
        <p:nvPicPr>
          <p:cNvPr id="927" name="Google Shape;927;p39"/>
          <p:cNvPicPr preferRelativeResize="0"/>
          <p:nvPr/>
        </p:nvPicPr>
        <p:blipFill rotWithShape="1">
          <a:blip r:embed="rId3">
            <a:alphaModFix/>
          </a:blip>
          <a:srcRect/>
          <a:stretch/>
        </p:blipFill>
        <p:spPr>
          <a:xfrm>
            <a:off x="3227648" y="1228528"/>
            <a:ext cx="2816536" cy="2681189"/>
          </a:xfrm>
          <a:prstGeom prst="rect">
            <a:avLst/>
          </a:prstGeom>
          <a:noFill/>
          <a:ln>
            <a:noFill/>
          </a:ln>
        </p:spPr>
      </p:pic>
      <p:pic>
        <p:nvPicPr>
          <p:cNvPr id="928" name="Google Shape;928;p39"/>
          <p:cNvPicPr preferRelativeResize="0"/>
          <p:nvPr/>
        </p:nvPicPr>
        <p:blipFill rotWithShape="1">
          <a:blip r:embed="rId4">
            <a:alphaModFix/>
          </a:blip>
          <a:srcRect/>
          <a:stretch/>
        </p:blipFill>
        <p:spPr>
          <a:xfrm>
            <a:off x="6103620" y="1228527"/>
            <a:ext cx="2447760" cy="2299625"/>
          </a:xfrm>
          <a:prstGeom prst="rect">
            <a:avLst/>
          </a:prstGeom>
          <a:noFill/>
          <a:ln>
            <a:noFill/>
          </a:ln>
        </p:spPr>
      </p:pic>
      <p:sp>
        <p:nvSpPr>
          <p:cNvPr id="929" name="Google Shape;929;p39"/>
          <p:cNvSpPr txBox="1"/>
          <p:nvPr/>
        </p:nvSpPr>
        <p:spPr>
          <a:xfrm>
            <a:off x="331475" y="4347900"/>
            <a:ext cx="8616900" cy="523200"/>
          </a:xfrm>
          <a:prstGeom prst="rect">
            <a:avLst/>
          </a:prstGeom>
          <a:noFill/>
          <a:ln>
            <a:noFill/>
          </a:ln>
        </p:spPr>
        <p:txBody>
          <a:bodyPr spcFirstLastPara="1" wrap="square" lIns="91425" tIns="45700" rIns="91425" bIns="45700" anchor="t" anchorCtr="0">
            <a:spAutoFit/>
          </a:bodyPr>
          <a:lstStyle/>
          <a:p>
            <a:pPr marL="359410" marR="0" lvl="0" indent="0" algn="l" rtl="0">
              <a:lnSpc>
                <a:spcPct val="100000"/>
              </a:lnSpc>
              <a:spcBef>
                <a:spcPts val="0"/>
              </a:spcBef>
              <a:spcAft>
                <a:spcPts val="0"/>
              </a:spcAft>
              <a:buNone/>
            </a:pPr>
            <a:r>
              <a:rPr lang="zh-TW" sz="1400" b="1" i="0" u="none" strike="noStrike" cap="none" dirty="0">
                <a:solidFill>
                  <a:srgbClr val="000000"/>
                </a:solidFill>
                <a:latin typeface="Microsoft JhengHei"/>
                <a:ea typeface="Microsoft JhengHei"/>
                <a:cs typeface="Microsoft JhengHei"/>
                <a:sym typeface="Microsoft JhengHei"/>
              </a:rPr>
              <a:t>ha3810996</a:t>
            </a:r>
            <a:r>
              <a:rPr lang="zh-TW" sz="1400" b="0" i="0" u="none" strike="noStrike" cap="none" dirty="0">
                <a:solidFill>
                  <a:srgbClr val="000000"/>
                </a:solidFill>
                <a:latin typeface="Calibri"/>
                <a:ea typeface="Calibri"/>
                <a:cs typeface="Calibri"/>
                <a:sym typeface="Calibri"/>
              </a:rPr>
              <a:t>的貼文最多人回應，觀其發文內容屬於語不驚人死不休的八卦文，適合終日群居言不及義的網民茶餘飯後閒聊使用</a:t>
            </a:r>
            <a:endParaRPr sz="1100" b="0" i="0" u="none" strike="noStrike" cap="none" dirty="0">
              <a:solidFill>
                <a:srgbClr val="000000"/>
              </a:solidFill>
              <a:latin typeface="Calibri"/>
              <a:ea typeface="Calibri"/>
              <a:cs typeface="Calibri"/>
              <a:sym typeface="Calibri"/>
            </a:endParaRPr>
          </a:p>
        </p:txBody>
      </p:sp>
      <p:pic>
        <p:nvPicPr>
          <p:cNvPr id="930" name="Google Shape;930;p39"/>
          <p:cNvPicPr preferRelativeResize="0"/>
          <p:nvPr/>
        </p:nvPicPr>
        <p:blipFill rotWithShape="1">
          <a:blip r:embed="rId5">
            <a:alphaModFix/>
          </a:blip>
          <a:srcRect/>
          <a:stretch/>
        </p:blipFill>
        <p:spPr>
          <a:xfrm>
            <a:off x="466344" y="1228527"/>
            <a:ext cx="2701868" cy="2317557"/>
          </a:xfrm>
          <a:prstGeom prst="rect">
            <a:avLst/>
          </a:prstGeom>
          <a:noFill/>
          <a:ln>
            <a:noFill/>
          </a:ln>
        </p:spPr>
      </p:pic>
      <p:sp>
        <p:nvSpPr>
          <p:cNvPr id="931" name="Google Shape;931;p39"/>
          <p:cNvSpPr/>
          <p:nvPr/>
        </p:nvSpPr>
        <p:spPr>
          <a:xfrm>
            <a:off x="1243584" y="2125696"/>
            <a:ext cx="265176" cy="26161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2" name="Google Shape;932;p39"/>
          <p:cNvSpPr/>
          <p:nvPr/>
        </p:nvSpPr>
        <p:spPr>
          <a:xfrm>
            <a:off x="5056448" y="2569122"/>
            <a:ext cx="265176" cy="26161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3" name="Google Shape;933;p39"/>
          <p:cNvSpPr/>
          <p:nvPr/>
        </p:nvSpPr>
        <p:spPr>
          <a:xfrm>
            <a:off x="6980390" y="2341967"/>
            <a:ext cx="265176" cy="26161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4" name="Google Shape;934;p39"/>
          <p:cNvSpPr txBox="1"/>
          <p:nvPr/>
        </p:nvSpPr>
        <p:spPr>
          <a:xfrm>
            <a:off x="361188" y="259707"/>
            <a:ext cx="465429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altLang="en-US" sz="2400" b="0" i="0" u="none" strike="noStrike" cap="none" dirty="0">
                <a:solidFill>
                  <a:srgbClr val="000000"/>
                </a:solidFill>
                <a:latin typeface="Arial"/>
                <a:ea typeface="Arial"/>
                <a:cs typeface="Arial"/>
                <a:sym typeface="Arial"/>
              </a:rPr>
              <a:t>重要節點指標</a:t>
            </a:r>
          </a:p>
        </p:txBody>
      </p:sp>
      <p:sp>
        <p:nvSpPr>
          <p:cNvPr id="935" name="Google Shape;935;p39"/>
          <p:cNvSpPr txBox="1"/>
          <p:nvPr/>
        </p:nvSpPr>
        <p:spPr>
          <a:xfrm>
            <a:off x="949236" y="3553015"/>
            <a:ext cx="1382484" cy="307736"/>
          </a:xfrm>
          <a:prstGeom prst="rect">
            <a:avLst/>
          </a:prstGeom>
          <a:noFill/>
          <a:ln>
            <a:noFill/>
          </a:ln>
        </p:spPr>
        <p:txBody>
          <a:bodyPr spcFirstLastPara="1" wrap="square" lIns="91425" tIns="45700" rIns="91425" bIns="45700" anchor="t" anchorCtr="0">
            <a:spAutoFit/>
          </a:bodyPr>
          <a:lstStyle/>
          <a:p>
            <a:pPr marL="359410" marR="0" lvl="0" indent="0" algn="l" rtl="0">
              <a:lnSpc>
                <a:spcPct val="100000"/>
              </a:lnSpc>
              <a:spcBef>
                <a:spcPts val="0"/>
              </a:spcBef>
              <a:spcAft>
                <a:spcPts val="0"/>
              </a:spcAft>
              <a:buNone/>
            </a:pPr>
            <a:r>
              <a:rPr lang="en-US" altLang="zh-TW" dirty="0">
                <a:ea typeface="Calibri"/>
              </a:rPr>
              <a:t>LDA</a:t>
            </a:r>
            <a:r>
              <a:rPr lang="zh-TW" altLang="en-US" dirty="0">
                <a:ea typeface="Calibri"/>
              </a:rPr>
              <a:t>主題</a:t>
            </a:r>
            <a:endParaRPr sz="1100" b="0" i="0" u="none" strike="noStrike" cap="none" dirty="0">
              <a:solidFill>
                <a:srgbClr val="000000"/>
              </a:solidFill>
              <a:latin typeface="Calibri"/>
              <a:ea typeface="Calibri"/>
              <a:cs typeface="Calibri"/>
              <a:sym typeface="Calibri"/>
            </a:endParaRPr>
          </a:p>
        </p:txBody>
      </p:sp>
      <p:sp>
        <p:nvSpPr>
          <p:cNvPr id="936" name="Google Shape;936;p39"/>
          <p:cNvSpPr txBox="1"/>
          <p:nvPr/>
        </p:nvSpPr>
        <p:spPr>
          <a:xfrm>
            <a:off x="3844182" y="3920766"/>
            <a:ext cx="1382484" cy="307777"/>
          </a:xfrm>
          <a:prstGeom prst="rect">
            <a:avLst/>
          </a:prstGeom>
          <a:noFill/>
          <a:ln>
            <a:noFill/>
          </a:ln>
        </p:spPr>
        <p:txBody>
          <a:bodyPr spcFirstLastPara="1" wrap="square" lIns="91425" tIns="45700" rIns="91425" bIns="45700" anchor="t" anchorCtr="0">
            <a:spAutoFit/>
          </a:bodyPr>
          <a:lstStyle/>
          <a:p>
            <a:pPr marL="359410" marR="0" lvl="0" indent="0" algn="l" rtl="0">
              <a:lnSpc>
                <a:spcPct val="100000"/>
              </a:lnSpc>
              <a:spcBef>
                <a:spcPts val="0"/>
              </a:spcBef>
              <a:spcAft>
                <a:spcPts val="0"/>
              </a:spcAft>
              <a:buNone/>
            </a:pPr>
            <a:r>
              <a:rPr lang="zh-TW" altLang="en-US" sz="1400" b="0" i="0" u="none" strike="noStrike" cap="none" dirty="0">
                <a:solidFill>
                  <a:srgbClr val="000000"/>
                </a:solidFill>
                <a:latin typeface="Arial"/>
                <a:ea typeface="Arial"/>
                <a:cs typeface="Arial"/>
                <a:sym typeface="Arial"/>
              </a:rPr>
              <a:t>發文數量</a:t>
            </a:r>
            <a:endParaRPr lang="zh-TW" altLang="en-US" sz="1100" b="0" i="0" u="none" strike="noStrike" cap="none" dirty="0">
              <a:solidFill>
                <a:srgbClr val="000000"/>
              </a:solidFill>
              <a:latin typeface="Calibri"/>
              <a:ea typeface="Calibri"/>
              <a:cs typeface="Calibri"/>
              <a:sym typeface="Calibri"/>
            </a:endParaRPr>
          </a:p>
        </p:txBody>
      </p:sp>
      <p:sp>
        <p:nvSpPr>
          <p:cNvPr id="937" name="Google Shape;937;p39"/>
          <p:cNvSpPr txBox="1"/>
          <p:nvPr/>
        </p:nvSpPr>
        <p:spPr>
          <a:xfrm>
            <a:off x="6044184" y="3563128"/>
            <a:ext cx="2572278" cy="261570"/>
          </a:xfrm>
          <a:prstGeom prst="rect">
            <a:avLst/>
          </a:prstGeom>
          <a:noFill/>
          <a:ln>
            <a:noFill/>
          </a:ln>
        </p:spPr>
        <p:txBody>
          <a:bodyPr spcFirstLastPara="1" wrap="square" lIns="91425" tIns="45700" rIns="91425" bIns="45700" anchor="t" anchorCtr="0">
            <a:spAutoFit/>
          </a:bodyPr>
          <a:lstStyle/>
          <a:p>
            <a:pPr marL="359410" marR="0" lvl="0" indent="0" algn="l" rtl="0">
              <a:lnSpc>
                <a:spcPct val="100000"/>
              </a:lnSpc>
              <a:spcBef>
                <a:spcPts val="0"/>
              </a:spcBef>
              <a:spcAft>
                <a:spcPts val="0"/>
              </a:spcAft>
              <a:buNone/>
            </a:pPr>
            <a:r>
              <a:rPr lang="zh-TW" altLang="en-US" sz="1100" b="0" i="0" u="none" strike="noStrike" cap="none" dirty="0">
                <a:solidFill>
                  <a:srgbClr val="000000"/>
                </a:solidFill>
                <a:latin typeface="Arial"/>
                <a:ea typeface="Arial"/>
                <a:cs typeface="Arial"/>
                <a:sym typeface="Arial"/>
              </a:rPr>
              <a:t>情緒值為正</a:t>
            </a:r>
            <a:r>
              <a:rPr lang="en-US" altLang="zh-TW" sz="1100" b="0" i="0" u="none" strike="noStrike" cap="none" dirty="0">
                <a:solidFill>
                  <a:srgbClr val="000000"/>
                </a:solidFill>
                <a:latin typeface="Arial"/>
                <a:ea typeface="Arial"/>
                <a:cs typeface="Arial"/>
                <a:sym typeface="Arial"/>
              </a:rPr>
              <a:t>(</a:t>
            </a:r>
            <a:r>
              <a:rPr lang="zh-TW" altLang="en-US" sz="1100" b="0" i="0" u="none" strike="noStrike" cap="none" dirty="0">
                <a:solidFill>
                  <a:srgbClr val="000000"/>
                </a:solidFill>
                <a:latin typeface="Arial"/>
                <a:ea typeface="Arial"/>
                <a:cs typeface="Arial"/>
                <a:sym typeface="Arial"/>
              </a:rPr>
              <a:t>大於</a:t>
            </a:r>
            <a:r>
              <a:rPr lang="en-US" altLang="zh-TW" sz="1100" b="0" i="0" u="none" strike="noStrike" cap="none" dirty="0">
                <a:solidFill>
                  <a:srgbClr val="000000"/>
                </a:solidFill>
                <a:latin typeface="Arial"/>
                <a:ea typeface="Arial"/>
                <a:cs typeface="Arial"/>
                <a:sym typeface="Arial"/>
              </a:rPr>
              <a:t>0)</a:t>
            </a:r>
            <a:r>
              <a:rPr lang="zh-TW" altLang="en-US" sz="1100" b="0" i="0" u="none" strike="noStrike" cap="none" dirty="0">
                <a:solidFill>
                  <a:srgbClr val="000000"/>
                </a:solidFill>
                <a:latin typeface="Arial"/>
                <a:ea typeface="Arial"/>
                <a:cs typeface="Arial"/>
                <a:sym typeface="Arial"/>
              </a:rPr>
              <a:t>的文章數量</a:t>
            </a:r>
            <a:endParaRPr lang="zh-TW" altLang="en-US" sz="11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61926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52"/>
          <p:cNvSpPr txBox="1">
            <a:spLocks noGrp="1"/>
          </p:cNvSpPr>
          <p:nvPr>
            <p:ph type="title"/>
          </p:nvPr>
        </p:nvSpPr>
        <p:spPr>
          <a:xfrm>
            <a:off x="712324" y="2330800"/>
            <a:ext cx="5655600" cy="14571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3600"/>
              <a:buNone/>
            </a:pPr>
            <a:r>
              <a:rPr lang="zh-TW"/>
              <a:t>結論</a:t>
            </a:r>
            <a:endParaRPr>
              <a:latin typeface="Microsoft JhengHei"/>
              <a:ea typeface="Microsoft JhengHei"/>
              <a:cs typeface="Microsoft JhengHei"/>
              <a:sym typeface="Microsoft JhengHei"/>
            </a:endParaRPr>
          </a:p>
        </p:txBody>
      </p:sp>
      <p:sp>
        <p:nvSpPr>
          <p:cNvPr id="1336" name="Google Shape;1336;p52"/>
          <p:cNvSpPr txBox="1">
            <a:spLocks noGrp="1"/>
          </p:cNvSpPr>
          <p:nvPr>
            <p:ph type="title" idx="2"/>
          </p:nvPr>
        </p:nvSpPr>
        <p:spPr>
          <a:xfrm>
            <a:off x="728525" y="976350"/>
            <a:ext cx="1377000" cy="1196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12000"/>
              <a:buNone/>
            </a:pPr>
            <a:r>
              <a:rPr lang="zh-TW"/>
              <a:t>05</a:t>
            </a:r>
            <a:endParaRPr/>
          </a:p>
        </p:txBody>
      </p:sp>
      <p:grpSp>
        <p:nvGrpSpPr>
          <p:cNvPr id="1337" name="Google Shape;1337;p52"/>
          <p:cNvGrpSpPr/>
          <p:nvPr/>
        </p:nvGrpSpPr>
        <p:grpSpPr>
          <a:xfrm>
            <a:off x="5885045" y="882720"/>
            <a:ext cx="3620857" cy="4497606"/>
            <a:chOff x="5885045" y="882720"/>
            <a:chExt cx="3620857" cy="4497606"/>
          </a:xfrm>
        </p:grpSpPr>
        <p:sp>
          <p:nvSpPr>
            <p:cNvPr id="1338" name="Google Shape;1338;p52"/>
            <p:cNvSpPr/>
            <p:nvPr/>
          </p:nvSpPr>
          <p:spPr>
            <a:xfrm flipH="1">
              <a:off x="7758595" y="2547269"/>
              <a:ext cx="253439" cy="57704"/>
            </a:xfrm>
            <a:custGeom>
              <a:avLst/>
              <a:gdLst/>
              <a:ahLst/>
              <a:cxnLst/>
              <a:rect l="l" t="t" r="r" b="b"/>
              <a:pathLst>
                <a:path w="10642" h="2423" extrusionOk="0">
                  <a:moveTo>
                    <a:pt x="3010" y="1"/>
                  </a:moveTo>
                  <a:cubicBezTo>
                    <a:pt x="2072" y="1"/>
                    <a:pt x="1146" y="69"/>
                    <a:pt x="261" y="191"/>
                  </a:cubicBezTo>
                  <a:cubicBezTo>
                    <a:pt x="0" y="256"/>
                    <a:pt x="65" y="680"/>
                    <a:pt x="326" y="680"/>
                  </a:cubicBezTo>
                  <a:cubicBezTo>
                    <a:pt x="501" y="675"/>
                    <a:pt x="675" y="673"/>
                    <a:pt x="847" y="673"/>
                  </a:cubicBezTo>
                  <a:cubicBezTo>
                    <a:pt x="4148" y="673"/>
                    <a:pt x="7015" y="1541"/>
                    <a:pt x="10177" y="2409"/>
                  </a:cubicBezTo>
                  <a:cubicBezTo>
                    <a:pt x="10209" y="2418"/>
                    <a:pt x="10238" y="2422"/>
                    <a:pt x="10266" y="2422"/>
                  </a:cubicBezTo>
                  <a:cubicBezTo>
                    <a:pt x="10531" y="2422"/>
                    <a:pt x="10642" y="2034"/>
                    <a:pt x="10406" y="1887"/>
                  </a:cubicBezTo>
                  <a:cubicBezTo>
                    <a:pt x="8275" y="522"/>
                    <a:pt x="5599" y="1"/>
                    <a:pt x="30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52"/>
            <p:cNvSpPr/>
            <p:nvPr/>
          </p:nvSpPr>
          <p:spPr>
            <a:xfrm flipH="1">
              <a:off x="7799176" y="2663939"/>
              <a:ext cx="232482" cy="71802"/>
            </a:xfrm>
            <a:custGeom>
              <a:avLst/>
              <a:gdLst/>
              <a:ahLst/>
              <a:cxnLst/>
              <a:rect l="l" t="t" r="r" b="b"/>
              <a:pathLst>
                <a:path w="9762" h="3015" extrusionOk="0">
                  <a:moveTo>
                    <a:pt x="279" y="0"/>
                  </a:moveTo>
                  <a:cubicBezTo>
                    <a:pt x="120" y="0"/>
                    <a:pt x="1" y="204"/>
                    <a:pt x="139" y="315"/>
                  </a:cubicBezTo>
                  <a:cubicBezTo>
                    <a:pt x="2026" y="1975"/>
                    <a:pt x="4649" y="3015"/>
                    <a:pt x="7202" y="3015"/>
                  </a:cubicBezTo>
                  <a:cubicBezTo>
                    <a:pt x="7960" y="3015"/>
                    <a:pt x="8711" y="2923"/>
                    <a:pt x="9436" y="2729"/>
                  </a:cubicBezTo>
                  <a:cubicBezTo>
                    <a:pt x="9762" y="2664"/>
                    <a:pt x="9697" y="2207"/>
                    <a:pt x="9370" y="2174"/>
                  </a:cubicBezTo>
                  <a:cubicBezTo>
                    <a:pt x="6043" y="2142"/>
                    <a:pt x="3336" y="1652"/>
                    <a:pt x="367" y="21"/>
                  </a:cubicBezTo>
                  <a:cubicBezTo>
                    <a:pt x="338" y="7"/>
                    <a:pt x="308" y="0"/>
                    <a:pt x="2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52"/>
            <p:cNvSpPr/>
            <p:nvPr/>
          </p:nvSpPr>
          <p:spPr>
            <a:xfrm flipH="1">
              <a:off x="7818585" y="2620857"/>
              <a:ext cx="176064" cy="34222"/>
            </a:xfrm>
            <a:custGeom>
              <a:avLst/>
              <a:gdLst/>
              <a:ahLst/>
              <a:cxnLst/>
              <a:rect l="l" t="t" r="r" b="b"/>
              <a:pathLst>
                <a:path w="7393" h="1437" extrusionOk="0">
                  <a:moveTo>
                    <a:pt x="219" y="0"/>
                  </a:moveTo>
                  <a:cubicBezTo>
                    <a:pt x="100" y="0"/>
                    <a:pt x="0" y="172"/>
                    <a:pt x="151" y="232"/>
                  </a:cubicBezTo>
                  <a:cubicBezTo>
                    <a:pt x="1710" y="1024"/>
                    <a:pt x="3649" y="1436"/>
                    <a:pt x="5483" y="1436"/>
                  </a:cubicBezTo>
                  <a:cubicBezTo>
                    <a:pt x="5989" y="1436"/>
                    <a:pt x="6488" y="1405"/>
                    <a:pt x="6968" y="1341"/>
                  </a:cubicBezTo>
                  <a:cubicBezTo>
                    <a:pt x="7360" y="1309"/>
                    <a:pt x="7392" y="754"/>
                    <a:pt x="6968" y="721"/>
                  </a:cubicBezTo>
                  <a:cubicBezTo>
                    <a:pt x="4652" y="624"/>
                    <a:pt x="2499" y="363"/>
                    <a:pt x="249" y="4"/>
                  </a:cubicBezTo>
                  <a:cubicBezTo>
                    <a:pt x="239" y="1"/>
                    <a:pt x="229" y="0"/>
                    <a:pt x="2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52"/>
            <p:cNvSpPr/>
            <p:nvPr/>
          </p:nvSpPr>
          <p:spPr>
            <a:xfrm flipH="1">
              <a:off x="7664002" y="2043177"/>
              <a:ext cx="295758" cy="288423"/>
            </a:xfrm>
            <a:custGeom>
              <a:avLst/>
              <a:gdLst/>
              <a:ahLst/>
              <a:cxnLst/>
              <a:rect l="l" t="t" r="r" b="b"/>
              <a:pathLst>
                <a:path w="12419" h="12111" extrusionOk="0">
                  <a:moveTo>
                    <a:pt x="5732" y="9549"/>
                  </a:moveTo>
                  <a:lnTo>
                    <a:pt x="5732" y="9549"/>
                  </a:lnTo>
                  <a:cubicBezTo>
                    <a:pt x="6808" y="9582"/>
                    <a:pt x="7852" y="9778"/>
                    <a:pt x="8863" y="10332"/>
                  </a:cubicBezTo>
                  <a:cubicBezTo>
                    <a:pt x="7852" y="10006"/>
                    <a:pt x="6808" y="9712"/>
                    <a:pt x="5732" y="9549"/>
                  </a:cubicBezTo>
                  <a:close/>
                  <a:moveTo>
                    <a:pt x="7032" y="0"/>
                  </a:moveTo>
                  <a:cubicBezTo>
                    <a:pt x="6205" y="0"/>
                    <a:pt x="5372" y="182"/>
                    <a:pt x="4623" y="546"/>
                  </a:cubicBezTo>
                  <a:cubicBezTo>
                    <a:pt x="1263" y="2177"/>
                    <a:pt x="904" y="6418"/>
                    <a:pt x="447" y="9712"/>
                  </a:cubicBezTo>
                  <a:cubicBezTo>
                    <a:pt x="382" y="9745"/>
                    <a:pt x="317" y="9745"/>
                    <a:pt x="252" y="9778"/>
                  </a:cubicBezTo>
                  <a:cubicBezTo>
                    <a:pt x="252" y="9778"/>
                    <a:pt x="252" y="9810"/>
                    <a:pt x="219" y="9810"/>
                  </a:cubicBezTo>
                  <a:cubicBezTo>
                    <a:pt x="219" y="9810"/>
                    <a:pt x="186" y="9810"/>
                    <a:pt x="154" y="9843"/>
                  </a:cubicBezTo>
                  <a:cubicBezTo>
                    <a:pt x="0" y="9874"/>
                    <a:pt x="20" y="10107"/>
                    <a:pt x="159" y="10107"/>
                  </a:cubicBezTo>
                  <a:cubicBezTo>
                    <a:pt x="168" y="10107"/>
                    <a:pt x="177" y="10106"/>
                    <a:pt x="186" y="10104"/>
                  </a:cubicBezTo>
                  <a:cubicBezTo>
                    <a:pt x="240" y="10157"/>
                    <a:pt x="315" y="10210"/>
                    <a:pt x="394" y="10210"/>
                  </a:cubicBezTo>
                  <a:cubicBezTo>
                    <a:pt x="411" y="10210"/>
                    <a:pt x="429" y="10208"/>
                    <a:pt x="447" y="10202"/>
                  </a:cubicBezTo>
                  <a:cubicBezTo>
                    <a:pt x="545" y="10202"/>
                    <a:pt x="643" y="10169"/>
                    <a:pt x="741" y="10169"/>
                  </a:cubicBezTo>
                  <a:cubicBezTo>
                    <a:pt x="767" y="10178"/>
                    <a:pt x="796" y="10182"/>
                    <a:pt x="825" y="10182"/>
                  </a:cubicBezTo>
                  <a:cubicBezTo>
                    <a:pt x="906" y="10182"/>
                    <a:pt x="995" y="10152"/>
                    <a:pt x="1067" y="10104"/>
                  </a:cubicBezTo>
                  <a:cubicBezTo>
                    <a:pt x="1132" y="10071"/>
                    <a:pt x="1230" y="10071"/>
                    <a:pt x="1295" y="10039"/>
                  </a:cubicBezTo>
                  <a:cubicBezTo>
                    <a:pt x="1411" y="10036"/>
                    <a:pt x="1526" y="10035"/>
                    <a:pt x="1641" y="10035"/>
                  </a:cubicBezTo>
                  <a:cubicBezTo>
                    <a:pt x="5150" y="10035"/>
                    <a:pt x="8225" y="10988"/>
                    <a:pt x="11636" y="12094"/>
                  </a:cubicBezTo>
                  <a:cubicBezTo>
                    <a:pt x="11677" y="12105"/>
                    <a:pt x="11715" y="12111"/>
                    <a:pt x="11751" y="12111"/>
                  </a:cubicBezTo>
                  <a:cubicBezTo>
                    <a:pt x="12112" y="12111"/>
                    <a:pt x="12188" y="11557"/>
                    <a:pt x="11832" y="11409"/>
                  </a:cubicBezTo>
                  <a:cubicBezTo>
                    <a:pt x="11538" y="11311"/>
                    <a:pt x="11277" y="11180"/>
                    <a:pt x="10983" y="11082"/>
                  </a:cubicBezTo>
                  <a:cubicBezTo>
                    <a:pt x="12093" y="8832"/>
                    <a:pt x="12419" y="5831"/>
                    <a:pt x="11962" y="3384"/>
                  </a:cubicBezTo>
                  <a:cubicBezTo>
                    <a:pt x="11933" y="3237"/>
                    <a:pt x="11811" y="3170"/>
                    <a:pt x="11685" y="3170"/>
                  </a:cubicBezTo>
                  <a:cubicBezTo>
                    <a:pt x="11533" y="3170"/>
                    <a:pt x="11375" y="3270"/>
                    <a:pt x="11375" y="3449"/>
                  </a:cubicBezTo>
                  <a:cubicBezTo>
                    <a:pt x="11375" y="4689"/>
                    <a:pt x="11473" y="5896"/>
                    <a:pt x="11342" y="7135"/>
                  </a:cubicBezTo>
                  <a:cubicBezTo>
                    <a:pt x="11212" y="8440"/>
                    <a:pt x="10886" y="9680"/>
                    <a:pt x="10657" y="10952"/>
                  </a:cubicBezTo>
                  <a:cubicBezTo>
                    <a:pt x="10527" y="10919"/>
                    <a:pt x="10429" y="10854"/>
                    <a:pt x="10331" y="10821"/>
                  </a:cubicBezTo>
                  <a:cubicBezTo>
                    <a:pt x="8996" y="9327"/>
                    <a:pt x="7028" y="8721"/>
                    <a:pt x="5008" y="8721"/>
                  </a:cubicBezTo>
                  <a:cubicBezTo>
                    <a:pt x="3720" y="8721"/>
                    <a:pt x="2411" y="8967"/>
                    <a:pt x="1230" y="9386"/>
                  </a:cubicBezTo>
                  <a:cubicBezTo>
                    <a:pt x="1556" y="7233"/>
                    <a:pt x="1785" y="4689"/>
                    <a:pt x="2992" y="2895"/>
                  </a:cubicBezTo>
                  <a:cubicBezTo>
                    <a:pt x="3998" y="1424"/>
                    <a:pt x="5343" y="835"/>
                    <a:pt x="6746" y="835"/>
                  </a:cubicBezTo>
                  <a:cubicBezTo>
                    <a:pt x="8300" y="835"/>
                    <a:pt x="9925" y="1556"/>
                    <a:pt x="11244" y="2601"/>
                  </a:cubicBezTo>
                  <a:cubicBezTo>
                    <a:pt x="11272" y="2629"/>
                    <a:pt x="11303" y="2641"/>
                    <a:pt x="11330" y="2641"/>
                  </a:cubicBezTo>
                  <a:cubicBezTo>
                    <a:pt x="11401" y="2641"/>
                    <a:pt x="11454" y="2564"/>
                    <a:pt x="11408" y="2471"/>
                  </a:cubicBezTo>
                  <a:cubicBezTo>
                    <a:pt x="10541" y="827"/>
                    <a:pt x="8798" y="0"/>
                    <a:pt x="70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52"/>
            <p:cNvSpPr/>
            <p:nvPr/>
          </p:nvSpPr>
          <p:spPr>
            <a:xfrm flipH="1">
              <a:off x="8256877" y="3192727"/>
              <a:ext cx="47249" cy="217145"/>
            </a:xfrm>
            <a:custGeom>
              <a:avLst/>
              <a:gdLst/>
              <a:ahLst/>
              <a:cxnLst/>
              <a:rect l="l" t="t" r="r" b="b"/>
              <a:pathLst>
                <a:path w="1984" h="9118" extrusionOk="0">
                  <a:moveTo>
                    <a:pt x="229" y="1"/>
                  </a:moveTo>
                  <a:cubicBezTo>
                    <a:pt x="134" y="1"/>
                    <a:pt x="33" y="67"/>
                    <a:pt x="33" y="195"/>
                  </a:cubicBezTo>
                  <a:cubicBezTo>
                    <a:pt x="0" y="3098"/>
                    <a:pt x="359" y="6099"/>
                    <a:pt x="1272" y="8872"/>
                  </a:cubicBezTo>
                  <a:cubicBezTo>
                    <a:pt x="1325" y="9042"/>
                    <a:pt x="1456" y="9117"/>
                    <a:pt x="1588" y="9117"/>
                  </a:cubicBezTo>
                  <a:cubicBezTo>
                    <a:pt x="1785" y="9117"/>
                    <a:pt x="1983" y="8949"/>
                    <a:pt x="1925" y="8676"/>
                  </a:cubicBezTo>
                  <a:cubicBezTo>
                    <a:pt x="1403" y="5838"/>
                    <a:pt x="816" y="3000"/>
                    <a:pt x="391" y="129"/>
                  </a:cubicBezTo>
                  <a:cubicBezTo>
                    <a:pt x="377" y="43"/>
                    <a:pt x="305" y="1"/>
                    <a:pt x="2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52"/>
            <p:cNvSpPr/>
            <p:nvPr/>
          </p:nvSpPr>
          <p:spPr>
            <a:xfrm flipH="1">
              <a:off x="8261640" y="2151035"/>
              <a:ext cx="339245" cy="1406895"/>
            </a:xfrm>
            <a:custGeom>
              <a:avLst/>
              <a:gdLst/>
              <a:ahLst/>
              <a:cxnLst/>
              <a:rect l="l" t="t" r="r" b="b"/>
              <a:pathLst>
                <a:path w="14245" h="59076" extrusionOk="0">
                  <a:moveTo>
                    <a:pt x="14090" y="0"/>
                  </a:moveTo>
                  <a:cubicBezTo>
                    <a:pt x="14052" y="0"/>
                    <a:pt x="14016" y="19"/>
                    <a:pt x="13994" y="62"/>
                  </a:cubicBezTo>
                  <a:cubicBezTo>
                    <a:pt x="12820" y="2248"/>
                    <a:pt x="11874" y="4531"/>
                    <a:pt x="10602" y="6651"/>
                  </a:cubicBezTo>
                  <a:cubicBezTo>
                    <a:pt x="9297" y="8804"/>
                    <a:pt x="7796" y="10761"/>
                    <a:pt x="6361" y="12816"/>
                  </a:cubicBezTo>
                  <a:cubicBezTo>
                    <a:pt x="3654" y="16666"/>
                    <a:pt x="3752" y="21819"/>
                    <a:pt x="2447" y="26191"/>
                  </a:cubicBezTo>
                  <a:cubicBezTo>
                    <a:pt x="881" y="31377"/>
                    <a:pt x="0" y="36042"/>
                    <a:pt x="424" y="41457"/>
                  </a:cubicBezTo>
                  <a:cubicBezTo>
                    <a:pt x="653" y="44229"/>
                    <a:pt x="1011" y="47002"/>
                    <a:pt x="1011" y="49775"/>
                  </a:cubicBezTo>
                  <a:cubicBezTo>
                    <a:pt x="1011" y="52743"/>
                    <a:pt x="816" y="55711"/>
                    <a:pt x="848" y="58647"/>
                  </a:cubicBezTo>
                  <a:cubicBezTo>
                    <a:pt x="848" y="58937"/>
                    <a:pt x="1054" y="59076"/>
                    <a:pt x="1267" y="59076"/>
                  </a:cubicBezTo>
                  <a:cubicBezTo>
                    <a:pt x="1486" y="59076"/>
                    <a:pt x="1713" y="58929"/>
                    <a:pt x="1729" y="58647"/>
                  </a:cubicBezTo>
                  <a:cubicBezTo>
                    <a:pt x="1794" y="53298"/>
                    <a:pt x="1957" y="48111"/>
                    <a:pt x="1501" y="42761"/>
                  </a:cubicBezTo>
                  <a:cubicBezTo>
                    <a:pt x="1272" y="40119"/>
                    <a:pt x="1142" y="37477"/>
                    <a:pt x="1403" y="34835"/>
                  </a:cubicBezTo>
                  <a:cubicBezTo>
                    <a:pt x="1729" y="31801"/>
                    <a:pt x="2708" y="28931"/>
                    <a:pt x="3556" y="26060"/>
                  </a:cubicBezTo>
                  <a:cubicBezTo>
                    <a:pt x="4273" y="23711"/>
                    <a:pt x="4698" y="21363"/>
                    <a:pt x="5122" y="18949"/>
                  </a:cubicBezTo>
                  <a:cubicBezTo>
                    <a:pt x="5546" y="16405"/>
                    <a:pt x="6459" y="14447"/>
                    <a:pt x="7959" y="12360"/>
                  </a:cubicBezTo>
                  <a:cubicBezTo>
                    <a:pt x="9362" y="10468"/>
                    <a:pt x="10634" y="8478"/>
                    <a:pt x="11711" y="6423"/>
                  </a:cubicBezTo>
                  <a:cubicBezTo>
                    <a:pt x="12265" y="5379"/>
                    <a:pt x="12787" y="4303"/>
                    <a:pt x="13211" y="3226"/>
                  </a:cubicBezTo>
                  <a:cubicBezTo>
                    <a:pt x="13342" y="2965"/>
                    <a:pt x="13440" y="2704"/>
                    <a:pt x="13537" y="2411"/>
                  </a:cubicBezTo>
                  <a:cubicBezTo>
                    <a:pt x="13570" y="2378"/>
                    <a:pt x="13766" y="1497"/>
                    <a:pt x="13864" y="1138"/>
                  </a:cubicBezTo>
                  <a:cubicBezTo>
                    <a:pt x="13864" y="1149"/>
                    <a:pt x="13867" y="1153"/>
                    <a:pt x="13873" y="1153"/>
                  </a:cubicBezTo>
                  <a:cubicBezTo>
                    <a:pt x="13885" y="1153"/>
                    <a:pt x="13907" y="1138"/>
                    <a:pt x="13929" y="1138"/>
                  </a:cubicBezTo>
                  <a:cubicBezTo>
                    <a:pt x="14027" y="812"/>
                    <a:pt x="14125" y="486"/>
                    <a:pt x="14222" y="160"/>
                  </a:cubicBezTo>
                  <a:cubicBezTo>
                    <a:pt x="14244" y="73"/>
                    <a:pt x="14165" y="0"/>
                    <a:pt x="1409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52"/>
            <p:cNvSpPr/>
            <p:nvPr/>
          </p:nvSpPr>
          <p:spPr>
            <a:xfrm flipH="1">
              <a:off x="8563590" y="3605965"/>
              <a:ext cx="942312" cy="1386390"/>
            </a:xfrm>
            <a:custGeom>
              <a:avLst/>
              <a:gdLst/>
              <a:ahLst/>
              <a:cxnLst/>
              <a:rect l="l" t="t" r="r" b="b"/>
              <a:pathLst>
                <a:path w="39568" h="58215" extrusionOk="0">
                  <a:moveTo>
                    <a:pt x="39258" y="1"/>
                  </a:moveTo>
                  <a:cubicBezTo>
                    <a:pt x="39103" y="1"/>
                    <a:pt x="38948" y="99"/>
                    <a:pt x="38948" y="294"/>
                  </a:cubicBezTo>
                  <a:cubicBezTo>
                    <a:pt x="38916" y="2741"/>
                    <a:pt x="37774" y="4307"/>
                    <a:pt x="36404" y="6166"/>
                  </a:cubicBezTo>
                  <a:cubicBezTo>
                    <a:pt x="35164" y="7797"/>
                    <a:pt x="34251" y="9656"/>
                    <a:pt x="33664" y="11613"/>
                  </a:cubicBezTo>
                  <a:cubicBezTo>
                    <a:pt x="32229" y="16409"/>
                    <a:pt x="3817" y="53563"/>
                    <a:pt x="326" y="57346"/>
                  </a:cubicBezTo>
                  <a:cubicBezTo>
                    <a:pt x="0" y="57723"/>
                    <a:pt x="330" y="58214"/>
                    <a:pt x="707" y="58214"/>
                  </a:cubicBezTo>
                  <a:cubicBezTo>
                    <a:pt x="820" y="58214"/>
                    <a:pt x="938" y="58170"/>
                    <a:pt x="1044" y="58064"/>
                  </a:cubicBezTo>
                  <a:cubicBezTo>
                    <a:pt x="4534" y="54541"/>
                    <a:pt x="31315" y="17191"/>
                    <a:pt x="33827" y="12657"/>
                  </a:cubicBezTo>
                  <a:cubicBezTo>
                    <a:pt x="35295" y="10015"/>
                    <a:pt x="35784" y="7536"/>
                    <a:pt x="37578" y="5155"/>
                  </a:cubicBezTo>
                  <a:cubicBezTo>
                    <a:pt x="38687" y="3654"/>
                    <a:pt x="39568" y="2186"/>
                    <a:pt x="39568" y="294"/>
                  </a:cubicBezTo>
                  <a:cubicBezTo>
                    <a:pt x="39568" y="99"/>
                    <a:pt x="39413" y="1"/>
                    <a:pt x="392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52"/>
            <p:cNvSpPr/>
            <p:nvPr/>
          </p:nvSpPr>
          <p:spPr>
            <a:xfrm flipH="1">
              <a:off x="8058378" y="1967445"/>
              <a:ext cx="146319" cy="67039"/>
            </a:xfrm>
            <a:custGeom>
              <a:avLst/>
              <a:gdLst/>
              <a:ahLst/>
              <a:cxnLst/>
              <a:rect l="l" t="t" r="r" b="b"/>
              <a:pathLst>
                <a:path w="6144" h="2815" extrusionOk="0">
                  <a:moveTo>
                    <a:pt x="5591" y="1"/>
                  </a:moveTo>
                  <a:cubicBezTo>
                    <a:pt x="5505" y="1"/>
                    <a:pt x="5411" y="32"/>
                    <a:pt x="5317" y="105"/>
                  </a:cubicBezTo>
                  <a:cubicBezTo>
                    <a:pt x="3882" y="1247"/>
                    <a:pt x="2186" y="1997"/>
                    <a:pt x="359" y="2226"/>
                  </a:cubicBezTo>
                  <a:cubicBezTo>
                    <a:pt x="11" y="2289"/>
                    <a:pt x="1" y="2814"/>
                    <a:pt x="359" y="2814"/>
                  </a:cubicBezTo>
                  <a:cubicBezTo>
                    <a:pt x="370" y="2814"/>
                    <a:pt x="381" y="2814"/>
                    <a:pt x="392" y="2813"/>
                  </a:cubicBezTo>
                  <a:cubicBezTo>
                    <a:pt x="2382" y="2650"/>
                    <a:pt x="4208" y="1965"/>
                    <a:pt x="5807" y="725"/>
                  </a:cubicBezTo>
                  <a:cubicBezTo>
                    <a:pt x="6144" y="466"/>
                    <a:pt x="5924" y="1"/>
                    <a:pt x="55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52"/>
            <p:cNvSpPr/>
            <p:nvPr/>
          </p:nvSpPr>
          <p:spPr>
            <a:xfrm flipH="1">
              <a:off x="6748220" y="882720"/>
              <a:ext cx="1736542" cy="4497606"/>
            </a:xfrm>
            <a:custGeom>
              <a:avLst/>
              <a:gdLst/>
              <a:ahLst/>
              <a:cxnLst/>
              <a:rect l="l" t="t" r="r" b="b"/>
              <a:pathLst>
                <a:path w="72918" h="188856" extrusionOk="0">
                  <a:moveTo>
                    <a:pt x="30321" y="8956"/>
                  </a:moveTo>
                  <a:cubicBezTo>
                    <a:pt x="30321" y="9021"/>
                    <a:pt x="30321" y="9119"/>
                    <a:pt x="30321" y="9184"/>
                  </a:cubicBezTo>
                  <a:cubicBezTo>
                    <a:pt x="30321" y="9315"/>
                    <a:pt x="30386" y="9380"/>
                    <a:pt x="30484" y="9445"/>
                  </a:cubicBezTo>
                  <a:cubicBezTo>
                    <a:pt x="29832" y="13197"/>
                    <a:pt x="28657" y="16132"/>
                    <a:pt x="26113" y="19296"/>
                  </a:cubicBezTo>
                  <a:cubicBezTo>
                    <a:pt x="26015" y="19394"/>
                    <a:pt x="26015" y="19525"/>
                    <a:pt x="26048" y="19623"/>
                  </a:cubicBezTo>
                  <a:cubicBezTo>
                    <a:pt x="25993" y="19485"/>
                    <a:pt x="25868" y="19347"/>
                    <a:pt x="25692" y="19347"/>
                  </a:cubicBezTo>
                  <a:cubicBezTo>
                    <a:pt x="25660" y="19347"/>
                    <a:pt x="25627" y="19352"/>
                    <a:pt x="25591" y="19362"/>
                  </a:cubicBezTo>
                  <a:cubicBezTo>
                    <a:pt x="25428" y="19362"/>
                    <a:pt x="25265" y="19362"/>
                    <a:pt x="25134" y="19394"/>
                  </a:cubicBezTo>
                  <a:cubicBezTo>
                    <a:pt x="25983" y="17633"/>
                    <a:pt x="26831" y="15904"/>
                    <a:pt x="27679" y="14175"/>
                  </a:cubicBezTo>
                  <a:cubicBezTo>
                    <a:pt x="28233" y="13001"/>
                    <a:pt x="29081" y="10163"/>
                    <a:pt x="30321" y="8956"/>
                  </a:cubicBezTo>
                  <a:close/>
                  <a:moveTo>
                    <a:pt x="38606" y="24614"/>
                  </a:moveTo>
                  <a:lnTo>
                    <a:pt x="38606" y="24614"/>
                  </a:lnTo>
                  <a:cubicBezTo>
                    <a:pt x="39455" y="25984"/>
                    <a:pt x="40466" y="27288"/>
                    <a:pt x="41640" y="28463"/>
                  </a:cubicBezTo>
                  <a:cubicBezTo>
                    <a:pt x="41774" y="28574"/>
                    <a:pt x="41908" y="28625"/>
                    <a:pt x="42041" y="28625"/>
                  </a:cubicBezTo>
                  <a:cubicBezTo>
                    <a:pt x="42103" y="28625"/>
                    <a:pt x="42165" y="28614"/>
                    <a:pt x="42227" y="28593"/>
                  </a:cubicBezTo>
                  <a:lnTo>
                    <a:pt x="42227" y="28593"/>
                  </a:lnTo>
                  <a:cubicBezTo>
                    <a:pt x="39879" y="33878"/>
                    <a:pt x="44902" y="38314"/>
                    <a:pt x="45946" y="43272"/>
                  </a:cubicBezTo>
                  <a:cubicBezTo>
                    <a:pt x="45855" y="43270"/>
                    <a:pt x="45763" y="43269"/>
                    <a:pt x="45672" y="43269"/>
                  </a:cubicBezTo>
                  <a:cubicBezTo>
                    <a:pt x="44296" y="43269"/>
                    <a:pt x="42925" y="43500"/>
                    <a:pt x="41640" y="43990"/>
                  </a:cubicBezTo>
                  <a:cubicBezTo>
                    <a:pt x="41249" y="42065"/>
                    <a:pt x="40792" y="40141"/>
                    <a:pt x="40792" y="38151"/>
                  </a:cubicBezTo>
                  <a:cubicBezTo>
                    <a:pt x="40792" y="36422"/>
                    <a:pt x="41183" y="34693"/>
                    <a:pt x="40890" y="32997"/>
                  </a:cubicBezTo>
                  <a:cubicBezTo>
                    <a:pt x="40662" y="31659"/>
                    <a:pt x="40009" y="30452"/>
                    <a:pt x="39585" y="29180"/>
                  </a:cubicBezTo>
                  <a:cubicBezTo>
                    <a:pt x="39063" y="27680"/>
                    <a:pt x="38802" y="26147"/>
                    <a:pt x="38606" y="24614"/>
                  </a:cubicBezTo>
                  <a:close/>
                  <a:moveTo>
                    <a:pt x="36454" y="23602"/>
                  </a:moveTo>
                  <a:lnTo>
                    <a:pt x="36454" y="23602"/>
                  </a:lnTo>
                  <a:cubicBezTo>
                    <a:pt x="36780" y="25690"/>
                    <a:pt x="36715" y="27778"/>
                    <a:pt x="36258" y="29865"/>
                  </a:cubicBezTo>
                  <a:cubicBezTo>
                    <a:pt x="36193" y="30192"/>
                    <a:pt x="36095" y="30518"/>
                    <a:pt x="36030" y="30811"/>
                  </a:cubicBezTo>
                  <a:cubicBezTo>
                    <a:pt x="35997" y="30844"/>
                    <a:pt x="35964" y="30877"/>
                    <a:pt x="35964" y="30942"/>
                  </a:cubicBezTo>
                  <a:cubicBezTo>
                    <a:pt x="35964" y="30974"/>
                    <a:pt x="35964" y="31007"/>
                    <a:pt x="35964" y="31040"/>
                  </a:cubicBezTo>
                  <a:cubicBezTo>
                    <a:pt x="35671" y="32312"/>
                    <a:pt x="35410" y="33519"/>
                    <a:pt x="35508" y="34921"/>
                  </a:cubicBezTo>
                  <a:cubicBezTo>
                    <a:pt x="35801" y="39390"/>
                    <a:pt x="34757" y="43174"/>
                    <a:pt x="33289" y="47317"/>
                  </a:cubicBezTo>
                  <a:cubicBezTo>
                    <a:pt x="32316" y="46728"/>
                    <a:pt x="31162" y="46481"/>
                    <a:pt x="30000" y="46481"/>
                  </a:cubicBezTo>
                  <a:cubicBezTo>
                    <a:pt x="29682" y="46481"/>
                    <a:pt x="29364" y="46499"/>
                    <a:pt x="29049" y="46534"/>
                  </a:cubicBezTo>
                  <a:cubicBezTo>
                    <a:pt x="29147" y="43990"/>
                    <a:pt x="30549" y="42033"/>
                    <a:pt x="31724" y="39880"/>
                  </a:cubicBezTo>
                  <a:cubicBezTo>
                    <a:pt x="32702" y="38086"/>
                    <a:pt x="33387" y="36194"/>
                    <a:pt x="33616" y="34139"/>
                  </a:cubicBezTo>
                  <a:cubicBezTo>
                    <a:pt x="33746" y="33029"/>
                    <a:pt x="33681" y="31920"/>
                    <a:pt x="33714" y="30811"/>
                  </a:cubicBezTo>
                  <a:cubicBezTo>
                    <a:pt x="33779" y="29017"/>
                    <a:pt x="34301" y="27647"/>
                    <a:pt x="35214" y="26147"/>
                  </a:cubicBezTo>
                  <a:cubicBezTo>
                    <a:pt x="35703" y="25299"/>
                    <a:pt x="36127" y="24450"/>
                    <a:pt x="36454" y="23602"/>
                  </a:cubicBezTo>
                  <a:close/>
                  <a:moveTo>
                    <a:pt x="36519" y="63268"/>
                  </a:moveTo>
                  <a:cubicBezTo>
                    <a:pt x="37008" y="65584"/>
                    <a:pt x="37269" y="67867"/>
                    <a:pt x="37302" y="70086"/>
                  </a:cubicBezTo>
                  <a:cubicBezTo>
                    <a:pt x="36290" y="71325"/>
                    <a:pt x="35344" y="72956"/>
                    <a:pt x="34920" y="74555"/>
                  </a:cubicBezTo>
                  <a:cubicBezTo>
                    <a:pt x="34659" y="73935"/>
                    <a:pt x="34333" y="73348"/>
                    <a:pt x="33974" y="72858"/>
                  </a:cubicBezTo>
                  <a:cubicBezTo>
                    <a:pt x="33951" y="72811"/>
                    <a:pt x="33909" y="72780"/>
                    <a:pt x="33863" y="72780"/>
                  </a:cubicBezTo>
                  <a:cubicBezTo>
                    <a:pt x="33846" y="72780"/>
                    <a:pt x="33829" y="72784"/>
                    <a:pt x="33811" y="72793"/>
                  </a:cubicBezTo>
                  <a:cubicBezTo>
                    <a:pt x="34203" y="71554"/>
                    <a:pt x="34627" y="70379"/>
                    <a:pt x="34986" y="69172"/>
                  </a:cubicBezTo>
                  <a:cubicBezTo>
                    <a:pt x="35540" y="67280"/>
                    <a:pt x="36095" y="65290"/>
                    <a:pt x="36519" y="63268"/>
                  </a:cubicBezTo>
                  <a:close/>
                  <a:moveTo>
                    <a:pt x="37302" y="71293"/>
                  </a:moveTo>
                  <a:cubicBezTo>
                    <a:pt x="37269" y="74457"/>
                    <a:pt x="36845" y="77588"/>
                    <a:pt x="36127" y="80818"/>
                  </a:cubicBezTo>
                  <a:cubicBezTo>
                    <a:pt x="36225" y="79317"/>
                    <a:pt x="35964" y="77556"/>
                    <a:pt x="35442" y="75925"/>
                  </a:cubicBezTo>
                  <a:cubicBezTo>
                    <a:pt x="35866" y="74946"/>
                    <a:pt x="36095" y="73837"/>
                    <a:pt x="36519" y="72858"/>
                  </a:cubicBezTo>
                  <a:cubicBezTo>
                    <a:pt x="36780" y="72304"/>
                    <a:pt x="37041" y="71782"/>
                    <a:pt x="37302" y="71293"/>
                  </a:cubicBezTo>
                  <a:close/>
                  <a:moveTo>
                    <a:pt x="33648" y="73185"/>
                  </a:moveTo>
                  <a:cubicBezTo>
                    <a:pt x="33974" y="74489"/>
                    <a:pt x="34496" y="75761"/>
                    <a:pt x="34790" y="77066"/>
                  </a:cubicBezTo>
                  <a:cubicBezTo>
                    <a:pt x="35084" y="78436"/>
                    <a:pt x="35116" y="79872"/>
                    <a:pt x="35410" y="81242"/>
                  </a:cubicBezTo>
                  <a:cubicBezTo>
                    <a:pt x="35444" y="81415"/>
                    <a:pt x="35562" y="81487"/>
                    <a:pt x="35689" y="81487"/>
                  </a:cubicBezTo>
                  <a:cubicBezTo>
                    <a:pt x="35801" y="81487"/>
                    <a:pt x="35920" y="81431"/>
                    <a:pt x="35997" y="81339"/>
                  </a:cubicBezTo>
                  <a:lnTo>
                    <a:pt x="35997" y="81339"/>
                  </a:lnTo>
                  <a:cubicBezTo>
                    <a:pt x="35899" y="81829"/>
                    <a:pt x="35769" y="82351"/>
                    <a:pt x="35638" y="82873"/>
                  </a:cubicBezTo>
                  <a:cubicBezTo>
                    <a:pt x="35181" y="84667"/>
                    <a:pt x="34725" y="86461"/>
                    <a:pt x="34268" y="88255"/>
                  </a:cubicBezTo>
                  <a:cubicBezTo>
                    <a:pt x="33942" y="85417"/>
                    <a:pt x="32376" y="82905"/>
                    <a:pt x="32343" y="80035"/>
                  </a:cubicBezTo>
                  <a:cubicBezTo>
                    <a:pt x="32311" y="77719"/>
                    <a:pt x="32931" y="75435"/>
                    <a:pt x="33648" y="73185"/>
                  </a:cubicBezTo>
                  <a:close/>
                  <a:moveTo>
                    <a:pt x="39804" y="0"/>
                  </a:moveTo>
                  <a:cubicBezTo>
                    <a:pt x="37889" y="0"/>
                    <a:pt x="36021" y="1055"/>
                    <a:pt x="35181" y="2758"/>
                  </a:cubicBezTo>
                  <a:cubicBezTo>
                    <a:pt x="34132" y="1606"/>
                    <a:pt x="32705" y="1115"/>
                    <a:pt x="31238" y="1115"/>
                  </a:cubicBezTo>
                  <a:cubicBezTo>
                    <a:pt x="30380" y="1115"/>
                    <a:pt x="29509" y="1283"/>
                    <a:pt x="28690" y="1584"/>
                  </a:cubicBezTo>
                  <a:cubicBezTo>
                    <a:pt x="28385" y="1675"/>
                    <a:pt x="28479" y="2080"/>
                    <a:pt x="28758" y="2080"/>
                  </a:cubicBezTo>
                  <a:cubicBezTo>
                    <a:pt x="28778" y="2080"/>
                    <a:pt x="28799" y="2078"/>
                    <a:pt x="28821" y="2073"/>
                  </a:cubicBezTo>
                  <a:cubicBezTo>
                    <a:pt x="29385" y="1940"/>
                    <a:pt x="29985" y="1852"/>
                    <a:pt x="30591" y="1852"/>
                  </a:cubicBezTo>
                  <a:cubicBezTo>
                    <a:pt x="32363" y="1852"/>
                    <a:pt x="34177" y="2611"/>
                    <a:pt x="35247" y="5237"/>
                  </a:cubicBezTo>
                  <a:cubicBezTo>
                    <a:pt x="35769" y="6770"/>
                    <a:pt x="35899" y="8369"/>
                    <a:pt x="35964" y="9967"/>
                  </a:cubicBezTo>
                  <a:cubicBezTo>
                    <a:pt x="35142" y="8844"/>
                    <a:pt x="33330" y="8088"/>
                    <a:pt x="31882" y="8088"/>
                  </a:cubicBezTo>
                  <a:cubicBezTo>
                    <a:pt x="31606" y="8088"/>
                    <a:pt x="31344" y="8116"/>
                    <a:pt x="31104" y="8173"/>
                  </a:cubicBezTo>
                  <a:cubicBezTo>
                    <a:pt x="31137" y="5988"/>
                    <a:pt x="30256" y="3541"/>
                    <a:pt x="28690" y="2138"/>
                  </a:cubicBezTo>
                  <a:cubicBezTo>
                    <a:pt x="28657" y="2105"/>
                    <a:pt x="28617" y="2091"/>
                    <a:pt x="28578" y="2091"/>
                  </a:cubicBezTo>
                  <a:cubicBezTo>
                    <a:pt x="28464" y="2091"/>
                    <a:pt x="28356" y="2213"/>
                    <a:pt x="28429" y="2334"/>
                  </a:cubicBezTo>
                  <a:cubicBezTo>
                    <a:pt x="28984" y="3411"/>
                    <a:pt x="29571" y="4422"/>
                    <a:pt x="29930" y="5629"/>
                  </a:cubicBezTo>
                  <a:cubicBezTo>
                    <a:pt x="30191" y="6509"/>
                    <a:pt x="30256" y="7423"/>
                    <a:pt x="30288" y="8336"/>
                  </a:cubicBezTo>
                  <a:cubicBezTo>
                    <a:pt x="29147" y="8793"/>
                    <a:pt x="28690" y="10326"/>
                    <a:pt x="28136" y="11435"/>
                  </a:cubicBezTo>
                  <a:cubicBezTo>
                    <a:pt x="27972" y="11794"/>
                    <a:pt x="27777" y="12185"/>
                    <a:pt x="27581" y="12544"/>
                  </a:cubicBezTo>
                  <a:cubicBezTo>
                    <a:pt x="28331" y="9478"/>
                    <a:pt x="28527" y="6183"/>
                    <a:pt x="28233" y="3117"/>
                  </a:cubicBezTo>
                  <a:cubicBezTo>
                    <a:pt x="28217" y="2901"/>
                    <a:pt x="28039" y="2787"/>
                    <a:pt x="27874" y="2787"/>
                  </a:cubicBezTo>
                  <a:cubicBezTo>
                    <a:pt x="27714" y="2787"/>
                    <a:pt x="27565" y="2893"/>
                    <a:pt x="27581" y="3117"/>
                  </a:cubicBezTo>
                  <a:cubicBezTo>
                    <a:pt x="27646" y="6934"/>
                    <a:pt x="27287" y="10522"/>
                    <a:pt x="26733" y="14273"/>
                  </a:cubicBezTo>
                  <a:cubicBezTo>
                    <a:pt x="25852" y="16034"/>
                    <a:pt x="24971" y="17829"/>
                    <a:pt x="24091" y="19590"/>
                  </a:cubicBezTo>
                  <a:cubicBezTo>
                    <a:pt x="24058" y="19655"/>
                    <a:pt x="24058" y="19721"/>
                    <a:pt x="24058" y="19786"/>
                  </a:cubicBezTo>
                  <a:cubicBezTo>
                    <a:pt x="24025" y="19786"/>
                    <a:pt x="23993" y="19818"/>
                    <a:pt x="23960" y="19851"/>
                  </a:cubicBezTo>
                  <a:cubicBezTo>
                    <a:pt x="22460" y="22461"/>
                    <a:pt x="21253" y="25233"/>
                    <a:pt x="19687" y="27810"/>
                  </a:cubicBezTo>
                  <a:cubicBezTo>
                    <a:pt x="18219" y="30257"/>
                    <a:pt x="16555" y="32508"/>
                    <a:pt x="14924" y="34824"/>
                  </a:cubicBezTo>
                  <a:cubicBezTo>
                    <a:pt x="13391" y="37009"/>
                    <a:pt x="12706" y="39423"/>
                    <a:pt x="12054" y="42000"/>
                  </a:cubicBezTo>
                  <a:cubicBezTo>
                    <a:pt x="11826" y="42848"/>
                    <a:pt x="11597" y="43729"/>
                    <a:pt x="11369" y="44577"/>
                  </a:cubicBezTo>
                  <a:cubicBezTo>
                    <a:pt x="11271" y="44642"/>
                    <a:pt x="11238" y="44805"/>
                    <a:pt x="11271" y="44903"/>
                  </a:cubicBezTo>
                  <a:cubicBezTo>
                    <a:pt x="10651" y="47252"/>
                    <a:pt x="10032" y="49633"/>
                    <a:pt x="9444" y="51982"/>
                  </a:cubicBezTo>
                  <a:cubicBezTo>
                    <a:pt x="9327" y="52393"/>
                    <a:pt x="9656" y="52651"/>
                    <a:pt x="9973" y="52651"/>
                  </a:cubicBezTo>
                  <a:cubicBezTo>
                    <a:pt x="10184" y="52651"/>
                    <a:pt x="10390" y="52536"/>
                    <a:pt x="10456" y="52275"/>
                  </a:cubicBezTo>
                  <a:cubicBezTo>
                    <a:pt x="11075" y="49992"/>
                    <a:pt x="11565" y="47545"/>
                    <a:pt x="12152" y="45131"/>
                  </a:cubicBezTo>
                  <a:cubicBezTo>
                    <a:pt x="12482" y="45175"/>
                    <a:pt x="12811" y="45196"/>
                    <a:pt x="13138" y="45196"/>
                  </a:cubicBezTo>
                  <a:cubicBezTo>
                    <a:pt x="15010" y="45196"/>
                    <a:pt x="16813" y="44499"/>
                    <a:pt x="18284" y="43305"/>
                  </a:cubicBezTo>
                  <a:cubicBezTo>
                    <a:pt x="18554" y="43062"/>
                    <a:pt x="18289" y="42620"/>
                    <a:pt x="17987" y="42620"/>
                  </a:cubicBezTo>
                  <a:cubicBezTo>
                    <a:pt x="17923" y="42620"/>
                    <a:pt x="17858" y="42639"/>
                    <a:pt x="17795" y="42685"/>
                  </a:cubicBezTo>
                  <a:cubicBezTo>
                    <a:pt x="16131" y="43924"/>
                    <a:pt x="14305" y="44479"/>
                    <a:pt x="12315" y="44544"/>
                  </a:cubicBezTo>
                  <a:cubicBezTo>
                    <a:pt x="12576" y="43435"/>
                    <a:pt x="12902" y="42359"/>
                    <a:pt x="13228" y="41282"/>
                  </a:cubicBezTo>
                  <a:cubicBezTo>
                    <a:pt x="13735" y="41395"/>
                    <a:pt x="14242" y="41449"/>
                    <a:pt x="14746" y="41449"/>
                  </a:cubicBezTo>
                  <a:cubicBezTo>
                    <a:pt x="15702" y="41449"/>
                    <a:pt x="16648" y="41254"/>
                    <a:pt x="17567" y="40891"/>
                  </a:cubicBezTo>
                  <a:cubicBezTo>
                    <a:pt x="17893" y="40760"/>
                    <a:pt x="17991" y="40336"/>
                    <a:pt x="17665" y="40141"/>
                  </a:cubicBezTo>
                  <a:cubicBezTo>
                    <a:pt x="16719" y="39619"/>
                    <a:pt x="15740" y="39162"/>
                    <a:pt x="14696" y="38934"/>
                  </a:cubicBezTo>
                  <a:cubicBezTo>
                    <a:pt x="14654" y="38922"/>
                    <a:pt x="14615" y="38917"/>
                    <a:pt x="14578" y="38917"/>
                  </a:cubicBezTo>
                  <a:cubicBezTo>
                    <a:pt x="14188" y="38917"/>
                    <a:pt x="14113" y="39502"/>
                    <a:pt x="14500" y="39651"/>
                  </a:cubicBezTo>
                  <a:cubicBezTo>
                    <a:pt x="15153" y="39912"/>
                    <a:pt x="15805" y="40173"/>
                    <a:pt x="16458" y="40467"/>
                  </a:cubicBezTo>
                  <a:cubicBezTo>
                    <a:pt x="15446" y="40826"/>
                    <a:pt x="14403" y="40956"/>
                    <a:pt x="13326" y="40956"/>
                  </a:cubicBezTo>
                  <a:cubicBezTo>
                    <a:pt x="13848" y="39456"/>
                    <a:pt x="14435" y="37988"/>
                    <a:pt x="15185" y="36585"/>
                  </a:cubicBezTo>
                  <a:cubicBezTo>
                    <a:pt x="16327" y="36650"/>
                    <a:pt x="17404" y="37107"/>
                    <a:pt x="18284" y="37857"/>
                  </a:cubicBezTo>
                  <a:cubicBezTo>
                    <a:pt x="18377" y="37943"/>
                    <a:pt x="18479" y="37979"/>
                    <a:pt x="18578" y="37979"/>
                  </a:cubicBezTo>
                  <a:cubicBezTo>
                    <a:pt x="18928" y="37979"/>
                    <a:pt x="19228" y="37525"/>
                    <a:pt x="18871" y="37270"/>
                  </a:cubicBezTo>
                  <a:cubicBezTo>
                    <a:pt x="17893" y="36487"/>
                    <a:pt x="16751" y="36063"/>
                    <a:pt x="15512" y="35998"/>
                  </a:cubicBezTo>
                  <a:cubicBezTo>
                    <a:pt x="15838" y="35476"/>
                    <a:pt x="16164" y="34954"/>
                    <a:pt x="16523" y="34465"/>
                  </a:cubicBezTo>
                  <a:cubicBezTo>
                    <a:pt x="18089" y="32344"/>
                    <a:pt x="19622" y="30126"/>
                    <a:pt x="20959" y="27778"/>
                  </a:cubicBezTo>
                  <a:cubicBezTo>
                    <a:pt x="21448" y="27843"/>
                    <a:pt x="21905" y="27973"/>
                    <a:pt x="22362" y="28202"/>
                  </a:cubicBezTo>
                  <a:cubicBezTo>
                    <a:pt x="22818" y="28430"/>
                    <a:pt x="23210" y="28789"/>
                    <a:pt x="23667" y="28985"/>
                  </a:cubicBezTo>
                  <a:cubicBezTo>
                    <a:pt x="23714" y="29008"/>
                    <a:pt x="23765" y="29019"/>
                    <a:pt x="23816" y="29019"/>
                  </a:cubicBezTo>
                  <a:cubicBezTo>
                    <a:pt x="24050" y="29019"/>
                    <a:pt x="24284" y="28795"/>
                    <a:pt x="24123" y="28528"/>
                  </a:cubicBezTo>
                  <a:cubicBezTo>
                    <a:pt x="23536" y="27680"/>
                    <a:pt x="22329" y="27354"/>
                    <a:pt x="21285" y="27223"/>
                  </a:cubicBezTo>
                  <a:cubicBezTo>
                    <a:pt x="21644" y="26603"/>
                    <a:pt x="21970" y="25951"/>
                    <a:pt x="22297" y="25299"/>
                  </a:cubicBezTo>
                  <a:cubicBezTo>
                    <a:pt x="23275" y="25592"/>
                    <a:pt x="24058" y="26114"/>
                    <a:pt x="24939" y="26669"/>
                  </a:cubicBezTo>
                  <a:cubicBezTo>
                    <a:pt x="24988" y="26702"/>
                    <a:pt x="25040" y="26716"/>
                    <a:pt x="25089" y="26716"/>
                  </a:cubicBezTo>
                  <a:cubicBezTo>
                    <a:pt x="25336" y="26716"/>
                    <a:pt x="25547" y="26364"/>
                    <a:pt x="25330" y="26147"/>
                  </a:cubicBezTo>
                  <a:cubicBezTo>
                    <a:pt x="24580" y="25429"/>
                    <a:pt x="23569" y="25005"/>
                    <a:pt x="22558" y="24744"/>
                  </a:cubicBezTo>
                  <a:cubicBezTo>
                    <a:pt x="23243" y="23243"/>
                    <a:pt x="23830" y="21710"/>
                    <a:pt x="24221" y="20145"/>
                  </a:cubicBezTo>
                  <a:cubicBezTo>
                    <a:pt x="24254" y="20145"/>
                    <a:pt x="24319" y="20177"/>
                    <a:pt x="24352" y="20177"/>
                  </a:cubicBezTo>
                  <a:cubicBezTo>
                    <a:pt x="24715" y="20268"/>
                    <a:pt x="24882" y="20317"/>
                    <a:pt x="25034" y="20317"/>
                  </a:cubicBezTo>
                  <a:cubicBezTo>
                    <a:pt x="25210" y="20317"/>
                    <a:pt x="25367" y="20252"/>
                    <a:pt x="25787" y="20112"/>
                  </a:cubicBezTo>
                  <a:cubicBezTo>
                    <a:pt x="26015" y="20047"/>
                    <a:pt x="26080" y="19818"/>
                    <a:pt x="26048" y="19623"/>
                  </a:cubicBezTo>
                  <a:lnTo>
                    <a:pt x="26048" y="19623"/>
                  </a:lnTo>
                  <a:cubicBezTo>
                    <a:pt x="26090" y="19790"/>
                    <a:pt x="26225" y="19904"/>
                    <a:pt x="26377" y="19904"/>
                  </a:cubicBezTo>
                  <a:cubicBezTo>
                    <a:pt x="26463" y="19904"/>
                    <a:pt x="26553" y="19868"/>
                    <a:pt x="26635" y="19786"/>
                  </a:cubicBezTo>
                  <a:cubicBezTo>
                    <a:pt x="29408" y="17209"/>
                    <a:pt x="31300" y="12936"/>
                    <a:pt x="31137" y="9054"/>
                  </a:cubicBezTo>
                  <a:lnTo>
                    <a:pt x="31137" y="9054"/>
                  </a:lnTo>
                  <a:cubicBezTo>
                    <a:pt x="31985" y="9184"/>
                    <a:pt x="32800" y="9152"/>
                    <a:pt x="33648" y="9445"/>
                  </a:cubicBezTo>
                  <a:cubicBezTo>
                    <a:pt x="34529" y="9739"/>
                    <a:pt x="35214" y="10326"/>
                    <a:pt x="35997" y="10717"/>
                  </a:cubicBezTo>
                  <a:cubicBezTo>
                    <a:pt x="36030" y="10913"/>
                    <a:pt x="36030" y="11109"/>
                    <a:pt x="36030" y="11305"/>
                  </a:cubicBezTo>
                  <a:cubicBezTo>
                    <a:pt x="35638" y="12609"/>
                    <a:pt x="35703" y="14143"/>
                    <a:pt x="35769" y="15317"/>
                  </a:cubicBezTo>
                  <a:cubicBezTo>
                    <a:pt x="35834" y="17176"/>
                    <a:pt x="36193" y="18970"/>
                    <a:pt x="36747" y="20667"/>
                  </a:cubicBezTo>
                  <a:cubicBezTo>
                    <a:pt x="36290" y="22037"/>
                    <a:pt x="35801" y="23374"/>
                    <a:pt x="35051" y="24646"/>
                  </a:cubicBezTo>
                  <a:cubicBezTo>
                    <a:pt x="34431" y="25690"/>
                    <a:pt x="33616" y="26636"/>
                    <a:pt x="33192" y="27778"/>
                  </a:cubicBezTo>
                  <a:cubicBezTo>
                    <a:pt x="32507" y="29702"/>
                    <a:pt x="32898" y="31757"/>
                    <a:pt x="32702" y="33714"/>
                  </a:cubicBezTo>
                  <a:cubicBezTo>
                    <a:pt x="32246" y="38477"/>
                    <a:pt x="27875" y="41967"/>
                    <a:pt x="28005" y="46697"/>
                  </a:cubicBezTo>
                  <a:cubicBezTo>
                    <a:pt x="27711" y="46762"/>
                    <a:pt x="27450" y="46828"/>
                    <a:pt x="27190" y="46926"/>
                  </a:cubicBezTo>
                  <a:cubicBezTo>
                    <a:pt x="23569" y="48132"/>
                    <a:pt x="21448" y="51492"/>
                    <a:pt x="20144" y="54885"/>
                  </a:cubicBezTo>
                  <a:cubicBezTo>
                    <a:pt x="18284" y="59745"/>
                    <a:pt x="17599" y="64605"/>
                    <a:pt x="17208" y="69759"/>
                  </a:cubicBezTo>
                  <a:cubicBezTo>
                    <a:pt x="16947" y="72956"/>
                    <a:pt x="15479" y="75076"/>
                    <a:pt x="13881" y="77719"/>
                  </a:cubicBezTo>
                  <a:cubicBezTo>
                    <a:pt x="13228" y="78762"/>
                    <a:pt x="12674" y="79839"/>
                    <a:pt x="12445" y="80981"/>
                  </a:cubicBezTo>
                  <a:cubicBezTo>
                    <a:pt x="10488" y="83655"/>
                    <a:pt x="9151" y="86722"/>
                    <a:pt x="8401" y="89951"/>
                  </a:cubicBezTo>
                  <a:cubicBezTo>
                    <a:pt x="8342" y="90224"/>
                    <a:pt x="8552" y="90393"/>
                    <a:pt x="8758" y="90393"/>
                  </a:cubicBezTo>
                  <a:cubicBezTo>
                    <a:pt x="8897" y="90393"/>
                    <a:pt x="9033" y="90317"/>
                    <a:pt x="9086" y="90147"/>
                  </a:cubicBezTo>
                  <a:cubicBezTo>
                    <a:pt x="9803" y="87309"/>
                    <a:pt x="10912" y="84667"/>
                    <a:pt x="12315" y="82155"/>
                  </a:cubicBezTo>
                  <a:lnTo>
                    <a:pt x="12315" y="82155"/>
                  </a:lnTo>
                  <a:cubicBezTo>
                    <a:pt x="12282" y="82383"/>
                    <a:pt x="12315" y="82644"/>
                    <a:pt x="12348" y="82873"/>
                  </a:cubicBezTo>
                  <a:cubicBezTo>
                    <a:pt x="12364" y="83154"/>
                    <a:pt x="12582" y="83301"/>
                    <a:pt x="12793" y="83301"/>
                  </a:cubicBezTo>
                  <a:cubicBezTo>
                    <a:pt x="12998" y="83301"/>
                    <a:pt x="13196" y="83162"/>
                    <a:pt x="13196" y="82873"/>
                  </a:cubicBezTo>
                  <a:cubicBezTo>
                    <a:pt x="13163" y="79056"/>
                    <a:pt x="16327" y="76675"/>
                    <a:pt x="17501" y="73250"/>
                  </a:cubicBezTo>
                  <a:cubicBezTo>
                    <a:pt x="18089" y="71554"/>
                    <a:pt x="18121" y="69792"/>
                    <a:pt x="18219" y="67998"/>
                  </a:cubicBezTo>
                  <a:cubicBezTo>
                    <a:pt x="18317" y="65486"/>
                    <a:pt x="18708" y="63072"/>
                    <a:pt x="19328" y="60658"/>
                  </a:cubicBezTo>
                  <a:cubicBezTo>
                    <a:pt x="20307" y="56875"/>
                    <a:pt x="21383" y="52569"/>
                    <a:pt x="24254" y="49763"/>
                  </a:cubicBezTo>
                  <a:cubicBezTo>
                    <a:pt x="25835" y="48224"/>
                    <a:pt x="27907" y="47366"/>
                    <a:pt x="29959" y="47366"/>
                  </a:cubicBezTo>
                  <a:cubicBezTo>
                    <a:pt x="31082" y="47366"/>
                    <a:pt x="32198" y="47623"/>
                    <a:pt x="33224" y="48165"/>
                  </a:cubicBezTo>
                  <a:cubicBezTo>
                    <a:pt x="33257" y="48230"/>
                    <a:pt x="33355" y="48263"/>
                    <a:pt x="33420" y="48296"/>
                  </a:cubicBezTo>
                  <a:cubicBezTo>
                    <a:pt x="33877" y="48557"/>
                    <a:pt x="34333" y="48883"/>
                    <a:pt x="34757" y="49242"/>
                  </a:cubicBezTo>
                  <a:cubicBezTo>
                    <a:pt x="34800" y="49284"/>
                    <a:pt x="34849" y="49302"/>
                    <a:pt x="34897" y="49302"/>
                  </a:cubicBezTo>
                  <a:cubicBezTo>
                    <a:pt x="35030" y="49302"/>
                    <a:pt x="35147" y="49158"/>
                    <a:pt x="35051" y="49013"/>
                  </a:cubicBezTo>
                  <a:cubicBezTo>
                    <a:pt x="34757" y="48557"/>
                    <a:pt x="34431" y="48165"/>
                    <a:pt x="34040" y="47839"/>
                  </a:cubicBezTo>
                  <a:cubicBezTo>
                    <a:pt x="34888" y="45653"/>
                    <a:pt x="35573" y="43566"/>
                    <a:pt x="35997" y="41445"/>
                  </a:cubicBezTo>
                  <a:cubicBezTo>
                    <a:pt x="35997" y="43631"/>
                    <a:pt x="36160" y="45784"/>
                    <a:pt x="36975" y="47871"/>
                  </a:cubicBezTo>
                  <a:cubicBezTo>
                    <a:pt x="36975" y="47904"/>
                    <a:pt x="37008" y="47904"/>
                    <a:pt x="37008" y="47904"/>
                  </a:cubicBezTo>
                  <a:cubicBezTo>
                    <a:pt x="36649" y="48948"/>
                    <a:pt x="36421" y="50024"/>
                    <a:pt x="36258" y="51133"/>
                  </a:cubicBezTo>
                  <a:cubicBezTo>
                    <a:pt x="36193" y="50873"/>
                    <a:pt x="36095" y="50579"/>
                    <a:pt x="35997" y="50318"/>
                  </a:cubicBezTo>
                  <a:cubicBezTo>
                    <a:pt x="35966" y="50256"/>
                    <a:pt x="35899" y="50224"/>
                    <a:pt x="35840" y="50224"/>
                  </a:cubicBezTo>
                  <a:cubicBezTo>
                    <a:pt x="35774" y="50224"/>
                    <a:pt x="35719" y="50265"/>
                    <a:pt x="35736" y="50351"/>
                  </a:cubicBezTo>
                  <a:cubicBezTo>
                    <a:pt x="36715" y="57560"/>
                    <a:pt x="35475" y="64116"/>
                    <a:pt x="33322" y="70999"/>
                  </a:cubicBezTo>
                  <a:cubicBezTo>
                    <a:pt x="32409" y="73902"/>
                    <a:pt x="31267" y="76936"/>
                    <a:pt x="31332" y="80035"/>
                  </a:cubicBezTo>
                  <a:cubicBezTo>
                    <a:pt x="31397" y="83166"/>
                    <a:pt x="33192" y="85841"/>
                    <a:pt x="33518" y="88907"/>
                  </a:cubicBezTo>
                  <a:cubicBezTo>
                    <a:pt x="33518" y="89171"/>
                    <a:pt x="33756" y="89304"/>
                    <a:pt x="33946" y="89304"/>
                  </a:cubicBezTo>
                  <a:cubicBezTo>
                    <a:pt x="33967" y="89304"/>
                    <a:pt x="33988" y="89302"/>
                    <a:pt x="34007" y="89299"/>
                  </a:cubicBezTo>
                  <a:lnTo>
                    <a:pt x="34007" y="89299"/>
                  </a:lnTo>
                  <a:cubicBezTo>
                    <a:pt x="32931" y="93768"/>
                    <a:pt x="32050" y="98204"/>
                    <a:pt x="31887" y="102869"/>
                  </a:cubicBezTo>
                  <a:cubicBezTo>
                    <a:pt x="31724" y="107435"/>
                    <a:pt x="31985" y="112035"/>
                    <a:pt x="32604" y="116569"/>
                  </a:cubicBezTo>
                  <a:cubicBezTo>
                    <a:pt x="30517" y="121527"/>
                    <a:pt x="27418" y="126094"/>
                    <a:pt x="23503" y="129715"/>
                  </a:cubicBezTo>
                  <a:cubicBezTo>
                    <a:pt x="20470" y="132553"/>
                    <a:pt x="17045" y="135064"/>
                    <a:pt x="15838" y="139207"/>
                  </a:cubicBezTo>
                  <a:cubicBezTo>
                    <a:pt x="15699" y="139644"/>
                    <a:pt x="16067" y="139935"/>
                    <a:pt x="16421" y="139935"/>
                  </a:cubicBezTo>
                  <a:cubicBezTo>
                    <a:pt x="16648" y="139935"/>
                    <a:pt x="16870" y="139814"/>
                    <a:pt x="16947" y="139533"/>
                  </a:cubicBezTo>
                  <a:cubicBezTo>
                    <a:pt x="18415" y="134673"/>
                    <a:pt x="23210" y="131965"/>
                    <a:pt x="26439" y="128377"/>
                  </a:cubicBezTo>
                  <a:cubicBezTo>
                    <a:pt x="29245" y="125246"/>
                    <a:pt x="31300" y="121723"/>
                    <a:pt x="32768" y="117841"/>
                  </a:cubicBezTo>
                  <a:cubicBezTo>
                    <a:pt x="32800" y="118069"/>
                    <a:pt x="32833" y="118265"/>
                    <a:pt x="32865" y="118493"/>
                  </a:cubicBezTo>
                  <a:cubicBezTo>
                    <a:pt x="31495" y="125311"/>
                    <a:pt x="27744" y="130726"/>
                    <a:pt x="23764" y="136304"/>
                  </a:cubicBezTo>
                  <a:cubicBezTo>
                    <a:pt x="19459" y="142339"/>
                    <a:pt x="3214" y="181319"/>
                    <a:pt x="180" y="188137"/>
                  </a:cubicBezTo>
                  <a:cubicBezTo>
                    <a:pt x="0" y="188520"/>
                    <a:pt x="317" y="188856"/>
                    <a:pt x="628" y="188856"/>
                  </a:cubicBezTo>
                  <a:cubicBezTo>
                    <a:pt x="767" y="188856"/>
                    <a:pt x="905" y="188788"/>
                    <a:pt x="996" y="188626"/>
                  </a:cubicBezTo>
                  <a:cubicBezTo>
                    <a:pt x="4584" y="181580"/>
                    <a:pt x="20731" y="142306"/>
                    <a:pt x="25330" y="135847"/>
                  </a:cubicBezTo>
                  <a:cubicBezTo>
                    <a:pt x="28690" y="131117"/>
                    <a:pt x="32376" y="125833"/>
                    <a:pt x="33094" y="119929"/>
                  </a:cubicBezTo>
                  <a:cubicBezTo>
                    <a:pt x="33257" y="120907"/>
                    <a:pt x="33420" y="121853"/>
                    <a:pt x="33616" y="122799"/>
                  </a:cubicBezTo>
                  <a:cubicBezTo>
                    <a:pt x="34333" y="126648"/>
                    <a:pt x="36095" y="130987"/>
                    <a:pt x="39748" y="132487"/>
                  </a:cubicBezTo>
                  <a:cubicBezTo>
                    <a:pt x="39748" y="132520"/>
                    <a:pt x="39716" y="132585"/>
                    <a:pt x="39748" y="132618"/>
                  </a:cubicBezTo>
                  <a:cubicBezTo>
                    <a:pt x="41510" y="136076"/>
                    <a:pt x="43630" y="139338"/>
                    <a:pt x="45587" y="142697"/>
                  </a:cubicBezTo>
                  <a:cubicBezTo>
                    <a:pt x="47544" y="146025"/>
                    <a:pt x="69726" y="184940"/>
                    <a:pt x="71781" y="188202"/>
                  </a:cubicBezTo>
                  <a:cubicBezTo>
                    <a:pt x="71905" y="188388"/>
                    <a:pt x="72075" y="188466"/>
                    <a:pt x="72239" y="188466"/>
                  </a:cubicBezTo>
                  <a:cubicBezTo>
                    <a:pt x="72592" y="188466"/>
                    <a:pt x="72917" y="188104"/>
                    <a:pt x="72694" y="187680"/>
                  </a:cubicBezTo>
                  <a:cubicBezTo>
                    <a:pt x="69400" y="180928"/>
                    <a:pt x="44804" y="138489"/>
                    <a:pt x="40107" y="132618"/>
                  </a:cubicBezTo>
                  <a:lnTo>
                    <a:pt x="40107" y="132618"/>
                  </a:lnTo>
                  <a:cubicBezTo>
                    <a:pt x="40759" y="132846"/>
                    <a:pt x="41444" y="132977"/>
                    <a:pt x="42227" y="133009"/>
                  </a:cubicBezTo>
                  <a:cubicBezTo>
                    <a:pt x="42238" y="133010"/>
                    <a:pt x="42249" y="133010"/>
                    <a:pt x="42260" y="133010"/>
                  </a:cubicBezTo>
                  <a:cubicBezTo>
                    <a:pt x="42878" y="133010"/>
                    <a:pt x="42837" y="132094"/>
                    <a:pt x="42227" y="131998"/>
                  </a:cubicBezTo>
                  <a:cubicBezTo>
                    <a:pt x="34757" y="131117"/>
                    <a:pt x="34268" y="121103"/>
                    <a:pt x="33583" y="115362"/>
                  </a:cubicBezTo>
                  <a:cubicBezTo>
                    <a:pt x="32768" y="108773"/>
                    <a:pt x="32572" y="102020"/>
                    <a:pt x="33681" y="95464"/>
                  </a:cubicBezTo>
                  <a:cubicBezTo>
                    <a:pt x="35410" y="85189"/>
                    <a:pt x="41803" y="72532"/>
                    <a:pt x="36682" y="62289"/>
                  </a:cubicBezTo>
                  <a:cubicBezTo>
                    <a:pt x="37073" y="60104"/>
                    <a:pt x="37269" y="57886"/>
                    <a:pt x="37139" y="55733"/>
                  </a:cubicBezTo>
                  <a:cubicBezTo>
                    <a:pt x="37139" y="53189"/>
                    <a:pt x="37334" y="50709"/>
                    <a:pt x="37530" y="48132"/>
                  </a:cubicBezTo>
                  <a:cubicBezTo>
                    <a:pt x="37693" y="48067"/>
                    <a:pt x="37856" y="47904"/>
                    <a:pt x="37758" y="47643"/>
                  </a:cubicBezTo>
                  <a:cubicBezTo>
                    <a:pt x="36258" y="42685"/>
                    <a:pt x="37400" y="37531"/>
                    <a:pt x="36584" y="32540"/>
                  </a:cubicBezTo>
                  <a:cubicBezTo>
                    <a:pt x="36780" y="31301"/>
                    <a:pt x="37106" y="30061"/>
                    <a:pt x="37269" y="28789"/>
                  </a:cubicBezTo>
                  <a:cubicBezTo>
                    <a:pt x="37497" y="26734"/>
                    <a:pt x="37269" y="24744"/>
                    <a:pt x="36747" y="22754"/>
                  </a:cubicBezTo>
                  <a:cubicBezTo>
                    <a:pt x="36747" y="22722"/>
                    <a:pt x="36747" y="22722"/>
                    <a:pt x="36747" y="22722"/>
                  </a:cubicBezTo>
                  <a:cubicBezTo>
                    <a:pt x="36845" y="22265"/>
                    <a:pt x="36943" y="21841"/>
                    <a:pt x="37008" y="21384"/>
                  </a:cubicBezTo>
                  <a:cubicBezTo>
                    <a:pt x="37334" y="22232"/>
                    <a:pt x="37726" y="23048"/>
                    <a:pt x="38150" y="23831"/>
                  </a:cubicBezTo>
                  <a:cubicBezTo>
                    <a:pt x="38150" y="23831"/>
                    <a:pt x="38150" y="23831"/>
                    <a:pt x="38150" y="23863"/>
                  </a:cubicBezTo>
                  <a:cubicBezTo>
                    <a:pt x="37987" y="25494"/>
                    <a:pt x="38085" y="27093"/>
                    <a:pt x="38443" y="28691"/>
                  </a:cubicBezTo>
                  <a:cubicBezTo>
                    <a:pt x="38867" y="30583"/>
                    <a:pt x="39781" y="32312"/>
                    <a:pt x="39813" y="34269"/>
                  </a:cubicBezTo>
                  <a:cubicBezTo>
                    <a:pt x="39944" y="37825"/>
                    <a:pt x="39324" y="40956"/>
                    <a:pt x="40857" y="44316"/>
                  </a:cubicBezTo>
                  <a:cubicBezTo>
                    <a:pt x="39944" y="44740"/>
                    <a:pt x="39128" y="45262"/>
                    <a:pt x="38411" y="45914"/>
                  </a:cubicBezTo>
                  <a:cubicBezTo>
                    <a:pt x="38301" y="46024"/>
                    <a:pt x="38399" y="46157"/>
                    <a:pt x="38531" y="46157"/>
                  </a:cubicBezTo>
                  <a:cubicBezTo>
                    <a:pt x="38555" y="46157"/>
                    <a:pt x="38581" y="46153"/>
                    <a:pt x="38606" y="46143"/>
                  </a:cubicBezTo>
                  <a:cubicBezTo>
                    <a:pt x="40862" y="44929"/>
                    <a:pt x="42931" y="44377"/>
                    <a:pt x="45088" y="44377"/>
                  </a:cubicBezTo>
                  <a:cubicBezTo>
                    <a:pt x="46642" y="44377"/>
                    <a:pt x="48242" y="44664"/>
                    <a:pt x="49991" y="45197"/>
                  </a:cubicBezTo>
                  <a:cubicBezTo>
                    <a:pt x="50029" y="45208"/>
                    <a:pt x="50066" y="45214"/>
                    <a:pt x="50101" y="45214"/>
                  </a:cubicBezTo>
                  <a:cubicBezTo>
                    <a:pt x="50462" y="45214"/>
                    <a:pt x="50670" y="44654"/>
                    <a:pt x="50284" y="44446"/>
                  </a:cubicBezTo>
                  <a:cubicBezTo>
                    <a:pt x="49273" y="43892"/>
                    <a:pt x="48164" y="43533"/>
                    <a:pt x="46990" y="43370"/>
                  </a:cubicBezTo>
                  <a:cubicBezTo>
                    <a:pt x="47055" y="43272"/>
                    <a:pt x="47088" y="43109"/>
                    <a:pt x="47055" y="42979"/>
                  </a:cubicBezTo>
                  <a:cubicBezTo>
                    <a:pt x="46044" y="38118"/>
                    <a:pt x="40955" y="33747"/>
                    <a:pt x="42847" y="28528"/>
                  </a:cubicBezTo>
                  <a:cubicBezTo>
                    <a:pt x="42912" y="28365"/>
                    <a:pt x="42749" y="28202"/>
                    <a:pt x="42586" y="28202"/>
                  </a:cubicBezTo>
                  <a:cubicBezTo>
                    <a:pt x="42651" y="28006"/>
                    <a:pt x="42619" y="27810"/>
                    <a:pt x="42456" y="27647"/>
                  </a:cubicBezTo>
                  <a:cubicBezTo>
                    <a:pt x="39879" y="25135"/>
                    <a:pt x="38019" y="21971"/>
                    <a:pt x="37236" y="18448"/>
                  </a:cubicBezTo>
                  <a:cubicBezTo>
                    <a:pt x="36878" y="16817"/>
                    <a:pt x="36682" y="15154"/>
                    <a:pt x="36780" y="13490"/>
                  </a:cubicBezTo>
                  <a:cubicBezTo>
                    <a:pt x="36812" y="12936"/>
                    <a:pt x="36878" y="12381"/>
                    <a:pt x="37008" y="11859"/>
                  </a:cubicBezTo>
                  <a:cubicBezTo>
                    <a:pt x="37041" y="11827"/>
                    <a:pt x="37041" y="11794"/>
                    <a:pt x="37041" y="11761"/>
                  </a:cubicBezTo>
                  <a:cubicBezTo>
                    <a:pt x="37302" y="10946"/>
                    <a:pt x="37791" y="10261"/>
                    <a:pt x="38672" y="9837"/>
                  </a:cubicBezTo>
                  <a:cubicBezTo>
                    <a:pt x="39011" y="9667"/>
                    <a:pt x="39438" y="9612"/>
                    <a:pt x="39884" y="9612"/>
                  </a:cubicBezTo>
                  <a:cubicBezTo>
                    <a:pt x="40297" y="9612"/>
                    <a:pt x="40726" y="9659"/>
                    <a:pt x="41118" y="9706"/>
                  </a:cubicBezTo>
                  <a:cubicBezTo>
                    <a:pt x="40792" y="10000"/>
                    <a:pt x="40498" y="10293"/>
                    <a:pt x="40270" y="10554"/>
                  </a:cubicBezTo>
                  <a:cubicBezTo>
                    <a:pt x="40045" y="10855"/>
                    <a:pt x="40261" y="11174"/>
                    <a:pt x="40536" y="11174"/>
                  </a:cubicBezTo>
                  <a:cubicBezTo>
                    <a:pt x="40620" y="11174"/>
                    <a:pt x="40708" y="11145"/>
                    <a:pt x="40792" y="11076"/>
                  </a:cubicBezTo>
                  <a:cubicBezTo>
                    <a:pt x="41166" y="10780"/>
                    <a:pt x="41481" y="10372"/>
                    <a:pt x="41945" y="10372"/>
                  </a:cubicBezTo>
                  <a:cubicBezTo>
                    <a:pt x="42453" y="10372"/>
                    <a:pt x="43141" y="10859"/>
                    <a:pt x="44282" y="12512"/>
                  </a:cubicBezTo>
                  <a:cubicBezTo>
                    <a:pt x="45163" y="13816"/>
                    <a:pt x="45718" y="15349"/>
                    <a:pt x="46827" y="16459"/>
                  </a:cubicBezTo>
                  <a:cubicBezTo>
                    <a:pt x="46860" y="16492"/>
                    <a:pt x="46899" y="16506"/>
                    <a:pt x="46938" y="16506"/>
                  </a:cubicBezTo>
                  <a:cubicBezTo>
                    <a:pt x="47052" y="16506"/>
                    <a:pt x="47161" y="16384"/>
                    <a:pt x="47088" y="16263"/>
                  </a:cubicBezTo>
                  <a:cubicBezTo>
                    <a:pt x="46500" y="15154"/>
                    <a:pt x="45848" y="14110"/>
                    <a:pt x="45326" y="12968"/>
                  </a:cubicBezTo>
                  <a:cubicBezTo>
                    <a:pt x="44873" y="12001"/>
                    <a:pt x="42768" y="9327"/>
                    <a:pt x="41838" y="9327"/>
                  </a:cubicBezTo>
                  <a:cubicBezTo>
                    <a:pt x="41764" y="9327"/>
                    <a:pt x="41698" y="9344"/>
                    <a:pt x="41640" y="9380"/>
                  </a:cubicBezTo>
                  <a:cubicBezTo>
                    <a:pt x="40907" y="9113"/>
                    <a:pt x="40097" y="8915"/>
                    <a:pt x="39311" y="8915"/>
                  </a:cubicBezTo>
                  <a:cubicBezTo>
                    <a:pt x="38558" y="8915"/>
                    <a:pt x="37826" y="9097"/>
                    <a:pt x="37204" y="9576"/>
                  </a:cubicBezTo>
                  <a:cubicBezTo>
                    <a:pt x="37171" y="7684"/>
                    <a:pt x="36845" y="5596"/>
                    <a:pt x="36030" y="3965"/>
                  </a:cubicBezTo>
                  <a:cubicBezTo>
                    <a:pt x="36788" y="1952"/>
                    <a:pt x="38406" y="651"/>
                    <a:pt x="40496" y="651"/>
                  </a:cubicBezTo>
                  <a:cubicBezTo>
                    <a:pt x="41014" y="651"/>
                    <a:pt x="41560" y="731"/>
                    <a:pt x="42129" y="899"/>
                  </a:cubicBezTo>
                  <a:cubicBezTo>
                    <a:pt x="42149" y="907"/>
                    <a:pt x="42168" y="910"/>
                    <a:pt x="42186" y="910"/>
                  </a:cubicBezTo>
                  <a:cubicBezTo>
                    <a:pt x="42313" y="910"/>
                    <a:pt x="42374" y="724"/>
                    <a:pt x="42260" y="638"/>
                  </a:cubicBezTo>
                  <a:cubicBezTo>
                    <a:pt x="41487" y="202"/>
                    <a:pt x="40641" y="0"/>
                    <a:pt x="398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52"/>
            <p:cNvSpPr/>
            <p:nvPr/>
          </p:nvSpPr>
          <p:spPr>
            <a:xfrm flipH="1">
              <a:off x="7272460" y="2011122"/>
              <a:ext cx="293687" cy="285804"/>
            </a:xfrm>
            <a:custGeom>
              <a:avLst/>
              <a:gdLst/>
              <a:ahLst/>
              <a:cxnLst/>
              <a:rect l="l" t="t" r="r" b="b"/>
              <a:pathLst>
                <a:path w="12332" h="12001" extrusionOk="0">
                  <a:moveTo>
                    <a:pt x="7144" y="10199"/>
                  </a:moveTo>
                  <a:cubicBezTo>
                    <a:pt x="8267" y="10199"/>
                    <a:pt x="9400" y="10307"/>
                    <a:pt x="10570" y="10504"/>
                  </a:cubicBezTo>
                  <a:cubicBezTo>
                    <a:pt x="8641" y="10903"/>
                    <a:pt x="6757" y="11031"/>
                    <a:pt x="4847" y="11031"/>
                  </a:cubicBezTo>
                  <a:cubicBezTo>
                    <a:pt x="3947" y="11031"/>
                    <a:pt x="3041" y="11002"/>
                    <a:pt x="2121" y="10960"/>
                  </a:cubicBezTo>
                  <a:cubicBezTo>
                    <a:pt x="3835" y="10435"/>
                    <a:pt x="5479" y="10199"/>
                    <a:pt x="7144" y="10199"/>
                  </a:cubicBezTo>
                  <a:close/>
                  <a:moveTo>
                    <a:pt x="1755" y="1"/>
                  </a:moveTo>
                  <a:cubicBezTo>
                    <a:pt x="1680" y="1"/>
                    <a:pt x="1605" y="40"/>
                    <a:pt x="1567" y="131"/>
                  </a:cubicBezTo>
                  <a:cubicBezTo>
                    <a:pt x="555" y="3458"/>
                    <a:pt x="1" y="7503"/>
                    <a:pt x="1012" y="10895"/>
                  </a:cubicBezTo>
                  <a:cubicBezTo>
                    <a:pt x="751" y="10895"/>
                    <a:pt x="523" y="10895"/>
                    <a:pt x="262" y="10863"/>
                  </a:cubicBezTo>
                  <a:cubicBezTo>
                    <a:pt x="131" y="10863"/>
                    <a:pt x="99" y="11058"/>
                    <a:pt x="229" y="11091"/>
                  </a:cubicBezTo>
                  <a:cubicBezTo>
                    <a:pt x="555" y="11221"/>
                    <a:pt x="849" y="11319"/>
                    <a:pt x="1175" y="11417"/>
                  </a:cubicBezTo>
                  <a:cubicBezTo>
                    <a:pt x="1175" y="11482"/>
                    <a:pt x="1208" y="11548"/>
                    <a:pt x="1240" y="11613"/>
                  </a:cubicBezTo>
                  <a:cubicBezTo>
                    <a:pt x="1288" y="11756"/>
                    <a:pt x="1421" y="11829"/>
                    <a:pt x="1548" y="11829"/>
                  </a:cubicBezTo>
                  <a:cubicBezTo>
                    <a:pt x="1682" y="11829"/>
                    <a:pt x="1811" y="11748"/>
                    <a:pt x="1828" y="11580"/>
                  </a:cubicBezTo>
                  <a:cubicBezTo>
                    <a:pt x="3069" y="11871"/>
                    <a:pt x="4343" y="12001"/>
                    <a:pt x="5618" y="12001"/>
                  </a:cubicBezTo>
                  <a:cubicBezTo>
                    <a:pt x="7493" y="12001"/>
                    <a:pt x="9371" y="11720"/>
                    <a:pt x="11157" y="11254"/>
                  </a:cubicBezTo>
                  <a:cubicBezTo>
                    <a:pt x="11237" y="11361"/>
                    <a:pt x="11366" y="11413"/>
                    <a:pt x="11490" y="11413"/>
                  </a:cubicBezTo>
                  <a:cubicBezTo>
                    <a:pt x="11671" y="11413"/>
                    <a:pt x="11842" y="11303"/>
                    <a:pt x="11842" y="11091"/>
                  </a:cubicBezTo>
                  <a:cubicBezTo>
                    <a:pt x="11874" y="11058"/>
                    <a:pt x="11874" y="11058"/>
                    <a:pt x="11907" y="11058"/>
                  </a:cubicBezTo>
                  <a:cubicBezTo>
                    <a:pt x="12331" y="10928"/>
                    <a:pt x="12266" y="10373"/>
                    <a:pt x="11940" y="10275"/>
                  </a:cubicBezTo>
                  <a:cubicBezTo>
                    <a:pt x="11907" y="10243"/>
                    <a:pt x="11874" y="10243"/>
                    <a:pt x="11842" y="10210"/>
                  </a:cubicBezTo>
                  <a:lnTo>
                    <a:pt x="11809" y="10210"/>
                  </a:lnTo>
                  <a:cubicBezTo>
                    <a:pt x="11711" y="7405"/>
                    <a:pt x="11614" y="4502"/>
                    <a:pt x="11026" y="1762"/>
                  </a:cubicBezTo>
                  <a:cubicBezTo>
                    <a:pt x="11013" y="1707"/>
                    <a:pt x="10965" y="1681"/>
                    <a:pt x="10914" y="1681"/>
                  </a:cubicBezTo>
                  <a:cubicBezTo>
                    <a:pt x="10843" y="1681"/>
                    <a:pt x="10765" y="1732"/>
                    <a:pt x="10765" y="1827"/>
                  </a:cubicBezTo>
                  <a:cubicBezTo>
                    <a:pt x="10537" y="4469"/>
                    <a:pt x="10733" y="7242"/>
                    <a:pt x="10994" y="9917"/>
                  </a:cubicBezTo>
                  <a:cubicBezTo>
                    <a:pt x="9887" y="9580"/>
                    <a:pt x="8732" y="9420"/>
                    <a:pt x="7572" y="9420"/>
                  </a:cubicBezTo>
                  <a:cubicBezTo>
                    <a:pt x="5586" y="9420"/>
                    <a:pt x="3587" y="9888"/>
                    <a:pt x="1795" y="10732"/>
                  </a:cubicBezTo>
                  <a:cubicBezTo>
                    <a:pt x="1599" y="7111"/>
                    <a:pt x="1273" y="3915"/>
                    <a:pt x="1958" y="229"/>
                  </a:cubicBezTo>
                  <a:cubicBezTo>
                    <a:pt x="1978" y="91"/>
                    <a:pt x="1867" y="1"/>
                    <a:pt x="17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52"/>
            <p:cNvSpPr/>
            <p:nvPr/>
          </p:nvSpPr>
          <p:spPr>
            <a:xfrm flipH="1">
              <a:off x="7290083" y="1985378"/>
              <a:ext cx="225266" cy="39890"/>
            </a:xfrm>
            <a:custGeom>
              <a:avLst/>
              <a:gdLst/>
              <a:ahLst/>
              <a:cxnLst/>
              <a:rect l="l" t="t" r="r" b="b"/>
              <a:pathLst>
                <a:path w="9459" h="1675" extrusionOk="0">
                  <a:moveTo>
                    <a:pt x="4637" y="1"/>
                  </a:moveTo>
                  <a:cubicBezTo>
                    <a:pt x="3028" y="1"/>
                    <a:pt x="1416" y="351"/>
                    <a:pt x="151" y="1016"/>
                  </a:cubicBezTo>
                  <a:cubicBezTo>
                    <a:pt x="1" y="1076"/>
                    <a:pt x="100" y="1248"/>
                    <a:pt x="219" y="1248"/>
                  </a:cubicBezTo>
                  <a:cubicBezTo>
                    <a:pt x="229" y="1248"/>
                    <a:pt x="239" y="1247"/>
                    <a:pt x="249" y="1244"/>
                  </a:cubicBezTo>
                  <a:cubicBezTo>
                    <a:pt x="1575" y="1068"/>
                    <a:pt x="2847" y="811"/>
                    <a:pt x="4187" y="811"/>
                  </a:cubicBezTo>
                  <a:cubicBezTo>
                    <a:pt x="4330" y="811"/>
                    <a:pt x="4475" y="814"/>
                    <a:pt x="4620" y="820"/>
                  </a:cubicBezTo>
                  <a:cubicBezTo>
                    <a:pt x="6153" y="918"/>
                    <a:pt x="7458" y="1375"/>
                    <a:pt x="8926" y="1668"/>
                  </a:cubicBezTo>
                  <a:cubicBezTo>
                    <a:pt x="8947" y="1673"/>
                    <a:pt x="8969" y="1675"/>
                    <a:pt x="8989" y="1675"/>
                  </a:cubicBezTo>
                  <a:cubicBezTo>
                    <a:pt x="9280" y="1675"/>
                    <a:pt x="9459" y="1266"/>
                    <a:pt x="9154" y="1114"/>
                  </a:cubicBezTo>
                  <a:cubicBezTo>
                    <a:pt x="7891" y="359"/>
                    <a:pt x="6265" y="1"/>
                    <a:pt x="46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52"/>
            <p:cNvSpPr/>
            <p:nvPr/>
          </p:nvSpPr>
          <p:spPr>
            <a:xfrm flipH="1">
              <a:off x="6941526" y="1980067"/>
              <a:ext cx="339745" cy="1472505"/>
            </a:xfrm>
            <a:custGeom>
              <a:avLst/>
              <a:gdLst/>
              <a:ahLst/>
              <a:cxnLst/>
              <a:rect l="l" t="t" r="r" b="b"/>
              <a:pathLst>
                <a:path w="14266" h="61831" extrusionOk="0">
                  <a:moveTo>
                    <a:pt x="219" y="0"/>
                  </a:moveTo>
                  <a:cubicBezTo>
                    <a:pt x="110" y="0"/>
                    <a:pt x="0" y="100"/>
                    <a:pt x="43" y="228"/>
                  </a:cubicBezTo>
                  <a:cubicBezTo>
                    <a:pt x="1707" y="5349"/>
                    <a:pt x="2979" y="10503"/>
                    <a:pt x="3011" y="15918"/>
                  </a:cubicBezTo>
                  <a:cubicBezTo>
                    <a:pt x="3044" y="20811"/>
                    <a:pt x="1968" y="25606"/>
                    <a:pt x="3044" y="30434"/>
                  </a:cubicBezTo>
                  <a:cubicBezTo>
                    <a:pt x="4120" y="35327"/>
                    <a:pt x="6502" y="39828"/>
                    <a:pt x="7970" y="44591"/>
                  </a:cubicBezTo>
                  <a:cubicBezTo>
                    <a:pt x="9633" y="50038"/>
                    <a:pt x="10514" y="55714"/>
                    <a:pt x="10775" y="61390"/>
                  </a:cubicBezTo>
                  <a:cubicBezTo>
                    <a:pt x="10775" y="61684"/>
                    <a:pt x="10995" y="61830"/>
                    <a:pt x="11215" y="61830"/>
                  </a:cubicBezTo>
                  <a:cubicBezTo>
                    <a:pt x="11435" y="61830"/>
                    <a:pt x="11656" y="61684"/>
                    <a:pt x="11656" y="61390"/>
                  </a:cubicBezTo>
                  <a:cubicBezTo>
                    <a:pt x="11590" y="58095"/>
                    <a:pt x="11297" y="54801"/>
                    <a:pt x="10742" y="51571"/>
                  </a:cubicBezTo>
                  <a:lnTo>
                    <a:pt x="10742" y="51571"/>
                  </a:lnTo>
                  <a:cubicBezTo>
                    <a:pt x="12178" y="54736"/>
                    <a:pt x="12895" y="57867"/>
                    <a:pt x="13613" y="61455"/>
                  </a:cubicBezTo>
                  <a:cubicBezTo>
                    <a:pt x="13627" y="61581"/>
                    <a:pt x="13713" y="61635"/>
                    <a:pt x="13809" y="61635"/>
                  </a:cubicBezTo>
                  <a:cubicBezTo>
                    <a:pt x="13937" y="61635"/>
                    <a:pt x="14083" y="61539"/>
                    <a:pt x="14102" y="61390"/>
                  </a:cubicBezTo>
                  <a:cubicBezTo>
                    <a:pt x="14265" y="57476"/>
                    <a:pt x="12699" y="53300"/>
                    <a:pt x="10449" y="50038"/>
                  </a:cubicBezTo>
                  <a:cubicBezTo>
                    <a:pt x="10188" y="48701"/>
                    <a:pt x="9862" y="47331"/>
                    <a:pt x="9503" y="46026"/>
                  </a:cubicBezTo>
                  <a:cubicBezTo>
                    <a:pt x="8035" y="40742"/>
                    <a:pt x="5425" y="35881"/>
                    <a:pt x="4153" y="30564"/>
                  </a:cubicBezTo>
                  <a:cubicBezTo>
                    <a:pt x="2848" y="25149"/>
                    <a:pt x="4284" y="19702"/>
                    <a:pt x="3990" y="14222"/>
                  </a:cubicBezTo>
                  <a:cubicBezTo>
                    <a:pt x="3729" y="9329"/>
                    <a:pt x="2620" y="4468"/>
                    <a:pt x="369" y="97"/>
                  </a:cubicBezTo>
                  <a:cubicBezTo>
                    <a:pt x="335" y="29"/>
                    <a:pt x="277" y="0"/>
                    <a:pt x="2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52"/>
            <p:cNvSpPr/>
            <p:nvPr/>
          </p:nvSpPr>
          <p:spPr>
            <a:xfrm flipH="1">
              <a:off x="7274746" y="2677132"/>
              <a:ext cx="243223" cy="48964"/>
            </a:xfrm>
            <a:custGeom>
              <a:avLst/>
              <a:gdLst/>
              <a:ahLst/>
              <a:cxnLst/>
              <a:rect l="l" t="t" r="r" b="b"/>
              <a:pathLst>
                <a:path w="10213" h="2056" extrusionOk="0">
                  <a:moveTo>
                    <a:pt x="9868" y="0"/>
                  </a:moveTo>
                  <a:cubicBezTo>
                    <a:pt x="9833" y="0"/>
                    <a:pt x="9795" y="7"/>
                    <a:pt x="9754" y="22"/>
                  </a:cubicBezTo>
                  <a:cubicBezTo>
                    <a:pt x="8123" y="577"/>
                    <a:pt x="6622" y="1066"/>
                    <a:pt x="4861" y="1164"/>
                  </a:cubicBezTo>
                  <a:cubicBezTo>
                    <a:pt x="4657" y="1172"/>
                    <a:pt x="4454" y="1176"/>
                    <a:pt x="4251" y="1176"/>
                  </a:cubicBezTo>
                  <a:cubicBezTo>
                    <a:pt x="3248" y="1176"/>
                    <a:pt x="2246" y="1090"/>
                    <a:pt x="1243" y="1090"/>
                  </a:cubicBezTo>
                  <a:cubicBezTo>
                    <a:pt x="883" y="1090"/>
                    <a:pt x="523" y="1101"/>
                    <a:pt x="163" y="1131"/>
                  </a:cubicBezTo>
                  <a:cubicBezTo>
                    <a:pt x="33" y="1164"/>
                    <a:pt x="0" y="1327"/>
                    <a:pt x="131" y="1359"/>
                  </a:cubicBezTo>
                  <a:cubicBezTo>
                    <a:pt x="1392" y="1790"/>
                    <a:pt x="2963" y="2056"/>
                    <a:pt x="4540" y="2056"/>
                  </a:cubicBezTo>
                  <a:cubicBezTo>
                    <a:pt x="6551" y="2056"/>
                    <a:pt x="8574" y="1623"/>
                    <a:pt x="9982" y="544"/>
                  </a:cubicBezTo>
                  <a:cubicBezTo>
                    <a:pt x="10213" y="400"/>
                    <a:pt x="10137" y="0"/>
                    <a:pt x="98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52"/>
            <p:cNvSpPr/>
            <p:nvPr/>
          </p:nvSpPr>
          <p:spPr>
            <a:xfrm flipH="1">
              <a:off x="7303538" y="2595304"/>
              <a:ext cx="212882" cy="37080"/>
            </a:xfrm>
            <a:custGeom>
              <a:avLst/>
              <a:gdLst/>
              <a:ahLst/>
              <a:cxnLst/>
              <a:rect l="l" t="t" r="r" b="b"/>
              <a:pathLst>
                <a:path w="8939" h="1557" extrusionOk="0">
                  <a:moveTo>
                    <a:pt x="8482" y="0"/>
                  </a:moveTo>
                  <a:cubicBezTo>
                    <a:pt x="5742" y="196"/>
                    <a:pt x="3067" y="946"/>
                    <a:pt x="294" y="1012"/>
                  </a:cubicBezTo>
                  <a:cubicBezTo>
                    <a:pt x="1" y="1012"/>
                    <a:pt x="1" y="1468"/>
                    <a:pt x="294" y="1501"/>
                  </a:cubicBezTo>
                  <a:cubicBezTo>
                    <a:pt x="1065" y="1529"/>
                    <a:pt x="1868" y="1557"/>
                    <a:pt x="2680" y="1557"/>
                  </a:cubicBezTo>
                  <a:cubicBezTo>
                    <a:pt x="4721" y="1557"/>
                    <a:pt x="6825" y="1381"/>
                    <a:pt x="8645" y="587"/>
                  </a:cubicBezTo>
                  <a:cubicBezTo>
                    <a:pt x="8938" y="490"/>
                    <a:pt x="8775" y="0"/>
                    <a:pt x="84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52"/>
            <p:cNvSpPr/>
            <p:nvPr/>
          </p:nvSpPr>
          <p:spPr>
            <a:xfrm flipH="1">
              <a:off x="7309754" y="2535266"/>
              <a:ext cx="226076" cy="20743"/>
            </a:xfrm>
            <a:custGeom>
              <a:avLst/>
              <a:gdLst/>
              <a:ahLst/>
              <a:cxnLst/>
              <a:rect l="l" t="t" r="r" b="b"/>
              <a:pathLst>
                <a:path w="9493" h="871" extrusionOk="0">
                  <a:moveTo>
                    <a:pt x="7533" y="1"/>
                  </a:moveTo>
                  <a:cubicBezTo>
                    <a:pt x="5129" y="1"/>
                    <a:pt x="2651" y="273"/>
                    <a:pt x="261" y="434"/>
                  </a:cubicBezTo>
                  <a:cubicBezTo>
                    <a:pt x="0" y="434"/>
                    <a:pt x="0" y="858"/>
                    <a:pt x="261" y="858"/>
                  </a:cubicBezTo>
                  <a:cubicBezTo>
                    <a:pt x="555" y="854"/>
                    <a:pt x="850" y="853"/>
                    <a:pt x="1147" y="853"/>
                  </a:cubicBezTo>
                  <a:cubicBezTo>
                    <a:pt x="2226" y="853"/>
                    <a:pt x="3320" y="870"/>
                    <a:pt x="4412" y="870"/>
                  </a:cubicBezTo>
                  <a:cubicBezTo>
                    <a:pt x="5981" y="870"/>
                    <a:pt x="7547" y="835"/>
                    <a:pt x="9068" y="662"/>
                  </a:cubicBezTo>
                  <a:cubicBezTo>
                    <a:pt x="9460" y="597"/>
                    <a:pt x="9492" y="42"/>
                    <a:pt x="9068" y="42"/>
                  </a:cubicBezTo>
                  <a:cubicBezTo>
                    <a:pt x="8561" y="13"/>
                    <a:pt x="8048" y="1"/>
                    <a:pt x="75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52"/>
            <p:cNvSpPr/>
            <p:nvPr/>
          </p:nvSpPr>
          <p:spPr>
            <a:xfrm flipH="1">
              <a:off x="7344714" y="2491018"/>
              <a:ext cx="156941" cy="20409"/>
            </a:xfrm>
            <a:custGeom>
              <a:avLst/>
              <a:gdLst/>
              <a:ahLst/>
              <a:cxnLst/>
              <a:rect l="l" t="t" r="r" b="b"/>
              <a:pathLst>
                <a:path w="6590" h="857" extrusionOk="0">
                  <a:moveTo>
                    <a:pt x="4211" y="1"/>
                  </a:moveTo>
                  <a:cubicBezTo>
                    <a:pt x="2867" y="1"/>
                    <a:pt x="1480" y="207"/>
                    <a:pt x="261" y="400"/>
                  </a:cubicBezTo>
                  <a:cubicBezTo>
                    <a:pt x="0" y="465"/>
                    <a:pt x="66" y="856"/>
                    <a:pt x="294" y="856"/>
                  </a:cubicBezTo>
                  <a:cubicBezTo>
                    <a:pt x="783" y="824"/>
                    <a:pt x="1277" y="814"/>
                    <a:pt x="1771" y="814"/>
                  </a:cubicBezTo>
                  <a:cubicBezTo>
                    <a:pt x="2595" y="814"/>
                    <a:pt x="3422" y="842"/>
                    <a:pt x="4237" y="842"/>
                  </a:cubicBezTo>
                  <a:cubicBezTo>
                    <a:pt x="4890" y="842"/>
                    <a:pt x="5535" y="824"/>
                    <a:pt x="6165" y="759"/>
                  </a:cubicBezTo>
                  <a:cubicBezTo>
                    <a:pt x="6492" y="726"/>
                    <a:pt x="6590" y="269"/>
                    <a:pt x="6263" y="204"/>
                  </a:cubicBezTo>
                  <a:cubicBezTo>
                    <a:pt x="5611" y="58"/>
                    <a:pt x="4917" y="1"/>
                    <a:pt x="42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52"/>
            <p:cNvSpPr/>
            <p:nvPr/>
          </p:nvSpPr>
          <p:spPr>
            <a:xfrm flipH="1">
              <a:off x="7051075" y="3664526"/>
              <a:ext cx="67039" cy="132602"/>
            </a:xfrm>
            <a:custGeom>
              <a:avLst/>
              <a:gdLst/>
              <a:ahLst/>
              <a:cxnLst/>
              <a:rect l="l" t="t" r="r" b="b"/>
              <a:pathLst>
                <a:path w="2815" h="5568" extrusionOk="0">
                  <a:moveTo>
                    <a:pt x="2385" y="0"/>
                  </a:moveTo>
                  <a:cubicBezTo>
                    <a:pt x="2244" y="0"/>
                    <a:pt x="2107" y="78"/>
                    <a:pt x="2065" y="249"/>
                  </a:cubicBezTo>
                  <a:cubicBezTo>
                    <a:pt x="1836" y="1097"/>
                    <a:pt x="1738" y="1978"/>
                    <a:pt x="1412" y="2826"/>
                  </a:cubicBezTo>
                  <a:cubicBezTo>
                    <a:pt x="1053" y="3707"/>
                    <a:pt x="564" y="4555"/>
                    <a:pt x="75" y="5371"/>
                  </a:cubicBezTo>
                  <a:cubicBezTo>
                    <a:pt x="1" y="5469"/>
                    <a:pt x="95" y="5568"/>
                    <a:pt x="187" y="5568"/>
                  </a:cubicBezTo>
                  <a:cubicBezTo>
                    <a:pt x="217" y="5568"/>
                    <a:pt x="247" y="5558"/>
                    <a:pt x="270" y="5534"/>
                  </a:cubicBezTo>
                  <a:cubicBezTo>
                    <a:pt x="1706" y="4359"/>
                    <a:pt x="2815" y="2239"/>
                    <a:pt x="2750" y="347"/>
                  </a:cubicBezTo>
                  <a:cubicBezTo>
                    <a:pt x="2750" y="127"/>
                    <a:pt x="2564" y="0"/>
                    <a:pt x="23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52"/>
            <p:cNvSpPr/>
            <p:nvPr/>
          </p:nvSpPr>
          <p:spPr>
            <a:xfrm flipH="1">
              <a:off x="5885045" y="901129"/>
              <a:ext cx="1685745" cy="4348000"/>
            </a:xfrm>
            <a:custGeom>
              <a:avLst/>
              <a:gdLst/>
              <a:ahLst/>
              <a:cxnLst/>
              <a:rect l="l" t="t" r="r" b="b"/>
              <a:pathLst>
                <a:path w="70785" h="182574" extrusionOk="0">
                  <a:moveTo>
                    <a:pt x="24400" y="43478"/>
                  </a:moveTo>
                  <a:lnTo>
                    <a:pt x="24400" y="43478"/>
                  </a:lnTo>
                  <a:cubicBezTo>
                    <a:pt x="26031" y="46609"/>
                    <a:pt x="28347" y="49349"/>
                    <a:pt x="29358" y="52807"/>
                  </a:cubicBezTo>
                  <a:cubicBezTo>
                    <a:pt x="29978" y="54960"/>
                    <a:pt x="30173" y="57211"/>
                    <a:pt x="30761" y="59331"/>
                  </a:cubicBezTo>
                  <a:cubicBezTo>
                    <a:pt x="30271" y="58581"/>
                    <a:pt x="29749" y="57863"/>
                    <a:pt x="29227" y="57145"/>
                  </a:cubicBezTo>
                  <a:cubicBezTo>
                    <a:pt x="29227" y="57113"/>
                    <a:pt x="29195" y="57113"/>
                    <a:pt x="29162" y="57113"/>
                  </a:cubicBezTo>
                  <a:cubicBezTo>
                    <a:pt x="29358" y="56950"/>
                    <a:pt x="29456" y="56689"/>
                    <a:pt x="29293" y="56395"/>
                  </a:cubicBezTo>
                  <a:cubicBezTo>
                    <a:pt x="27238" y="52742"/>
                    <a:pt x="25541" y="48958"/>
                    <a:pt x="24661" y="44848"/>
                  </a:cubicBezTo>
                  <a:cubicBezTo>
                    <a:pt x="24563" y="44391"/>
                    <a:pt x="24465" y="43934"/>
                    <a:pt x="24400" y="43478"/>
                  </a:cubicBezTo>
                  <a:close/>
                  <a:moveTo>
                    <a:pt x="4746" y="0"/>
                  </a:moveTo>
                  <a:cubicBezTo>
                    <a:pt x="4660" y="0"/>
                    <a:pt x="4577" y="81"/>
                    <a:pt x="4600" y="191"/>
                  </a:cubicBezTo>
                  <a:cubicBezTo>
                    <a:pt x="5546" y="3584"/>
                    <a:pt x="7144" y="6911"/>
                    <a:pt x="8612" y="10173"/>
                  </a:cubicBezTo>
                  <a:cubicBezTo>
                    <a:pt x="6296" y="8085"/>
                    <a:pt x="1501" y="3649"/>
                    <a:pt x="4404" y="778"/>
                  </a:cubicBezTo>
                  <a:cubicBezTo>
                    <a:pt x="4542" y="640"/>
                    <a:pt x="4399" y="431"/>
                    <a:pt x="4232" y="431"/>
                  </a:cubicBezTo>
                  <a:cubicBezTo>
                    <a:pt x="4203" y="431"/>
                    <a:pt x="4172" y="437"/>
                    <a:pt x="4143" y="452"/>
                  </a:cubicBezTo>
                  <a:cubicBezTo>
                    <a:pt x="0" y="2931"/>
                    <a:pt x="6035" y="9781"/>
                    <a:pt x="8579" y="11151"/>
                  </a:cubicBezTo>
                  <a:cubicBezTo>
                    <a:pt x="8637" y="11175"/>
                    <a:pt x="8695" y="11185"/>
                    <a:pt x="8750" y="11185"/>
                  </a:cubicBezTo>
                  <a:cubicBezTo>
                    <a:pt x="8850" y="11185"/>
                    <a:pt x="8940" y="11149"/>
                    <a:pt x="9003" y="11086"/>
                  </a:cubicBezTo>
                  <a:cubicBezTo>
                    <a:pt x="9036" y="11119"/>
                    <a:pt x="9068" y="11151"/>
                    <a:pt x="9101" y="11184"/>
                  </a:cubicBezTo>
                  <a:cubicBezTo>
                    <a:pt x="9068" y="11217"/>
                    <a:pt x="9068" y="11282"/>
                    <a:pt x="9068" y="11347"/>
                  </a:cubicBezTo>
                  <a:cubicBezTo>
                    <a:pt x="10960" y="16501"/>
                    <a:pt x="14288" y="21361"/>
                    <a:pt x="17517" y="25765"/>
                  </a:cubicBezTo>
                  <a:cubicBezTo>
                    <a:pt x="18463" y="27037"/>
                    <a:pt x="19572" y="28309"/>
                    <a:pt x="20583" y="29647"/>
                  </a:cubicBezTo>
                  <a:cubicBezTo>
                    <a:pt x="20224" y="29679"/>
                    <a:pt x="19898" y="29712"/>
                    <a:pt x="19572" y="29843"/>
                  </a:cubicBezTo>
                  <a:cubicBezTo>
                    <a:pt x="19344" y="29908"/>
                    <a:pt x="19278" y="30299"/>
                    <a:pt x="19572" y="30364"/>
                  </a:cubicBezTo>
                  <a:cubicBezTo>
                    <a:pt x="19692" y="30375"/>
                    <a:pt x="19815" y="30379"/>
                    <a:pt x="19941" y="30379"/>
                  </a:cubicBezTo>
                  <a:cubicBezTo>
                    <a:pt x="20192" y="30379"/>
                    <a:pt x="20453" y="30364"/>
                    <a:pt x="20714" y="30364"/>
                  </a:cubicBezTo>
                  <a:cubicBezTo>
                    <a:pt x="20812" y="30332"/>
                    <a:pt x="20942" y="30332"/>
                    <a:pt x="21073" y="30332"/>
                  </a:cubicBezTo>
                  <a:cubicBezTo>
                    <a:pt x="21594" y="31115"/>
                    <a:pt x="22084" y="31930"/>
                    <a:pt x="22410" y="32811"/>
                  </a:cubicBezTo>
                  <a:cubicBezTo>
                    <a:pt x="22964" y="34246"/>
                    <a:pt x="23128" y="35747"/>
                    <a:pt x="23128" y="37247"/>
                  </a:cubicBezTo>
                  <a:cubicBezTo>
                    <a:pt x="22834" y="36301"/>
                    <a:pt x="22443" y="35388"/>
                    <a:pt x="21888" y="34475"/>
                  </a:cubicBezTo>
                  <a:cubicBezTo>
                    <a:pt x="19800" y="31017"/>
                    <a:pt x="17126" y="27853"/>
                    <a:pt x="14744" y="24591"/>
                  </a:cubicBezTo>
                  <a:cubicBezTo>
                    <a:pt x="12689" y="21851"/>
                    <a:pt x="10699" y="19045"/>
                    <a:pt x="8449" y="16468"/>
                  </a:cubicBezTo>
                  <a:cubicBezTo>
                    <a:pt x="8547" y="16207"/>
                    <a:pt x="8416" y="15881"/>
                    <a:pt x="8057" y="15849"/>
                  </a:cubicBezTo>
                  <a:cubicBezTo>
                    <a:pt x="4958" y="15816"/>
                    <a:pt x="4078" y="13402"/>
                    <a:pt x="2544" y="11184"/>
                  </a:cubicBezTo>
                  <a:cubicBezTo>
                    <a:pt x="2512" y="11141"/>
                    <a:pt x="2472" y="11122"/>
                    <a:pt x="2433" y="11122"/>
                  </a:cubicBezTo>
                  <a:cubicBezTo>
                    <a:pt x="2356" y="11122"/>
                    <a:pt x="2284" y="11195"/>
                    <a:pt x="2284" y="11282"/>
                  </a:cubicBezTo>
                  <a:cubicBezTo>
                    <a:pt x="2755" y="13581"/>
                    <a:pt x="4585" y="16812"/>
                    <a:pt x="7220" y="16812"/>
                  </a:cubicBezTo>
                  <a:cubicBezTo>
                    <a:pt x="7501" y="16812"/>
                    <a:pt x="7791" y="16775"/>
                    <a:pt x="8090" y="16697"/>
                  </a:cubicBezTo>
                  <a:cubicBezTo>
                    <a:pt x="9493" y="19045"/>
                    <a:pt x="11091" y="21264"/>
                    <a:pt x="12754" y="23482"/>
                  </a:cubicBezTo>
                  <a:cubicBezTo>
                    <a:pt x="12623" y="23464"/>
                    <a:pt x="12491" y="23456"/>
                    <a:pt x="12357" y="23456"/>
                  </a:cubicBezTo>
                  <a:cubicBezTo>
                    <a:pt x="11492" y="23456"/>
                    <a:pt x="10590" y="23795"/>
                    <a:pt x="9884" y="24134"/>
                  </a:cubicBezTo>
                  <a:cubicBezTo>
                    <a:pt x="9650" y="24222"/>
                    <a:pt x="9783" y="24573"/>
                    <a:pt x="9978" y="24573"/>
                  </a:cubicBezTo>
                  <a:cubicBezTo>
                    <a:pt x="10001" y="24573"/>
                    <a:pt x="10024" y="24568"/>
                    <a:pt x="10047" y="24558"/>
                  </a:cubicBezTo>
                  <a:cubicBezTo>
                    <a:pt x="10536" y="24428"/>
                    <a:pt x="11026" y="24297"/>
                    <a:pt x="11548" y="24265"/>
                  </a:cubicBezTo>
                  <a:cubicBezTo>
                    <a:pt x="11716" y="24240"/>
                    <a:pt x="11885" y="24234"/>
                    <a:pt x="12054" y="24234"/>
                  </a:cubicBezTo>
                  <a:cubicBezTo>
                    <a:pt x="12238" y="24234"/>
                    <a:pt x="12423" y="24242"/>
                    <a:pt x="12607" y="24242"/>
                  </a:cubicBezTo>
                  <a:cubicBezTo>
                    <a:pt x="12711" y="24242"/>
                    <a:pt x="12814" y="24239"/>
                    <a:pt x="12918" y="24232"/>
                  </a:cubicBezTo>
                  <a:cubicBezTo>
                    <a:pt x="13015" y="24199"/>
                    <a:pt x="13113" y="24134"/>
                    <a:pt x="13179" y="24069"/>
                  </a:cubicBezTo>
                  <a:cubicBezTo>
                    <a:pt x="13407" y="24362"/>
                    <a:pt x="13635" y="24656"/>
                    <a:pt x="13864" y="24950"/>
                  </a:cubicBezTo>
                  <a:cubicBezTo>
                    <a:pt x="13113" y="24950"/>
                    <a:pt x="12396" y="25178"/>
                    <a:pt x="11743" y="25537"/>
                  </a:cubicBezTo>
                  <a:cubicBezTo>
                    <a:pt x="11540" y="25653"/>
                    <a:pt x="11647" y="25976"/>
                    <a:pt x="11857" y="25976"/>
                  </a:cubicBezTo>
                  <a:cubicBezTo>
                    <a:pt x="11883" y="25976"/>
                    <a:pt x="11911" y="25971"/>
                    <a:pt x="11939" y="25961"/>
                  </a:cubicBezTo>
                  <a:cubicBezTo>
                    <a:pt x="12722" y="25635"/>
                    <a:pt x="13537" y="25635"/>
                    <a:pt x="14353" y="25602"/>
                  </a:cubicBezTo>
                  <a:cubicBezTo>
                    <a:pt x="16343" y="28277"/>
                    <a:pt x="18365" y="30919"/>
                    <a:pt x="20127" y="33724"/>
                  </a:cubicBezTo>
                  <a:cubicBezTo>
                    <a:pt x="19861" y="33690"/>
                    <a:pt x="19590" y="33674"/>
                    <a:pt x="19318" y="33674"/>
                  </a:cubicBezTo>
                  <a:cubicBezTo>
                    <a:pt x="18556" y="33674"/>
                    <a:pt x="17782" y="33802"/>
                    <a:pt x="17060" y="34018"/>
                  </a:cubicBezTo>
                  <a:cubicBezTo>
                    <a:pt x="16724" y="34110"/>
                    <a:pt x="16846" y="34546"/>
                    <a:pt x="17159" y="34546"/>
                  </a:cubicBezTo>
                  <a:cubicBezTo>
                    <a:pt x="17180" y="34546"/>
                    <a:pt x="17201" y="34544"/>
                    <a:pt x="17223" y="34540"/>
                  </a:cubicBezTo>
                  <a:cubicBezTo>
                    <a:pt x="17530" y="34492"/>
                    <a:pt x="17828" y="34471"/>
                    <a:pt x="18121" y="34471"/>
                  </a:cubicBezTo>
                  <a:cubicBezTo>
                    <a:pt x="19017" y="34471"/>
                    <a:pt x="19870" y="34661"/>
                    <a:pt x="20779" y="34833"/>
                  </a:cubicBezTo>
                  <a:cubicBezTo>
                    <a:pt x="20909" y="35029"/>
                    <a:pt x="21007" y="35192"/>
                    <a:pt x="21105" y="35355"/>
                  </a:cubicBezTo>
                  <a:cubicBezTo>
                    <a:pt x="21431" y="35910"/>
                    <a:pt x="21660" y="36464"/>
                    <a:pt x="21888" y="37019"/>
                  </a:cubicBezTo>
                  <a:cubicBezTo>
                    <a:pt x="21293" y="36764"/>
                    <a:pt x="20548" y="36660"/>
                    <a:pt x="19813" y="36660"/>
                  </a:cubicBezTo>
                  <a:cubicBezTo>
                    <a:pt x="19138" y="36660"/>
                    <a:pt x="18472" y="36748"/>
                    <a:pt x="17941" y="36888"/>
                  </a:cubicBezTo>
                  <a:cubicBezTo>
                    <a:pt x="17745" y="36954"/>
                    <a:pt x="17811" y="37247"/>
                    <a:pt x="18006" y="37247"/>
                  </a:cubicBezTo>
                  <a:cubicBezTo>
                    <a:pt x="18789" y="37345"/>
                    <a:pt x="19572" y="37378"/>
                    <a:pt x="20322" y="37573"/>
                  </a:cubicBezTo>
                  <a:cubicBezTo>
                    <a:pt x="20975" y="37704"/>
                    <a:pt x="21562" y="37998"/>
                    <a:pt x="22214" y="38030"/>
                  </a:cubicBezTo>
                  <a:lnTo>
                    <a:pt x="22247" y="38030"/>
                  </a:lnTo>
                  <a:cubicBezTo>
                    <a:pt x="22540" y="38976"/>
                    <a:pt x="22736" y="39955"/>
                    <a:pt x="22899" y="40933"/>
                  </a:cubicBezTo>
                  <a:cubicBezTo>
                    <a:pt x="22867" y="41031"/>
                    <a:pt x="22867" y="41129"/>
                    <a:pt x="22867" y="41227"/>
                  </a:cubicBezTo>
                  <a:cubicBezTo>
                    <a:pt x="22279" y="41292"/>
                    <a:pt x="21692" y="41423"/>
                    <a:pt x="21073" y="41423"/>
                  </a:cubicBezTo>
                  <a:cubicBezTo>
                    <a:pt x="20192" y="41390"/>
                    <a:pt x="19344" y="41194"/>
                    <a:pt x="18496" y="41096"/>
                  </a:cubicBezTo>
                  <a:cubicBezTo>
                    <a:pt x="18483" y="41094"/>
                    <a:pt x="18471" y="41093"/>
                    <a:pt x="18460" y="41093"/>
                  </a:cubicBezTo>
                  <a:cubicBezTo>
                    <a:pt x="18319" y="41093"/>
                    <a:pt x="18244" y="41267"/>
                    <a:pt x="18365" y="41357"/>
                  </a:cubicBezTo>
                  <a:cubicBezTo>
                    <a:pt x="19246" y="41945"/>
                    <a:pt x="20549" y="42293"/>
                    <a:pt x="21778" y="42293"/>
                  </a:cubicBezTo>
                  <a:cubicBezTo>
                    <a:pt x="22188" y="42293"/>
                    <a:pt x="22589" y="42254"/>
                    <a:pt x="22964" y="42173"/>
                  </a:cubicBezTo>
                  <a:cubicBezTo>
                    <a:pt x="22997" y="42206"/>
                    <a:pt x="23030" y="42238"/>
                    <a:pt x="23095" y="42238"/>
                  </a:cubicBezTo>
                  <a:cubicBezTo>
                    <a:pt x="23323" y="43771"/>
                    <a:pt x="23552" y="45304"/>
                    <a:pt x="23943" y="46772"/>
                  </a:cubicBezTo>
                  <a:cubicBezTo>
                    <a:pt x="24889" y="50360"/>
                    <a:pt x="26324" y="53851"/>
                    <a:pt x="28314" y="56982"/>
                  </a:cubicBezTo>
                  <a:cubicBezTo>
                    <a:pt x="28412" y="57145"/>
                    <a:pt x="28575" y="57211"/>
                    <a:pt x="28706" y="57243"/>
                  </a:cubicBezTo>
                  <a:cubicBezTo>
                    <a:pt x="28706" y="57309"/>
                    <a:pt x="28706" y="57374"/>
                    <a:pt x="28738" y="57439"/>
                  </a:cubicBezTo>
                  <a:cubicBezTo>
                    <a:pt x="32489" y="63604"/>
                    <a:pt x="35751" y="70356"/>
                    <a:pt x="34545" y="77794"/>
                  </a:cubicBezTo>
                  <a:cubicBezTo>
                    <a:pt x="33599" y="83535"/>
                    <a:pt x="30304" y="89504"/>
                    <a:pt x="31543" y="95441"/>
                  </a:cubicBezTo>
                  <a:cubicBezTo>
                    <a:pt x="31572" y="95652"/>
                    <a:pt x="31715" y="95742"/>
                    <a:pt x="31871" y="95742"/>
                  </a:cubicBezTo>
                  <a:cubicBezTo>
                    <a:pt x="32078" y="95742"/>
                    <a:pt x="32308" y="95585"/>
                    <a:pt x="32326" y="95343"/>
                  </a:cubicBezTo>
                  <a:cubicBezTo>
                    <a:pt x="32522" y="91559"/>
                    <a:pt x="33142" y="88069"/>
                    <a:pt x="34186" y="84416"/>
                  </a:cubicBezTo>
                  <a:cubicBezTo>
                    <a:pt x="34805" y="82197"/>
                    <a:pt x="35458" y="79914"/>
                    <a:pt x="35817" y="77631"/>
                  </a:cubicBezTo>
                  <a:lnTo>
                    <a:pt x="35817" y="77631"/>
                  </a:lnTo>
                  <a:cubicBezTo>
                    <a:pt x="35849" y="83437"/>
                    <a:pt x="34871" y="89113"/>
                    <a:pt x="34120" y="94887"/>
                  </a:cubicBezTo>
                  <a:cubicBezTo>
                    <a:pt x="33338" y="100987"/>
                    <a:pt x="33403" y="107054"/>
                    <a:pt x="33794" y="113154"/>
                  </a:cubicBezTo>
                  <a:cubicBezTo>
                    <a:pt x="34153" y="118340"/>
                    <a:pt x="34186" y="123657"/>
                    <a:pt x="36795" y="128289"/>
                  </a:cubicBezTo>
                  <a:cubicBezTo>
                    <a:pt x="39437" y="132856"/>
                    <a:pt x="67621" y="177284"/>
                    <a:pt x="69643" y="182210"/>
                  </a:cubicBezTo>
                  <a:cubicBezTo>
                    <a:pt x="69750" y="182462"/>
                    <a:pt x="69969" y="182574"/>
                    <a:pt x="70181" y="182574"/>
                  </a:cubicBezTo>
                  <a:cubicBezTo>
                    <a:pt x="70490" y="182574"/>
                    <a:pt x="70784" y="182336"/>
                    <a:pt x="70687" y="181949"/>
                  </a:cubicBezTo>
                  <a:cubicBezTo>
                    <a:pt x="69448" y="177480"/>
                    <a:pt x="41493" y="133248"/>
                    <a:pt x="38948" y="129496"/>
                  </a:cubicBezTo>
                  <a:cubicBezTo>
                    <a:pt x="35327" y="124147"/>
                    <a:pt x="35230" y="118047"/>
                    <a:pt x="34838" y="111784"/>
                  </a:cubicBezTo>
                  <a:cubicBezTo>
                    <a:pt x="34447" y="105684"/>
                    <a:pt x="34577" y="99649"/>
                    <a:pt x="35327" y="93582"/>
                  </a:cubicBezTo>
                  <a:cubicBezTo>
                    <a:pt x="36045" y="87645"/>
                    <a:pt x="36958" y="81741"/>
                    <a:pt x="36045" y="75804"/>
                  </a:cubicBezTo>
                  <a:cubicBezTo>
                    <a:pt x="36045" y="75771"/>
                    <a:pt x="36012" y="75771"/>
                    <a:pt x="36012" y="75771"/>
                  </a:cubicBezTo>
                  <a:cubicBezTo>
                    <a:pt x="36012" y="75543"/>
                    <a:pt x="36045" y="75347"/>
                    <a:pt x="36045" y="75152"/>
                  </a:cubicBezTo>
                  <a:cubicBezTo>
                    <a:pt x="36241" y="70487"/>
                    <a:pt x="34708" y="66148"/>
                    <a:pt x="32489" y="62169"/>
                  </a:cubicBezTo>
                  <a:cubicBezTo>
                    <a:pt x="32718" y="62038"/>
                    <a:pt x="32881" y="61745"/>
                    <a:pt x="32718" y="61451"/>
                  </a:cubicBezTo>
                  <a:cubicBezTo>
                    <a:pt x="30956" y="58026"/>
                    <a:pt x="31217" y="54112"/>
                    <a:pt x="29684" y="50621"/>
                  </a:cubicBezTo>
                  <a:cubicBezTo>
                    <a:pt x="28379" y="47718"/>
                    <a:pt x="26357" y="44750"/>
                    <a:pt x="24204" y="42369"/>
                  </a:cubicBezTo>
                  <a:cubicBezTo>
                    <a:pt x="24106" y="41781"/>
                    <a:pt x="24008" y="41194"/>
                    <a:pt x="23910" y="40607"/>
                  </a:cubicBezTo>
                  <a:cubicBezTo>
                    <a:pt x="24171" y="38617"/>
                    <a:pt x="24335" y="36628"/>
                    <a:pt x="24008" y="34670"/>
                  </a:cubicBezTo>
                  <a:cubicBezTo>
                    <a:pt x="23747" y="32876"/>
                    <a:pt x="22997" y="31408"/>
                    <a:pt x="22019" y="30006"/>
                  </a:cubicBezTo>
                  <a:cubicBezTo>
                    <a:pt x="22116" y="29810"/>
                    <a:pt x="22051" y="29582"/>
                    <a:pt x="21823" y="29549"/>
                  </a:cubicBezTo>
                  <a:lnTo>
                    <a:pt x="21725" y="29549"/>
                  </a:lnTo>
                  <a:cubicBezTo>
                    <a:pt x="21236" y="28897"/>
                    <a:pt x="20714" y="28212"/>
                    <a:pt x="20192" y="27559"/>
                  </a:cubicBezTo>
                  <a:cubicBezTo>
                    <a:pt x="16147" y="22373"/>
                    <a:pt x="13113" y="16664"/>
                    <a:pt x="9460" y="11249"/>
                  </a:cubicBezTo>
                  <a:cubicBezTo>
                    <a:pt x="9688" y="11151"/>
                    <a:pt x="9884" y="10890"/>
                    <a:pt x="9753" y="10629"/>
                  </a:cubicBezTo>
                  <a:cubicBezTo>
                    <a:pt x="8220" y="7107"/>
                    <a:pt x="6850" y="3355"/>
                    <a:pt x="4860" y="61"/>
                  </a:cubicBezTo>
                  <a:cubicBezTo>
                    <a:pt x="4829" y="19"/>
                    <a:pt x="4787" y="0"/>
                    <a:pt x="47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52"/>
            <p:cNvSpPr/>
            <p:nvPr/>
          </p:nvSpPr>
          <p:spPr>
            <a:xfrm flipH="1">
              <a:off x="7705940" y="2679895"/>
              <a:ext cx="76946" cy="375324"/>
            </a:xfrm>
            <a:custGeom>
              <a:avLst/>
              <a:gdLst/>
              <a:ahLst/>
              <a:cxnLst/>
              <a:rect l="l" t="t" r="r" b="b"/>
              <a:pathLst>
                <a:path w="3231" h="15760" extrusionOk="0">
                  <a:moveTo>
                    <a:pt x="2818" y="1"/>
                  </a:moveTo>
                  <a:cubicBezTo>
                    <a:pt x="2612" y="1"/>
                    <a:pt x="2171" y="900"/>
                    <a:pt x="1730" y="2287"/>
                  </a:cubicBezTo>
                  <a:cubicBezTo>
                    <a:pt x="1240" y="3723"/>
                    <a:pt x="751" y="5712"/>
                    <a:pt x="458" y="7702"/>
                  </a:cubicBezTo>
                  <a:cubicBezTo>
                    <a:pt x="131" y="9692"/>
                    <a:pt x="1" y="11714"/>
                    <a:pt x="1" y="13248"/>
                  </a:cubicBezTo>
                  <a:cubicBezTo>
                    <a:pt x="1" y="14748"/>
                    <a:pt x="131" y="15759"/>
                    <a:pt x="229" y="15759"/>
                  </a:cubicBezTo>
                  <a:cubicBezTo>
                    <a:pt x="327" y="15759"/>
                    <a:pt x="425" y="14748"/>
                    <a:pt x="588" y="13280"/>
                  </a:cubicBezTo>
                  <a:cubicBezTo>
                    <a:pt x="751" y="11780"/>
                    <a:pt x="1012" y="9822"/>
                    <a:pt x="1371" y="7865"/>
                  </a:cubicBezTo>
                  <a:cubicBezTo>
                    <a:pt x="2023" y="3918"/>
                    <a:pt x="3230" y="134"/>
                    <a:pt x="2839" y="4"/>
                  </a:cubicBezTo>
                  <a:cubicBezTo>
                    <a:pt x="2832" y="2"/>
                    <a:pt x="2825" y="1"/>
                    <a:pt x="28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52"/>
            <p:cNvSpPr/>
            <p:nvPr/>
          </p:nvSpPr>
          <p:spPr>
            <a:xfrm flipH="1">
              <a:off x="7640687" y="2095022"/>
              <a:ext cx="99451" cy="669702"/>
            </a:xfrm>
            <a:custGeom>
              <a:avLst/>
              <a:gdLst/>
              <a:ahLst/>
              <a:cxnLst/>
              <a:rect l="l" t="t" r="r" b="b"/>
              <a:pathLst>
                <a:path w="4176" h="28121" extrusionOk="0">
                  <a:moveTo>
                    <a:pt x="4045" y="0"/>
                  </a:moveTo>
                  <a:cubicBezTo>
                    <a:pt x="3914" y="0"/>
                    <a:pt x="3849" y="1794"/>
                    <a:pt x="3653" y="4436"/>
                  </a:cubicBezTo>
                  <a:cubicBezTo>
                    <a:pt x="3490" y="7111"/>
                    <a:pt x="3164" y="10634"/>
                    <a:pt x="2675" y="14157"/>
                  </a:cubicBezTo>
                  <a:cubicBezTo>
                    <a:pt x="2186" y="17680"/>
                    <a:pt x="1533" y="21170"/>
                    <a:pt x="946" y="23780"/>
                  </a:cubicBezTo>
                  <a:cubicBezTo>
                    <a:pt x="685" y="25085"/>
                    <a:pt x="424" y="26161"/>
                    <a:pt x="261" y="26944"/>
                  </a:cubicBezTo>
                  <a:cubicBezTo>
                    <a:pt x="65" y="27694"/>
                    <a:pt x="0" y="28118"/>
                    <a:pt x="0" y="28118"/>
                  </a:cubicBezTo>
                  <a:cubicBezTo>
                    <a:pt x="1" y="28120"/>
                    <a:pt x="2" y="28120"/>
                    <a:pt x="4" y="28120"/>
                  </a:cubicBezTo>
                  <a:cubicBezTo>
                    <a:pt x="42" y="28120"/>
                    <a:pt x="171" y="27700"/>
                    <a:pt x="391" y="26977"/>
                  </a:cubicBezTo>
                  <a:cubicBezTo>
                    <a:pt x="620" y="26227"/>
                    <a:pt x="913" y="25150"/>
                    <a:pt x="1240" y="23845"/>
                  </a:cubicBezTo>
                  <a:cubicBezTo>
                    <a:pt x="1892" y="21268"/>
                    <a:pt x="2610" y="17778"/>
                    <a:pt x="3132" y="14222"/>
                  </a:cubicBezTo>
                  <a:cubicBezTo>
                    <a:pt x="3653" y="10699"/>
                    <a:pt x="3947" y="7144"/>
                    <a:pt x="4077" y="4469"/>
                  </a:cubicBezTo>
                  <a:cubicBezTo>
                    <a:pt x="4175" y="1794"/>
                    <a:pt x="4143" y="0"/>
                    <a:pt x="40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52"/>
            <p:cNvSpPr/>
            <p:nvPr/>
          </p:nvSpPr>
          <p:spPr>
            <a:xfrm flipH="1">
              <a:off x="7563003" y="2065492"/>
              <a:ext cx="25673" cy="564797"/>
            </a:xfrm>
            <a:custGeom>
              <a:avLst/>
              <a:gdLst/>
              <a:ahLst/>
              <a:cxnLst/>
              <a:rect l="l" t="t" r="r" b="b"/>
              <a:pathLst>
                <a:path w="1078" h="23716" extrusionOk="0">
                  <a:moveTo>
                    <a:pt x="719" y="1"/>
                  </a:moveTo>
                  <a:cubicBezTo>
                    <a:pt x="621" y="1"/>
                    <a:pt x="392" y="1468"/>
                    <a:pt x="229" y="3687"/>
                  </a:cubicBezTo>
                  <a:cubicBezTo>
                    <a:pt x="66" y="5905"/>
                    <a:pt x="1" y="8906"/>
                    <a:pt x="33" y="11874"/>
                  </a:cubicBezTo>
                  <a:cubicBezTo>
                    <a:pt x="99" y="14843"/>
                    <a:pt x="294" y="17811"/>
                    <a:pt x="523" y="20029"/>
                  </a:cubicBezTo>
                  <a:cubicBezTo>
                    <a:pt x="653" y="21138"/>
                    <a:pt x="751" y="22084"/>
                    <a:pt x="849" y="22704"/>
                  </a:cubicBezTo>
                  <a:cubicBezTo>
                    <a:pt x="947" y="23356"/>
                    <a:pt x="1012" y="23715"/>
                    <a:pt x="1045" y="23715"/>
                  </a:cubicBezTo>
                  <a:cubicBezTo>
                    <a:pt x="1077" y="23715"/>
                    <a:pt x="1045" y="23356"/>
                    <a:pt x="1012" y="22704"/>
                  </a:cubicBezTo>
                  <a:cubicBezTo>
                    <a:pt x="947" y="22052"/>
                    <a:pt x="914" y="21138"/>
                    <a:pt x="816" y="20029"/>
                  </a:cubicBezTo>
                  <a:cubicBezTo>
                    <a:pt x="686" y="17778"/>
                    <a:pt x="555" y="14843"/>
                    <a:pt x="523" y="11874"/>
                  </a:cubicBezTo>
                  <a:cubicBezTo>
                    <a:pt x="490" y="8906"/>
                    <a:pt x="555" y="5937"/>
                    <a:pt x="653" y="3719"/>
                  </a:cubicBezTo>
                  <a:cubicBezTo>
                    <a:pt x="751" y="1501"/>
                    <a:pt x="816" y="1"/>
                    <a:pt x="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52"/>
            <p:cNvSpPr/>
            <p:nvPr/>
          </p:nvSpPr>
          <p:spPr>
            <a:xfrm flipH="1">
              <a:off x="7572338" y="2645006"/>
              <a:ext cx="96332" cy="849910"/>
            </a:xfrm>
            <a:custGeom>
              <a:avLst/>
              <a:gdLst/>
              <a:ahLst/>
              <a:cxnLst/>
              <a:rect l="l" t="t" r="r" b="b"/>
              <a:pathLst>
                <a:path w="4045" h="35688" extrusionOk="0">
                  <a:moveTo>
                    <a:pt x="3947" y="1"/>
                  </a:moveTo>
                  <a:cubicBezTo>
                    <a:pt x="3817" y="1"/>
                    <a:pt x="3784" y="2252"/>
                    <a:pt x="3392" y="5579"/>
                  </a:cubicBezTo>
                  <a:cubicBezTo>
                    <a:pt x="3197" y="7243"/>
                    <a:pt x="2871" y="9200"/>
                    <a:pt x="2544" y="11255"/>
                  </a:cubicBezTo>
                  <a:cubicBezTo>
                    <a:pt x="2153" y="13343"/>
                    <a:pt x="1762" y="15561"/>
                    <a:pt x="1370" y="17779"/>
                  </a:cubicBezTo>
                  <a:cubicBezTo>
                    <a:pt x="979" y="19997"/>
                    <a:pt x="620" y="22215"/>
                    <a:pt x="391" y="24303"/>
                  </a:cubicBezTo>
                  <a:cubicBezTo>
                    <a:pt x="163" y="26423"/>
                    <a:pt x="0" y="28380"/>
                    <a:pt x="33" y="30077"/>
                  </a:cubicBezTo>
                  <a:cubicBezTo>
                    <a:pt x="33" y="30501"/>
                    <a:pt x="33" y="30892"/>
                    <a:pt x="33" y="31283"/>
                  </a:cubicBezTo>
                  <a:cubicBezTo>
                    <a:pt x="65" y="31675"/>
                    <a:pt x="98" y="32034"/>
                    <a:pt x="98" y="32393"/>
                  </a:cubicBezTo>
                  <a:cubicBezTo>
                    <a:pt x="131" y="32719"/>
                    <a:pt x="163" y="33045"/>
                    <a:pt x="163" y="33338"/>
                  </a:cubicBezTo>
                  <a:cubicBezTo>
                    <a:pt x="196" y="33632"/>
                    <a:pt x="228" y="33926"/>
                    <a:pt x="261" y="34154"/>
                  </a:cubicBezTo>
                  <a:cubicBezTo>
                    <a:pt x="326" y="34643"/>
                    <a:pt x="391" y="35035"/>
                    <a:pt x="424" y="35296"/>
                  </a:cubicBezTo>
                  <a:cubicBezTo>
                    <a:pt x="457" y="35557"/>
                    <a:pt x="489" y="35687"/>
                    <a:pt x="522" y="35687"/>
                  </a:cubicBezTo>
                  <a:cubicBezTo>
                    <a:pt x="522" y="35687"/>
                    <a:pt x="522" y="35557"/>
                    <a:pt x="489" y="35296"/>
                  </a:cubicBezTo>
                  <a:cubicBezTo>
                    <a:pt x="489" y="35035"/>
                    <a:pt x="457" y="34643"/>
                    <a:pt x="424" y="34154"/>
                  </a:cubicBezTo>
                  <a:cubicBezTo>
                    <a:pt x="391" y="33893"/>
                    <a:pt x="359" y="33632"/>
                    <a:pt x="359" y="33338"/>
                  </a:cubicBezTo>
                  <a:cubicBezTo>
                    <a:pt x="359" y="33045"/>
                    <a:pt x="326" y="32719"/>
                    <a:pt x="326" y="32393"/>
                  </a:cubicBezTo>
                  <a:cubicBezTo>
                    <a:pt x="326" y="32034"/>
                    <a:pt x="326" y="31675"/>
                    <a:pt x="294" y="31283"/>
                  </a:cubicBezTo>
                  <a:cubicBezTo>
                    <a:pt x="326" y="30892"/>
                    <a:pt x="326" y="30501"/>
                    <a:pt x="326" y="30077"/>
                  </a:cubicBezTo>
                  <a:cubicBezTo>
                    <a:pt x="359" y="28413"/>
                    <a:pt x="522" y="26456"/>
                    <a:pt x="783" y="24368"/>
                  </a:cubicBezTo>
                  <a:cubicBezTo>
                    <a:pt x="1044" y="22280"/>
                    <a:pt x="1435" y="20062"/>
                    <a:pt x="1827" y="17844"/>
                  </a:cubicBezTo>
                  <a:cubicBezTo>
                    <a:pt x="2218" y="15626"/>
                    <a:pt x="2642" y="13440"/>
                    <a:pt x="3001" y="11353"/>
                  </a:cubicBezTo>
                  <a:cubicBezTo>
                    <a:pt x="3327" y="9265"/>
                    <a:pt x="3653" y="7308"/>
                    <a:pt x="3784" y="5612"/>
                  </a:cubicBezTo>
                  <a:cubicBezTo>
                    <a:pt x="3817" y="5188"/>
                    <a:pt x="3882" y="4796"/>
                    <a:pt x="3914" y="4405"/>
                  </a:cubicBezTo>
                  <a:cubicBezTo>
                    <a:pt x="3914" y="4046"/>
                    <a:pt x="3947" y="3654"/>
                    <a:pt x="3980" y="3328"/>
                  </a:cubicBezTo>
                  <a:cubicBezTo>
                    <a:pt x="4012" y="2643"/>
                    <a:pt x="4045" y="2023"/>
                    <a:pt x="4012" y="1534"/>
                  </a:cubicBezTo>
                  <a:cubicBezTo>
                    <a:pt x="4012" y="556"/>
                    <a:pt x="3980" y="1"/>
                    <a:pt x="39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52"/>
            <p:cNvSpPr/>
            <p:nvPr/>
          </p:nvSpPr>
          <p:spPr>
            <a:xfrm flipH="1">
              <a:off x="7469005" y="3804820"/>
              <a:ext cx="170158" cy="257369"/>
            </a:xfrm>
            <a:custGeom>
              <a:avLst/>
              <a:gdLst/>
              <a:ahLst/>
              <a:cxnLst/>
              <a:rect l="l" t="t" r="r" b="b"/>
              <a:pathLst>
                <a:path w="7145" h="10807" extrusionOk="0">
                  <a:moveTo>
                    <a:pt x="105" y="0"/>
                  </a:moveTo>
                  <a:cubicBezTo>
                    <a:pt x="102" y="0"/>
                    <a:pt x="100" y="1"/>
                    <a:pt x="98" y="1"/>
                  </a:cubicBezTo>
                  <a:cubicBezTo>
                    <a:pt x="1" y="1"/>
                    <a:pt x="164" y="850"/>
                    <a:pt x="490" y="2057"/>
                  </a:cubicBezTo>
                  <a:cubicBezTo>
                    <a:pt x="849" y="3263"/>
                    <a:pt x="1403" y="4829"/>
                    <a:pt x="2251" y="6297"/>
                  </a:cubicBezTo>
                  <a:cubicBezTo>
                    <a:pt x="3067" y="7765"/>
                    <a:pt x="4241" y="9037"/>
                    <a:pt x="5252" y="9787"/>
                  </a:cubicBezTo>
                  <a:cubicBezTo>
                    <a:pt x="5774" y="10179"/>
                    <a:pt x="6231" y="10440"/>
                    <a:pt x="6557" y="10603"/>
                  </a:cubicBezTo>
                  <a:cubicBezTo>
                    <a:pt x="6829" y="10739"/>
                    <a:pt x="7033" y="10807"/>
                    <a:pt x="7093" y="10807"/>
                  </a:cubicBezTo>
                  <a:cubicBezTo>
                    <a:pt x="7105" y="10807"/>
                    <a:pt x="7112" y="10804"/>
                    <a:pt x="7112" y="10799"/>
                  </a:cubicBezTo>
                  <a:cubicBezTo>
                    <a:pt x="7144" y="10733"/>
                    <a:pt x="6361" y="10375"/>
                    <a:pt x="5448" y="9559"/>
                  </a:cubicBezTo>
                  <a:cubicBezTo>
                    <a:pt x="4502" y="8776"/>
                    <a:pt x="3426" y="7504"/>
                    <a:pt x="2643" y="6069"/>
                  </a:cubicBezTo>
                  <a:cubicBezTo>
                    <a:pt x="1860" y="4633"/>
                    <a:pt x="1305" y="3100"/>
                    <a:pt x="881" y="1926"/>
                  </a:cubicBezTo>
                  <a:cubicBezTo>
                    <a:pt x="498" y="775"/>
                    <a:pt x="208" y="0"/>
                    <a:pt x="1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52"/>
            <p:cNvSpPr/>
            <p:nvPr/>
          </p:nvSpPr>
          <p:spPr>
            <a:xfrm flipH="1">
              <a:off x="6982703" y="2713355"/>
              <a:ext cx="206667" cy="470037"/>
            </a:xfrm>
            <a:custGeom>
              <a:avLst/>
              <a:gdLst/>
              <a:ahLst/>
              <a:cxnLst/>
              <a:rect l="l" t="t" r="r" b="b"/>
              <a:pathLst>
                <a:path w="8678" h="19737" extrusionOk="0">
                  <a:moveTo>
                    <a:pt x="71" y="1"/>
                  </a:moveTo>
                  <a:cubicBezTo>
                    <a:pt x="69" y="1"/>
                    <a:pt x="67" y="1"/>
                    <a:pt x="66" y="2"/>
                  </a:cubicBezTo>
                  <a:cubicBezTo>
                    <a:pt x="0" y="2"/>
                    <a:pt x="196" y="1339"/>
                    <a:pt x="881" y="3264"/>
                  </a:cubicBezTo>
                  <a:cubicBezTo>
                    <a:pt x="1207" y="4242"/>
                    <a:pt x="1664" y="5319"/>
                    <a:pt x="2186" y="6493"/>
                  </a:cubicBezTo>
                  <a:cubicBezTo>
                    <a:pt x="2708" y="7635"/>
                    <a:pt x="3295" y="8842"/>
                    <a:pt x="3915" y="10048"/>
                  </a:cubicBezTo>
                  <a:cubicBezTo>
                    <a:pt x="5187" y="12430"/>
                    <a:pt x="6427" y="14811"/>
                    <a:pt x="7275" y="16638"/>
                  </a:cubicBezTo>
                  <a:cubicBezTo>
                    <a:pt x="7503" y="17094"/>
                    <a:pt x="7666" y="17518"/>
                    <a:pt x="7829" y="17910"/>
                  </a:cubicBezTo>
                  <a:cubicBezTo>
                    <a:pt x="7992" y="18269"/>
                    <a:pt x="8155" y="18595"/>
                    <a:pt x="8253" y="18888"/>
                  </a:cubicBezTo>
                  <a:cubicBezTo>
                    <a:pt x="8482" y="19410"/>
                    <a:pt x="8612" y="19737"/>
                    <a:pt x="8645" y="19737"/>
                  </a:cubicBezTo>
                  <a:cubicBezTo>
                    <a:pt x="8677" y="19704"/>
                    <a:pt x="8579" y="19378"/>
                    <a:pt x="8384" y="18823"/>
                  </a:cubicBezTo>
                  <a:cubicBezTo>
                    <a:pt x="8319" y="18530"/>
                    <a:pt x="8188" y="18203"/>
                    <a:pt x="8058" y="17812"/>
                  </a:cubicBezTo>
                  <a:cubicBezTo>
                    <a:pt x="7894" y="17421"/>
                    <a:pt x="7731" y="16996"/>
                    <a:pt x="7536" y="16540"/>
                  </a:cubicBezTo>
                  <a:cubicBezTo>
                    <a:pt x="6785" y="14648"/>
                    <a:pt x="5578" y="12234"/>
                    <a:pt x="4339" y="9853"/>
                  </a:cubicBezTo>
                  <a:cubicBezTo>
                    <a:pt x="3719" y="8646"/>
                    <a:pt x="3132" y="7439"/>
                    <a:pt x="2610" y="6297"/>
                  </a:cubicBezTo>
                  <a:cubicBezTo>
                    <a:pt x="2088" y="5155"/>
                    <a:pt x="1599" y="4079"/>
                    <a:pt x="1273" y="3133"/>
                  </a:cubicBezTo>
                  <a:cubicBezTo>
                    <a:pt x="532" y="1296"/>
                    <a:pt x="204" y="1"/>
                    <a:pt x="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52"/>
            <p:cNvSpPr/>
            <p:nvPr/>
          </p:nvSpPr>
          <p:spPr>
            <a:xfrm flipH="1">
              <a:off x="6833549" y="3591985"/>
              <a:ext cx="156179" cy="496519"/>
            </a:xfrm>
            <a:custGeom>
              <a:avLst/>
              <a:gdLst/>
              <a:ahLst/>
              <a:cxnLst/>
              <a:rect l="l" t="t" r="r" b="b"/>
              <a:pathLst>
                <a:path w="6558" h="20849" extrusionOk="0">
                  <a:moveTo>
                    <a:pt x="6322" y="0"/>
                  </a:moveTo>
                  <a:cubicBezTo>
                    <a:pt x="6121" y="0"/>
                    <a:pt x="5609" y="1331"/>
                    <a:pt x="5383" y="3458"/>
                  </a:cubicBezTo>
                  <a:cubicBezTo>
                    <a:pt x="5285" y="4502"/>
                    <a:pt x="5253" y="5742"/>
                    <a:pt x="5187" y="7047"/>
                  </a:cubicBezTo>
                  <a:cubicBezTo>
                    <a:pt x="5155" y="8351"/>
                    <a:pt x="5089" y="9754"/>
                    <a:pt x="4861" y="11091"/>
                  </a:cubicBezTo>
                  <a:cubicBezTo>
                    <a:pt x="4665" y="12429"/>
                    <a:pt x="4274" y="13766"/>
                    <a:pt x="3785" y="14941"/>
                  </a:cubicBezTo>
                  <a:cubicBezTo>
                    <a:pt x="3295" y="16147"/>
                    <a:pt x="2708" y="17191"/>
                    <a:pt x="2154" y="18072"/>
                  </a:cubicBezTo>
                  <a:cubicBezTo>
                    <a:pt x="1012" y="19801"/>
                    <a:pt x="1" y="20779"/>
                    <a:pt x="99" y="20845"/>
                  </a:cubicBezTo>
                  <a:cubicBezTo>
                    <a:pt x="100" y="20847"/>
                    <a:pt x="103" y="20848"/>
                    <a:pt x="107" y="20848"/>
                  </a:cubicBezTo>
                  <a:cubicBezTo>
                    <a:pt x="221" y="20848"/>
                    <a:pt x="1386" y="20032"/>
                    <a:pt x="2643" y="18398"/>
                  </a:cubicBezTo>
                  <a:cubicBezTo>
                    <a:pt x="3295" y="17550"/>
                    <a:pt x="3948" y="16474"/>
                    <a:pt x="4535" y="15267"/>
                  </a:cubicBezTo>
                  <a:cubicBezTo>
                    <a:pt x="5089" y="14027"/>
                    <a:pt x="5546" y="12657"/>
                    <a:pt x="5774" y="11254"/>
                  </a:cubicBezTo>
                  <a:cubicBezTo>
                    <a:pt x="6035" y="9819"/>
                    <a:pt x="6101" y="8384"/>
                    <a:pt x="6133" y="7079"/>
                  </a:cubicBezTo>
                  <a:cubicBezTo>
                    <a:pt x="6166" y="5774"/>
                    <a:pt x="6166" y="4535"/>
                    <a:pt x="6199" y="3491"/>
                  </a:cubicBezTo>
                  <a:cubicBezTo>
                    <a:pt x="6264" y="1436"/>
                    <a:pt x="6557" y="66"/>
                    <a:pt x="6329" y="1"/>
                  </a:cubicBezTo>
                  <a:cubicBezTo>
                    <a:pt x="6327" y="0"/>
                    <a:pt x="6324" y="0"/>
                    <a:pt x="63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52"/>
            <p:cNvSpPr/>
            <p:nvPr/>
          </p:nvSpPr>
          <p:spPr>
            <a:xfrm flipH="1">
              <a:off x="6835097" y="3916632"/>
              <a:ext cx="105691" cy="178184"/>
            </a:xfrm>
            <a:custGeom>
              <a:avLst/>
              <a:gdLst/>
              <a:ahLst/>
              <a:cxnLst/>
              <a:rect l="l" t="t" r="r" b="b"/>
              <a:pathLst>
                <a:path w="4438" h="7482" extrusionOk="0">
                  <a:moveTo>
                    <a:pt x="4211" y="0"/>
                  </a:moveTo>
                  <a:cubicBezTo>
                    <a:pt x="3791" y="0"/>
                    <a:pt x="3240" y="1972"/>
                    <a:pt x="2284" y="3788"/>
                  </a:cubicBezTo>
                  <a:cubicBezTo>
                    <a:pt x="1371" y="5680"/>
                    <a:pt x="1" y="7311"/>
                    <a:pt x="164" y="7474"/>
                  </a:cubicBezTo>
                  <a:cubicBezTo>
                    <a:pt x="169" y="7479"/>
                    <a:pt x="178" y="7482"/>
                    <a:pt x="189" y="7482"/>
                  </a:cubicBezTo>
                  <a:cubicBezTo>
                    <a:pt x="308" y="7482"/>
                    <a:pt x="736" y="7166"/>
                    <a:pt x="1273" y="6658"/>
                  </a:cubicBezTo>
                  <a:cubicBezTo>
                    <a:pt x="1860" y="6071"/>
                    <a:pt x="2545" y="5190"/>
                    <a:pt x="3100" y="4244"/>
                  </a:cubicBezTo>
                  <a:cubicBezTo>
                    <a:pt x="3654" y="3266"/>
                    <a:pt x="4078" y="2222"/>
                    <a:pt x="4241" y="1406"/>
                  </a:cubicBezTo>
                  <a:cubicBezTo>
                    <a:pt x="4437" y="623"/>
                    <a:pt x="4437" y="36"/>
                    <a:pt x="4241" y="4"/>
                  </a:cubicBezTo>
                  <a:cubicBezTo>
                    <a:pt x="4231" y="1"/>
                    <a:pt x="4221" y="0"/>
                    <a:pt x="421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52"/>
            <p:cNvSpPr/>
            <p:nvPr/>
          </p:nvSpPr>
          <p:spPr>
            <a:xfrm flipH="1">
              <a:off x="6816212" y="4016940"/>
              <a:ext cx="76756" cy="89592"/>
            </a:xfrm>
            <a:custGeom>
              <a:avLst/>
              <a:gdLst/>
              <a:ahLst/>
              <a:cxnLst/>
              <a:rect l="l" t="t" r="r" b="b"/>
              <a:pathLst>
                <a:path w="3223" h="3762" extrusionOk="0">
                  <a:moveTo>
                    <a:pt x="2409" y="0"/>
                  </a:moveTo>
                  <a:cubicBezTo>
                    <a:pt x="1629" y="0"/>
                    <a:pt x="1" y="3565"/>
                    <a:pt x="341" y="3751"/>
                  </a:cubicBezTo>
                  <a:cubicBezTo>
                    <a:pt x="353" y="3758"/>
                    <a:pt x="366" y="3762"/>
                    <a:pt x="381" y="3762"/>
                  </a:cubicBezTo>
                  <a:cubicBezTo>
                    <a:pt x="856" y="3762"/>
                    <a:pt x="3222" y="443"/>
                    <a:pt x="2527" y="32"/>
                  </a:cubicBezTo>
                  <a:cubicBezTo>
                    <a:pt x="2490" y="11"/>
                    <a:pt x="2451" y="0"/>
                    <a:pt x="24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52"/>
            <p:cNvSpPr/>
            <p:nvPr/>
          </p:nvSpPr>
          <p:spPr>
            <a:xfrm flipH="1">
              <a:off x="7295775" y="4024418"/>
              <a:ext cx="233077" cy="132507"/>
            </a:xfrm>
            <a:custGeom>
              <a:avLst/>
              <a:gdLst/>
              <a:ahLst/>
              <a:cxnLst/>
              <a:rect l="l" t="t" r="r" b="b"/>
              <a:pathLst>
                <a:path w="9787" h="5564" extrusionOk="0">
                  <a:moveTo>
                    <a:pt x="250" y="1"/>
                  </a:moveTo>
                  <a:cubicBezTo>
                    <a:pt x="195" y="1"/>
                    <a:pt x="155" y="14"/>
                    <a:pt x="131" y="44"/>
                  </a:cubicBezTo>
                  <a:cubicBezTo>
                    <a:pt x="1" y="175"/>
                    <a:pt x="523" y="795"/>
                    <a:pt x="1501" y="1284"/>
                  </a:cubicBezTo>
                  <a:cubicBezTo>
                    <a:pt x="1958" y="1512"/>
                    <a:pt x="2545" y="1741"/>
                    <a:pt x="3165" y="1969"/>
                  </a:cubicBezTo>
                  <a:cubicBezTo>
                    <a:pt x="3752" y="2197"/>
                    <a:pt x="4372" y="2458"/>
                    <a:pt x="4991" y="2752"/>
                  </a:cubicBezTo>
                  <a:cubicBezTo>
                    <a:pt x="6231" y="3306"/>
                    <a:pt x="7405" y="4024"/>
                    <a:pt x="8221" y="4611"/>
                  </a:cubicBezTo>
                  <a:cubicBezTo>
                    <a:pt x="9011" y="5158"/>
                    <a:pt x="9546" y="5564"/>
                    <a:pt x="9695" y="5564"/>
                  </a:cubicBezTo>
                  <a:cubicBezTo>
                    <a:pt x="9706" y="5564"/>
                    <a:pt x="9715" y="5562"/>
                    <a:pt x="9721" y="5557"/>
                  </a:cubicBezTo>
                  <a:cubicBezTo>
                    <a:pt x="9787" y="5492"/>
                    <a:pt x="9362" y="4905"/>
                    <a:pt x="8612" y="4155"/>
                  </a:cubicBezTo>
                  <a:cubicBezTo>
                    <a:pt x="7829" y="3437"/>
                    <a:pt x="6688" y="2556"/>
                    <a:pt x="5415" y="1904"/>
                  </a:cubicBezTo>
                  <a:cubicBezTo>
                    <a:pt x="4763" y="1578"/>
                    <a:pt x="4111" y="1284"/>
                    <a:pt x="3491" y="1088"/>
                  </a:cubicBezTo>
                  <a:cubicBezTo>
                    <a:pt x="2871" y="860"/>
                    <a:pt x="2317" y="664"/>
                    <a:pt x="1795" y="501"/>
                  </a:cubicBezTo>
                  <a:cubicBezTo>
                    <a:pt x="1024" y="262"/>
                    <a:pt x="491" y="1"/>
                    <a:pt x="2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52"/>
            <p:cNvSpPr/>
            <p:nvPr/>
          </p:nvSpPr>
          <p:spPr>
            <a:xfrm flipH="1">
              <a:off x="7315970" y="4034944"/>
              <a:ext cx="219860" cy="153940"/>
            </a:xfrm>
            <a:custGeom>
              <a:avLst/>
              <a:gdLst/>
              <a:ahLst/>
              <a:cxnLst/>
              <a:rect l="l" t="t" r="r" b="b"/>
              <a:pathLst>
                <a:path w="9232" h="6464" extrusionOk="0">
                  <a:moveTo>
                    <a:pt x="373" y="1"/>
                  </a:moveTo>
                  <a:cubicBezTo>
                    <a:pt x="299" y="1"/>
                    <a:pt x="250" y="19"/>
                    <a:pt x="228" y="59"/>
                  </a:cubicBezTo>
                  <a:cubicBezTo>
                    <a:pt x="0" y="418"/>
                    <a:pt x="2283" y="1886"/>
                    <a:pt x="4502" y="3452"/>
                  </a:cubicBezTo>
                  <a:cubicBezTo>
                    <a:pt x="6647" y="4913"/>
                    <a:pt x="8764" y="6464"/>
                    <a:pt x="9069" y="6464"/>
                  </a:cubicBezTo>
                  <a:cubicBezTo>
                    <a:pt x="9084" y="6464"/>
                    <a:pt x="9095" y="6460"/>
                    <a:pt x="9101" y="6453"/>
                  </a:cubicBezTo>
                  <a:cubicBezTo>
                    <a:pt x="9231" y="6290"/>
                    <a:pt x="7274" y="4332"/>
                    <a:pt x="5056" y="2701"/>
                  </a:cubicBezTo>
                  <a:cubicBezTo>
                    <a:pt x="3113" y="1222"/>
                    <a:pt x="963" y="1"/>
                    <a:pt x="3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52"/>
            <p:cNvSpPr/>
            <p:nvPr/>
          </p:nvSpPr>
          <p:spPr>
            <a:xfrm flipH="1">
              <a:off x="7287439" y="4075978"/>
              <a:ext cx="237269" cy="196783"/>
            </a:xfrm>
            <a:custGeom>
              <a:avLst/>
              <a:gdLst/>
              <a:ahLst/>
              <a:cxnLst/>
              <a:rect l="l" t="t" r="r" b="b"/>
              <a:pathLst>
                <a:path w="9963" h="8263" extrusionOk="0">
                  <a:moveTo>
                    <a:pt x="632" y="0"/>
                  </a:moveTo>
                  <a:cubicBezTo>
                    <a:pt x="593" y="0"/>
                    <a:pt x="564" y="11"/>
                    <a:pt x="544" y="32"/>
                  </a:cubicBezTo>
                  <a:cubicBezTo>
                    <a:pt x="1" y="640"/>
                    <a:pt x="9072" y="8262"/>
                    <a:pt x="9684" y="8262"/>
                  </a:cubicBezTo>
                  <a:cubicBezTo>
                    <a:pt x="9696" y="8262"/>
                    <a:pt x="9705" y="8259"/>
                    <a:pt x="9710" y="8253"/>
                  </a:cubicBezTo>
                  <a:cubicBezTo>
                    <a:pt x="9962" y="7969"/>
                    <a:pt x="1708" y="0"/>
                    <a:pt x="6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52"/>
            <p:cNvSpPr/>
            <p:nvPr/>
          </p:nvSpPr>
          <p:spPr>
            <a:xfrm flipH="1">
              <a:off x="8078050" y="2597328"/>
              <a:ext cx="239293" cy="350700"/>
            </a:xfrm>
            <a:custGeom>
              <a:avLst/>
              <a:gdLst/>
              <a:ahLst/>
              <a:cxnLst/>
              <a:rect l="l" t="t" r="r" b="b"/>
              <a:pathLst>
                <a:path w="10048" h="14726" extrusionOk="0">
                  <a:moveTo>
                    <a:pt x="9839" y="0"/>
                  </a:moveTo>
                  <a:cubicBezTo>
                    <a:pt x="9596" y="0"/>
                    <a:pt x="8930" y="845"/>
                    <a:pt x="7894" y="2003"/>
                  </a:cubicBezTo>
                  <a:cubicBezTo>
                    <a:pt x="6818" y="3243"/>
                    <a:pt x="5285" y="4874"/>
                    <a:pt x="3882" y="6635"/>
                  </a:cubicBezTo>
                  <a:cubicBezTo>
                    <a:pt x="3165" y="7516"/>
                    <a:pt x="2512" y="8429"/>
                    <a:pt x="1958" y="9342"/>
                  </a:cubicBezTo>
                  <a:cubicBezTo>
                    <a:pt x="1403" y="10256"/>
                    <a:pt x="979" y="11169"/>
                    <a:pt x="653" y="11952"/>
                  </a:cubicBezTo>
                  <a:cubicBezTo>
                    <a:pt x="33" y="13550"/>
                    <a:pt x="0" y="14725"/>
                    <a:pt x="66" y="14725"/>
                  </a:cubicBezTo>
                  <a:cubicBezTo>
                    <a:pt x="68" y="14725"/>
                    <a:pt x="69" y="14725"/>
                    <a:pt x="71" y="14725"/>
                  </a:cubicBezTo>
                  <a:cubicBezTo>
                    <a:pt x="204" y="14725"/>
                    <a:pt x="468" y="13627"/>
                    <a:pt x="1207" y="12180"/>
                  </a:cubicBezTo>
                  <a:cubicBezTo>
                    <a:pt x="1925" y="10713"/>
                    <a:pt x="3165" y="8886"/>
                    <a:pt x="4600" y="7222"/>
                  </a:cubicBezTo>
                  <a:cubicBezTo>
                    <a:pt x="6035" y="5526"/>
                    <a:pt x="7536" y="3895"/>
                    <a:pt x="8547" y="2525"/>
                  </a:cubicBezTo>
                  <a:cubicBezTo>
                    <a:pt x="9558" y="1155"/>
                    <a:pt x="10047" y="111"/>
                    <a:pt x="9884" y="13"/>
                  </a:cubicBezTo>
                  <a:cubicBezTo>
                    <a:pt x="9871" y="5"/>
                    <a:pt x="9856" y="0"/>
                    <a:pt x="98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52"/>
            <p:cNvSpPr/>
            <p:nvPr/>
          </p:nvSpPr>
          <p:spPr>
            <a:xfrm flipH="1">
              <a:off x="7698177" y="3684364"/>
              <a:ext cx="259488" cy="424336"/>
            </a:xfrm>
            <a:custGeom>
              <a:avLst/>
              <a:gdLst/>
              <a:ahLst/>
              <a:cxnLst/>
              <a:rect l="l" t="t" r="r" b="b"/>
              <a:pathLst>
                <a:path w="10896" h="17818" extrusionOk="0">
                  <a:moveTo>
                    <a:pt x="10684" y="1"/>
                  </a:moveTo>
                  <a:cubicBezTo>
                    <a:pt x="10480" y="1"/>
                    <a:pt x="10028" y="1192"/>
                    <a:pt x="9297" y="2972"/>
                  </a:cubicBezTo>
                  <a:cubicBezTo>
                    <a:pt x="8906" y="3853"/>
                    <a:pt x="8449" y="4896"/>
                    <a:pt x="7927" y="6005"/>
                  </a:cubicBezTo>
                  <a:cubicBezTo>
                    <a:pt x="7405" y="7082"/>
                    <a:pt x="6785" y="8224"/>
                    <a:pt x="6133" y="9365"/>
                  </a:cubicBezTo>
                  <a:cubicBezTo>
                    <a:pt x="5481" y="10474"/>
                    <a:pt x="4796" y="11551"/>
                    <a:pt x="4111" y="12562"/>
                  </a:cubicBezTo>
                  <a:cubicBezTo>
                    <a:pt x="3393" y="13541"/>
                    <a:pt x="2708" y="14454"/>
                    <a:pt x="2088" y="15237"/>
                  </a:cubicBezTo>
                  <a:cubicBezTo>
                    <a:pt x="881" y="16770"/>
                    <a:pt x="0" y="17716"/>
                    <a:pt x="66" y="17814"/>
                  </a:cubicBezTo>
                  <a:cubicBezTo>
                    <a:pt x="68" y="17816"/>
                    <a:pt x="72" y="17817"/>
                    <a:pt x="77" y="17817"/>
                  </a:cubicBezTo>
                  <a:cubicBezTo>
                    <a:pt x="209" y="17817"/>
                    <a:pt x="1226" y="17009"/>
                    <a:pt x="2545" y="15596"/>
                  </a:cubicBezTo>
                  <a:cubicBezTo>
                    <a:pt x="3230" y="14911"/>
                    <a:pt x="3980" y="13997"/>
                    <a:pt x="4730" y="13051"/>
                  </a:cubicBezTo>
                  <a:cubicBezTo>
                    <a:pt x="5513" y="12040"/>
                    <a:pt x="6263" y="10964"/>
                    <a:pt x="6948" y="9822"/>
                  </a:cubicBezTo>
                  <a:cubicBezTo>
                    <a:pt x="7634" y="8680"/>
                    <a:pt x="8253" y="7506"/>
                    <a:pt x="8775" y="6397"/>
                  </a:cubicBezTo>
                  <a:cubicBezTo>
                    <a:pt x="9297" y="5255"/>
                    <a:pt x="9754" y="4179"/>
                    <a:pt x="10047" y="3233"/>
                  </a:cubicBezTo>
                  <a:cubicBezTo>
                    <a:pt x="10700" y="1341"/>
                    <a:pt x="10895" y="36"/>
                    <a:pt x="10700" y="3"/>
                  </a:cubicBezTo>
                  <a:cubicBezTo>
                    <a:pt x="10695" y="2"/>
                    <a:pt x="10689" y="1"/>
                    <a:pt x="106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52"/>
            <p:cNvSpPr/>
            <p:nvPr/>
          </p:nvSpPr>
          <p:spPr>
            <a:xfrm flipH="1">
              <a:off x="7089132" y="4391860"/>
              <a:ext cx="156179" cy="210977"/>
            </a:xfrm>
            <a:custGeom>
              <a:avLst/>
              <a:gdLst/>
              <a:ahLst/>
              <a:cxnLst/>
              <a:rect l="l" t="t" r="r" b="b"/>
              <a:pathLst>
                <a:path w="6558" h="8859" extrusionOk="0">
                  <a:moveTo>
                    <a:pt x="408" y="0"/>
                  </a:moveTo>
                  <a:cubicBezTo>
                    <a:pt x="390" y="0"/>
                    <a:pt x="374" y="4"/>
                    <a:pt x="360" y="12"/>
                  </a:cubicBezTo>
                  <a:cubicBezTo>
                    <a:pt x="1" y="208"/>
                    <a:pt x="1208" y="2654"/>
                    <a:pt x="2774" y="4840"/>
                  </a:cubicBezTo>
                  <a:cubicBezTo>
                    <a:pt x="4289" y="6987"/>
                    <a:pt x="6110" y="8858"/>
                    <a:pt x="6373" y="8858"/>
                  </a:cubicBezTo>
                  <a:cubicBezTo>
                    <a:pt x="6382" y="8858"/>
                    <a:pt x="6389" y="8856"/>
                    <a:pt x="6394" y="8852"/>
                  </a:cubicBezTo>
                  <a:cubicBezTo>
                    <a:pt x="6557" y="8722"/>
                    <a:pt x="4992" y="6536"/>
                    <a:pt x="3556" y="4318"/>
                  </a:cubicBezTo>
                  <a:cubicBezTo>
                    <a:pt x="2148" y="2189"/>
                    <a:pt x="829" y="0"/>
                    <a:pt x="4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52"/>
            <p:cNvSpPr/>
            <p:nvPr/>
          </p:nvSpPr>
          <p:spPr>
            <a:xfrm flipH="1">
              <a:off x="8135015" y="4401052"/>
              <a:ext cx="108263" cy="153583"/>
            </a:xfrm>
            <a:custGeom>
              <a:avLst/>
              <a:gdLst/>
              <a:ahLst/>
              <a:cxnLst/>
              <a:rect l="l" t="t" r="r" b="b"/>
              <a:pathLst>
                <a:path w="4546" h="6449" extrusionOk="0">
                  <a:moveTo>
                    <a:pt x="3769" y="1"/>
                  </a:moveTo>
                  <a:cubicBezTo>
                    <a:pt x="2914" y="1"/>
                    <a:pt x="1" y="6285"/>
                    <a:pt x="381" y="6444"/>
                  </a:cubicBezTo>
                  <a:cubicBezTo>
                    <a:pt x="386" y="6447"/>
                    <a:pt x="393" y="6448"/>
                    <a:pt x="400" y="6448"/>
                  </a:cubicBezTo>
                  <a:cubicBezTo>
                    <a:pt x="857" y="6448"/>
                    <a:pt x="4545" y="403"/>
                    <a:pt x="3839" y="18"/>
                  </a:cubicBezTo>
                  <a:cubicBezTo>
                    <a:pt x="3817" y="6"/>
                    <a:pt x="3794" y="1"/>
                    <a:pt x="37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52"/>
            <p:cNvSpPr/>
            <p:nvPr/>
          </p:nvSpPr>
          <p:spPr>
            <a:xfrm flipH="1">
              <a:off x="7047956" y="2540267"/>
              <a:ext cx="170944" cy="232244"/>
            </a:xfrm>
            <a:custGeom>
              <a:avLst/>
              <a:gdLst/>
              <a:ahLst/>
              <a:cxnLst/>
              <a:rect l="l" t="t" r="r" b="b"/>
              <a:pathLst>
                <a:path w="7178" h="9752" extrusionOk="0">
                  <a:moveTo>
                    <a:pt x="371" y="1"/>
                  </a:moveTo>
                  <a:cubicBezTo>
                    <a:pt x="338" y="1"/>
                    <a:pt x="313" y="10"/>
                    <a:pt x="294" y="28"/>
                  </a:cubicBezTo>
                  <a:cubicBezTo>
                    <a:pt x="1" y="322"/>
                    <a:pt x="1958" y="2507"/>
                    <a:pt x="3622" y="4888"/>
                  </a:cubicBezTo>
                  <a:cubicBezTo>
                    <a:pt x="5319" y="7226"/>
                    <a:pt x="6764" y="9751"/>
                    <a:pt x="6971" y="9751"/>
                  </a:cubicBezTo>
                  <a:cubicBezTo>
                    <a:pt x="6975" y="9751"/>
                    <a:pt x="6979" y="9750"/>
                    <a:pt x="6982" y="9749"/>
                  </a:cubicBezTo>
                  <a:cubicBezTo>
                    <a:pt x="7177" y="9651"/>
                    <a:pt x="6101" y="6845"/>
                    <a:pt x="4405" y="4366"/>
                  </a:cubicBezTo>
                  <a:cubicBezTo>
                    <a:pt x="2845" y="2011"/>
                    <a:pt x="855" y="1"/>
                    <a:pt x="3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52"/>
            <p:cNvSpPr/>
            <p:nvPr/>
          </p:nvSpPr>
          <p:spPr>
            <a:xfrm flipH="1">
              <a:off x="8131657" y="2798827"/>
              <a:ext cx="62943" cy="272729"/>
            </a:xfrm>
            <a:custGeom>
              <a:avLst/>
              <a:gdLst/>
              <a:ahLst/>
              <a:cxnLst/>
              <a:rect l="l" t="t" r="r" b="b"/>
              <a:pathLst>
                <a:path w="2643" h="11452" extrusionOk="0">
                  <a:moveTo>
                    <a:pt x="653" y="1"/>
                  </a:moveTo>
                  <a:cubicBezTo>
                    <a:pt x="457" y="1"/>
                    <a:pt x="229" y="718"/>
                    <a:pt x="131" y="1827"/>
                  </a:cubicBezTo>
                  <a:cubicBezTo>
                    <a:pt x="0" y="2937"/>
                    <a:pt x="66" y="4470"/>
                    <a:pt x="327" y="5938"/>
                  </a:cubicBezTo>
                  <a:cubicBezTo>
                    <a:pt x="588" y="7405"/>
                    <a:pt x="1077" y="8841"/>
                    <a:pt x="1566" y="9852"/>
                  </a:cubicBezTo>
                  <a:cubicBezTo>
                    <a:pt x="2043" y="10838"/>
                    <a:pt x="2458" y="11452"/>
                    <a:pt x="2539" y="11452"/>
                  </a:cubicBezTo>
                  <a:cubicBezTo>
                    <a:pt x="2541" y="11452"/>
                    <a:pt x="2543" y="11451"/>
                    <a:pt x="2545" y="11450"/>
                  </a:cubicBezTo>
                  <a:cubicBezTo>
                    <a:pt x="2643" y="11385"/>
                    <a:pt x="2382" y="10700"/>
                    <a:pt x="2055" y="9656"/>
                  </a:cubicBezTo>
                  <a:cubicBezTo>
                    <a:pt x="1729" y="8612"/>
                    <a:pt x="1370" y="7210"/>
                    <a:pt x="1175" y="5807"/>
                  </a:cubicBezTo>
                  <a:cubicBezTo>
                    <a:pt x="946" y="4372"/>
                    <a:pt x="881" y="2937"/>
                    <a:pt x="849" y="1860"/>
                  </a:cubicBezTo>
                  <a:cubicBezTo>
                    <a:pt x="849" y="784"/>
                    <a:pt x="849" y="33"/>
                    <a:pt x="6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52"/>
            <p:cNvSpPr/>
            <p:nvPr/>
          </p:nvSpPr>
          <p:spPr>
            <a:xfrm flipH="1">
              <a:off x="8182145" y="2831311"/>
              <a:ext cx="32650" cy="203737"/>
            </a:xfrm>
            <a:custGeom>
              <a:avLst/>
              <a:gdLst/>
              <a:ahLst/>
              <a:cxnLst/>
              <a:rect l="l" t="t" r="r" b="b"/>
              <a:pathLst>
                <a:path w="1371" h="8555" extrusionOk="0">
                  <a:moveTo>
                    <a:pt x="1142" y="1"/>
                  </a:moveTo>
                  <a:cubicBezTo>
                    <a:pt x="971" y="1"/>
                    <a:pt x="669" y="450"/>
                    <a:pt x="424" y="1214"/>
                  </a:cubicBezTo>
                  <a:cubicBezTo>
                    <a:pt x="163" y="2029"/>
                    <a:pt x="0" y="3138"/>
                    <a:pt x="0" y="4280"/>
                  </a:cubicBezTo>
                  <a:cubicBezTo>
                    <a:pt x="0" y="5389"/>
                    <a:pt x="196" y="6498"/>
                    <a:pt x="457" y="7314"/>
                  </a:cubicBezTo>
                  <a:cubicBezTo>
                    <a:pt x="710" y="8072"/>
                    <a:pt x="993" y="8555"/>
                    <a:pt x="1070" y="8555"/>
                  </a:cubicBezTo>
                  <a:cubicBezTo>
                    <a:pt x="1072" y="8555"/>
                    <a:pt x="1075" y="8554"/>
                    <a:pt x="1077" y="8553"/>
                  </a:cubicBezTo>
                  <a:cubicBezTo>
                    <a:pt x="1175" y="8521"/>
                    <a:pt x="1077" y="7999"/>
                    <a:pt x="979" y="7183"/>
                  </a:cubicBezTo>
                  <a:cubicBezTo>
                    <a:pt x="881" y="6400"/>
                    <a:pt x="816" y="5324"/>
                    <a:pt x="848" y="4280"/>
                  </a:cubicBezTo>
                  <a:cubicBezTo>
                    <a:pt x="881" y="3204"/>
                    <a:pt x="1044" y="2160"/>
                    <a:pt x="1142" y="1377"/>
                  </a:cubicBezTo>
                  <a:cubicBezTo>
                    <a:pt x="1272" y="594"/>
                    <a:pt x="1370" y="72"/>
                    <a:pt x="1175" y="7"/>
                  </a:cubicBezTo>
                  <a:cubicBezTo>
                    <a:pt x="1164" y="3"/>
                    <a:pt x="1153" y="1"/>
                    <a:pt x="114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52"/>
            <p:cNvSpPr/>
            <p:nvPr/>
          </p:nvSpPr>
          <p:spPr>
            <a:xfrm flipH="1">
              <a:off x="7162934" y="2658985"/>
              <a:ext cx="48964" cy="430408"/>
            </a:xfrm>
            <a:custGeom>
              <a:avLst/>
              <a:gdLst/>
              <a:ahLst/>
              <a:cxnLst/>
              <a:rect l="l" t="t" r="r" b="b"/>
              <a:pathLst>
                <a:path w="2056" h="18073" extrusionOk="0">
                  <a:moveTo>
                    <a:pt x="166" y="1"/>
                  </a:moveTo>
                  <a:cubicBezTo>
                    <a:pt x="165" y="1"/>
                    <a:pt x="164" y="1"/>
                    <a:pt x="164" y="1"/>
                  </a:cubicBezTo>
                  <a:cubicBezTo>
                    <a:pt x="0" y="34"/>
                    <a:pt x="783" y="4503"/>
                    <a:pt x="1240" y="9037"/>
                  </a:cubicBezTo>
                  <a:cubicBezTo>
                    <a:pt x="1468" y="11288"/>
                    <a:pt x="1664" y="13538"/>
                    <a:pt x="1762" y="15235"/>
                  </a:cubicBezTo>
                  <a:cubicBezTo>
                    <a:pt x="1827" y="16083"/>
                    <a:pt x="1860" y="16800"/>
                    <a:pt x="1892" y="17290"/>
                  </a:cubicBezTo>
                  <a:cubicBezTo>
                    <a:pt x="1925" y="17779"/>
                    <a:pt x="1958" y="18073"/>
                    <a:pt x="1990" y="18073"/>
                  </a:cubicBezTo>
                  <a:cubicBezTo>
                    <a:pt x="1990" y="18073"/>
                    <a:pt x="2023" y="17779"/>
                    <a:pt x="2023" y="17290"/>
                  </a:cubicBezTo>
                  <a:cubicBezTo>
                    <a:pt x="2056" y="16768"/>
                    <a:pt x="2056" y="16083"/>
                    <a:pt x="2023" y="15235"/>
                  </a:cubicBezTo>
                  <a:cubicBezTo>
                    <a:pt x="1990" y="13506"/>
                    <a:pt x="1860" y="11255"/>
                    <a:pt x="1664" y="8972"/>
                  </a:cubicBezTo>
                  <a:cubicBezTo>
                    <a:pt x="1242" y="4454"/>
                    <a:pt x="366" y="1"/>
                    <a:pt x="1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52"/>
            <p:cNvSpPr/>
            <p:nvPr/>
          </p:nvSpPr>
          <p:spPr>
            <a:xfrm flipH="1">
              <a:off x="7145073" y="2840003"/>
              <a:ext cx="24887" cy="294449"/>
            </a:xfrm>
            <a:custGeom>
              <a:avLst/>
              <a:gdLst/>
              <a:ahLst/>
              <a:cxnLst/>
              <a:rect l="l" t="t" r="r" b="b"/>
              <a:pathLst>
                <a:path w="1045" h="12364" extrusionOk="0">
                  <a:moveTo>
                    <a:pt x="200" y="0"/>
                  </a:moveTo>
                  <a:cubicBezTo>
                    <a:pt x="199" y="0"/>
                    <a:pt x="198" y="0"/>
                    <a:pt x="197" y="1"/>
                  </a:cubicBezTo>
                  <a:cubicBezTo>
                    <a:pt x="1" y="33"/>
                    <a:pt x="360" y="3099"/>
                    <a:pt x="523" y="6198"/>
                  </a:cubicBezTo>
                  <a:cubicBezTo>
                    <a:pt x="653" y="7731"/>
                    <a:pt x="719" y="9265"/>
                    <a:pt x="751" y="10439"/>
                  </a:cubicBezTo>
                  <a:cubicBezTo>
                    <a:pt x="816" y="11581"/>
                    <a:pt x="849" y="12364"/>
                    <a:pt x="914" y="12364"/>
                  </a:cubicBezTo>
                  <a:cubicBezTo>
                    <a:pt x="947" y="12364"/>
                    <a:pt x="1012" y="11581"/>
                    <a:pt x="1012" y="10439"/>
                  </a:cubicBezTo>
                  <a:cubicBezTo>
                    <a:pt x="1045" y="9265"/>
                    <a:pt x="1045" y="7699"/>
                    <a:pt x="947" y="6166"/>
                  </a:cubicBezTo>
                  <a:cubicBezTo>
                    <a:pt x="817" y="3083"/>
                    <a:pt x="397" y="0"/>
                    <a:pt x="2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52"/>
            <p:cNvSpPr/>
            <p:nvPr/>
          </p:nvSpPr>
          <p:spPr>
            <a:xfrm flipH="1">
              <a:off x="7720706" y="3560121"/>
              <a:ext cx="96355" cy="204380"/>
            </a:xfrm>
            <a:custGeom>
              <a:avLst/>
              <a:gdLst/>
              <a:ahLst/>
              <a:cxnLst/>
              <a:rect l="l" t="t" r="r" b="b"/>
              <a:pathLst>
                <a:path w="4046" h="8582" extrusionOk="0">
                  <a:moveTo>
                    <a:pt x="3944" y="1"/>
                  </a:moveTo>
                  <a:cubicBezTo>
                    <a:pt x="3746" y="1"/>
                    <a:pt x="3288" y="2300"/>
                    <a:pt x="2284" y="4437"/>
                  </a:cubicBezTo>
                  <a:cubicBezTo>
                    <a:pt x="1827" y="5514"/>
                    <a:pt x="1273" y="6558"/>
                    <a:pt x="784" y="7308"/>
                  </a:cubicBezTo>
                  <a:cubicBezTo>
                    <a:pt x="327" y="8058"/>
                    <a:pt x="1" y="8548"/>
                    <a:pt x="33" y="8580"/>
                  </a:cubicBezTo>
                  <a:cubicBezTo>
                    <a:pt x="34" y="8581"/>
                    <a:pt x="36" y="8582"/>
                    <a:pt x="38" y="8582"/>
                  </a:cubicBezTo>
                  <a:cubicBezTo>
                    <a:pt x="96" y="8582"/>
                    <a:pt x="509" y="8162"/>
                    <a:pt x="1012" y="7439"/>
                  </a:cubicBezTo>
                  <a:cubicBezTo>
                    <a:pt x="1566" y="6721"/>
                    <a:pt x="2186" y="5710"/>
                    <a:pt x="2675" y="4601"/>
                  </a:cubicBezTo>
                  <a:cubicBezTo>
                    <a:pt x="3197" y="3524"/>
                    <a:pt x="3589" y="2382"/>
                    <a:pt x="3785" y="1502"/>
                  </a:cubicBezTo>
                  <a:cubicBezTo>
                    <a:pt x="3980" y="621"/>
                    <a:pt x="4046" y="1"/>
                    <a:pt x="3948" y="1"/>
                  </a:cubicBezTo>
                  <a:cubicBezTo>
                    <a:pt x="3946" y="1"/>
                    <a:pt x="3945" y="1"/>
                    <a:pt x="39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52"/>
            <p:cNvSpPr/>
            <p:nvPr/>
          </p:nvSpPr>
          <p:spPr>
            <a:xfrm flipH="1">
              <a:off x="7699772" y="3610537"/>
              <a:ext cx="89259" cy="149296"/>
            </a:xfrm>
            <a:custGeom>
              <a:avLst/>
              <a:gdLst/>
              <a:ahLst/>
              <a:cxnLst/>
              <a:rect l="l" t="t" r="r" b="b"/>
              <a:pathLst>
                <a:path w="3748" h="6269" extrusionOk="0">
                  <a:moveTo>
                    <a:pt x="3406" y="0"/>
                  </a:moveTo>
                  <a:cubicBezTo>
                    <a:pt x="3004" y="0"/>
                    <a:pt x="0" y="6171"/>
                    <a:pt x="161" y="6268"/>
                  </a:cubicBezTo>
                  <a:cubicBezTo>
                    <a:pt x="162" y="6268"/>
                    <a:pt x="163" y="6268"/>
                    <a:pt x="164" y="6268"/>
                  </a:cubicBezTo>
                  <a:cubicBezTo>
                    <a:pt x="392" y="6268"/>
                    <a:pt x="3748" y="167"/>
                    <a:pt x="3423" y="4"/>
                  </a:cubicBezTo>
                  <a:cubicBezTo>
                    <a:pt x="3418" y="2"/>
                    <a:pt x="3413" y="0"/>
                    <a:pt x="340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52"/>
            <p:cNvSpPr/>
            <p:nvPr/>
          </p:nvSpPr>
          <p:spPr>
            <a:xfrm flipH="1">
              <a:off x="6754317" y="2640362"/>
              <a:ext cx="45082" cy="235411"/>
            </a:xfrm>
            <a:custGeom>
              <a:avLst/>
              <a:gdLst/>
              <a:ahLst/>
              <a:cxnLst/>
              <a:rect l="l" t="t" r="r" b="b"/>
              <a:pathLst>
                <a:path w="1893" h="9885" extrusionOk="0">
                  <a:moveTo>
                    <a:pt x="1632" y="0"/>
                  </a:moveTo>
                  <a:cubicBezTo>
                    <a:pt x="1436" y="0"/>
                    <a:pt x="1436" y="2512"/>
                    <a:pt x="1044" y="4991"/>
                  </a:cubicBezTo>
                  <a:cubicBezTo>
                    <a:pt x="849" y="6198"/>
                    <a:pt x="620" y="7438"/>
                    <a:pt x="392" y="8351"/>
                  </a:cubicBezTo>
                  <a:cubicBezTo>
                    <a:pt x="164" y="9264"/>
                    <a:pt x="1" y="9851"/>
                    <a:pt x="66" y="9884"/>
                  </a:cubicBezTo>
                  <a:cubicBezTo>
                    <a:pt x="98" y="9884"/>
                    <a:pt x="359" y="9330"/>
                    <a:pt x="653" y="8416"/>
                  </a:cubicBezTo>
                  <a:cubicBezTo>
                    <a:pt x="947" y="7503"/>
                    <a:pt x="1240" y="6296"/>
                    <a:pt x="1469" y="5056"/>
                  </a:cubicBezTo>
                  <a:cubicBezTo>
                    <a:pt x="1893" y="2545"/>
                    <a:pt x="1795" y="0"/>
                    <a:pt x="16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52"/>
            <p:cNvSpPr/>
            <p:nvPr/>
          </p:nvSpPr>
          <p:spPr>
            <a:xfrm flipH="1">
              <a:off x="8528629" y="3347286"/>
              <a:ext cx="17885" cy="212882"/>
            </a:xfrm>
            <a:custGeom>
              <a:avLst/>
              <a:gdLst/>
              <a:ahLst/>
              <a:cxnLst/>
              <a:rect l="l" t="t" r="r" b="b"/>
              <a:pathLst>
                <a:path w="751" h="8939" extrusionOk="0">
                  <a:moveTo>
                    <a:pt x="201" y="0"/>
                  </a:moveTo>
                  <a:cubicBezTo>
                    <a:pt x="199" y="0"/>
                    <a:pt x="198" y="0"/>
                    <a:pt x="196" y="0"/>
                  </a:cubicBezTo>
                  <a:cubicBezTo>
                    <a:pt x="1" y="33"/>
                    <a:pt x="294" y="2251"/>
                    <a:pt x="294" y="4469"/>
                  </a:cubicBezTo>
                  <a:cubicBezTo>
                    <a:pt x="327" y="6720"/>
                    <a:pt x="98" y="8938"/>
                    <a:pt x="196" y="8938"/>
                  </a:cubicBezTo>
                  <a:cubicBezTo>
                    <a:pt x="197" y="8938"/>
                    <a:pt x="198" y="8939"/>
                    <a:pt x="199" y="8939"/>
                  </a:cubicBezTo>
                  <a:cubicBezTo>
                    <a:pt x="300" y="8939"/>
                    <a:pt x="718" y="6736"/>
                    <a:pt x="718" y="4469"/>
                  </a:cubicBezTo>
                  <a:cubicBezTo>
                    <a:pt x="751" y="2235"/>
                    <a:pt x="397" y="0"/>
                    <a:pt x="2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81" name="Google Shape;1381;p52"/>
          <p:cNvGrpSpPr/>
          <p:nvPr/>
        </p:nvGrpSpPr>
        <p:grpSpPr>
          <a:xfrm>
            <a:off x="6122838" y="461600"/>
            <a:ext cx="736750" cy="709200"/>
            <a:chOff x="1426600" y="736000"/>
            <a:chExt cx="736750" cy="709200"/>
          </a:xfrm>
        </p:grpSpPr>
        <p:sp>
          <p:nvSpPr>
            <p:cNvPr id="1382" name="Google Shape;1382;p52"/>
            <p:cNvSpPr/>
            <p:nvPr/>
          </p:nvSpPr>
          <p:spPr>
            <a:xfrm>
              <a:off x="1611200" y="1094650"/>
              <a:ext cx="123075" cy="31600"/>
            </a:xfrm>
            <a:custGeom>
              <a:avLst/>
              <a:gdLst/>
              <a:ahLst/>
              <a:cxnLst/>
              <a:rect l="l" t="t" r="r" b="b"/>
              <a:pathLst>
                <a:path w="4923" h="1264" extrusionOk="0">
                  <a:moveTo>
                    <a:pt x="0" y="0"/>
                  </a:moveTo>
                  <a:lnTo>
                    <a:pt x="0" y="33"/>
                  </a:lnTo>
                  <a:cubicBezTo>
                    <a:pt x="0" y="33"/>
                    <a:pt x="1231" y="389"/>
                    <a:pt x="2461" y="713"/>
                  </a:cubicBezTo>
                  <a:cubicBezTo>
                    <a:pt x="2753" y="810"/>
                    <a:pt x="3044" y="907"/>
                    <a:pt x="3335" y="972"/>
                  </a:cubicBezTo>
                  <a:cubicBezTo>
                    <a:pt x="3627" y="1036"/>
                    <a:pt x="3918" y="1101"/>
                    <a:pt x="4145" y="1134"/>
                  </a:cubicBezTo>
                  <a:cubicBezTo>
                    <a:pt x="4598" y="1231"/>
                    <a:pt x="4922" y="1263"/>
                    <a:pt x="4922" y="1263"/>
                  </a:cubicBezTo>
                  <a:cubicBezTo>
                    <a:pt x="4922" y="1263"/>
                    <a:pt x="4631" y="1134"/>
                    <a:pt x="4177" y="1004"/>
                  </a:cubicBezTo>
                  <a:cubicBezTo>
                    <a:pt x="3951" y="907"/>
                    <a:pt x="3692" y="842"/>
                    <a:pt x="3400" y="777"/>
                  </a:cubicBezTo>
                  <a:cubicBezTo>
                    <a:pt x="3109" y="713"/>
                    <a:pt x="2785" y="648"/>
                    <a:pt x="2494" y="551"/>
                  </a:cubicBezTo>
                  <a:cubicBezTo>
                    <a:pt x="1263" y="292"/>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52"/>
            <p:cNvSpPr/>
            <p:nvPr/>
          </p:nvSpPr>
          <p:spPr>
            <a:xfrm>
              <a:off x="1674325" y="995875"/>
              <a:ext cx="71275" cy="106075"/>
            </a:xfrm>
            <a:custGeom>
              <a:avLst/>
              <a:gdLst/>
              <a:ahLst/>
              <a:cxnLst/>
              <a:rect l="l" t="t" r="r" b="b"/>
              <a:pathLst>
                <a:path w="2851" h="4243" extrusionOk="0">
                  <a:moveTo>
                    <a:pt x="1" y="0"/>
                  </a:moveTo>
                  <a:cubicBezTo>
                    <a:pt x="1" y="0"/>
                    <a:pt x="681" y="1069"/>
                    <a:pt x="1361" y="2170"/>
                  </a:cubicBezTo>
                  <a:cubicBezTo>
                    <a:pt x="1555" y="2429"/>
                    <a:pt x="1717" y="2688"/>
                    <a:pt x="1879" y="2947"/>
                  </a:cubicBezTo>
                  <a:cubicBezTo>
                    <a:pt x="2041" y="3206"/>
                    <a:pt x="2203" y="3433"/>
                    <a:pt x="2332" y="3627"/>
                  </a:cubicBezTo>
                  <a:cubicBezTo>
                    <a:pt x="2624" y="3984"/>
                    <a:pt x="2851" y="4243"/>
                    <a:pt x="2851" y="4243"/>
                  </a:cubicBezTo>
                  <a:lnTo>
                    <a:pt x="2851" y="4210"/>
                  </a:lnTo>
                  <a:cubicBezTo>
                    <a:pt x="2851" y="4210"/>
                    <a:pt x="2721" y="3919"/>
                    <a:pt x="2494" y="3530"/>
                  </a:cubicBezTo>
                  <a:cubicBezTo>
                    <a:pt x="2365" y="3303"/>
                    <a:pt x="2203" y="3077"/>
                    <a:pt x="2041" y="2818"/>
                  </a:cubicBezTo>
                  <a:cubicBezTo>
                    <a:pt x="1879" y="2591"/>
                    <a:pt x="1685" y="2332"/>
                    <a:pt x="1491" y="2073"/>
                  </a:cubicBezTo>
                  <a:lnTo>
                    <a:pt x="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52"/>
            <p:cNvSpPr/>
            <p:nvPr/>
          </p:nvSpPr>
          <p:spPr>
            <a:xfrm>
              <a:off x="1773900" y="736000"/>
              <a:ext cx="6525" cy="374850"/>
            </a:xfrm>
            <a:custGeom>
              <a:avLst/>
              <a:gdLst/>
              <a:ahLst/>
              <a:cxnLst/>
              <a:rect l="l" t="t" r="r" b="b"/>
              <a:pathLst>
                <a:path w="261" h="14994" extrusionOk="0">
                  <a:moveTo>
                    <a:pt x="228" y="1"/>
                  </a:moveTo>
                  <a:cubicBezTo>
                    <a:pt x="228" y="1"/>
                    <a:pt x="163" y="3725"/>
                    <a:pt x="98" y="7481"/>
                  </a:cubicBezTo>
                  <a:cubicBezTo>
                    <a:pt x="33" y="9359"/>
                    <a:pt x="1" y="11237"/>
                    <a:pt x="33" y="12630"/>
                  </a:cubicBezTo>
                  <a:cubicBezTo>
                    <a:pt x="33" y="14055"/>
                    <a:pt x="66" y="14994"/>
                    <a:pt x="66" y="14994"/>
                  </a:cubicBezTo>
                  <a:lnTo>
                    <a:pt x="98" y="14994"/>
                  </a:lnTo>
                  <a:cubicBezTo>
                    <a:pt x="98" y="14994"/>
                    <a:pt x="163" y="14055"/>
                    <a:pt x="195" y="12630"/>
                  </a:cubicBezTo>
                  <a:cubicBezTo>
                    <a:pt x="228" y="11237"/>
                    <a:pt x="260" y="9359"/>
                    <a:pt x="260" y="7481"/>
                  </a:cubicBezTo>
                  <a:lnTo>
                    <a:pt x="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52"/>
            <p:cNvSpPr/>
            <p:nvPr/>
          </p:nvSpPr>
          <p:spPr>
            <a:xfrm>
              <a:off x="1800625" y="982100"/>
              <a:ext cx="89075" cy="136050"/>
            </a:xfrm>
            <a:custGeom>
              <a:avLst/>
              <a:gdLst/>
              <a:ahLst/>
              <a:cxnLst/>
              <a:rect l="l" t="t" r="r" b="b"/>
              <a:pathLst>
                <a:path w="3563" h="5442" extrusionOk="0">
                  <a:moveTo>
                    <a:pt x="3530" y="1"/>
                  </a:moveTo>
                  <a:cubicBezTo>
                    <a:pt x="3530" y="1"/>
                    <a:pt x="2624" y="1329"/>
                    <a:pt x="1717" y="2689"/>
                  </a:cubicBezTo>
                  <a:cubicBezTo>
                    <a:pt x="1490" y="3013"/>
                    <a:pt x="1264" y="3336"/>
                    <a:pt x="1037" y="3660"/>
                  </a:cubicBezTo>
                  <a:cubicBezTo>
                    <a:pt x="843" y="3984"/>
                    <a:pt x="648" y="4275"/>
                    <a:pt x="486" y="4535"/>
                  </a:cubicBezTo>
                  <a:cubicBezTo>
                    <a:pt x="163" y="5085"/>
                    <a:pt x="1" y="5441"/>
                    <a:pt x="1" y="5441"/>
                  </a:cubicBezTo>
                  <a:cubicBezTo>
                    <a:pt x="1" y="5441"/>
                    <a:pt x="260" y="5117"/>
                    <a:pt x="616" y="4632"/>
                  </a:cubicBezTo>
                  <a:cubicBezTo>
                    <a:pt x="810" y="4373"/>
                    <a:pt x="1005" y="4081"/>
                    <a:pt x="1199" y="3790"/>
                  </a:cubicBezTo>
                  <a:cubicBezTo>
                    <a:pt x="1425" y="3466"/>
                    <a:pt x="1620" y="3110"/>
                    <a:pt x="1846" y="2753"/>
                  </a:cubicBezTo>
                  <a:cubicBezTo>
                    <a:pt x="2688" y="1393"/>
                    <a:pt x="3563" y="1"/>
                    <a:pt x="35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52"/>
            <p:cNvSpPr/>
            <p:nvPr/>
          </p:nvSpPr>
          <p:spPr>
            <a:xfrm>
              <a:off x="1814400" y="1076825"/>
              <a:ext cx="120650" cy="52650"/>
            </a:xfrm>
            <a:custGeom>
              <a:avLst/>
              <a:gdLst/>
              <a:ahLst/>
              <a:cxnLst/>
              <a:rect l="l" t="t" r="r" b="b"/>
              <a:pathLst>
                <a:path w="4826" h="2106" extrusionOk="0">
                  <a:moveTo>
                    <a:pt x="4825" y="1"/>
                  </a:moveTo>
                  <a:lnTo>
                    <a:pt x="2396" y="972"/>
                  </a:lnTo>
                  <a:cubicBezTo>
                    <a:pt x="2073" y="1102"/>
                    <a:pt x="1781" y="1231"/>
                    <a:pt x="1490" y="1328"/>
                  </a:cubicBezTo>
                  <a:cubicBezTo>
                    <a:pt x="1198" y="1458"/>
                    <a:pt x="939" y="1587"/>
                    <a:pt x="713" y="1685"/>
                  </a:cubicBezTo>
                  <a:cubicBezTo>
                    <a:pt x="292" y="1911"/>
                    <a:pt x="0" y="2073"/>
                    <a:pt x="0" y="2073"/>
                  </a:cubicBezTo>
                  <a:lnTo>
                    <a:pt x="0" y="2106"/>
                  </a:lnTo>
                  <a:cubicBezTo>
                    <a:pt x="0" y="2106"/>
                    <a:pt x="324" y="2008"/>
                    <a:pt x="777" y="1847"/>
                  </a:cubicBezTo>
                  <a:cubicBezTo>
                    <a:pt x="1004" y="1749"/>
                    <a:pt x="1295" y="1652"/>
                    <a:pt x="1555" y="1523"/>
                  </a:cubicBezTo>
                  <a:cubicBezTo>
                    <a:pt x="1846" y="1393"/>
                    <a:pt x="2137" y="1264"/>
                    <a:pt x="2461" y="1134"/>
                  </a:cubicBezTo>
                  <a:cubicBezTo>
                    <a:pt x="3627" y="584"/>
                    <a:pt x="4825" y="33"/>
                    <a:pt x="4825" y="33"/>
                  </a:cubicBezTo>
                  <a:lnTo>
                    <a:pt x="48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52"/>
            <p:cNvSpPr/>
            <p:nvPr/>
          </p:nvSpPr>
          <p:spPr>
            <a:xfrm>
              <a:off x="1817625" y="1135925"/>
              <a:ext cx="345725" cy="12175"/>
            </a:xfrm>
            <a:custGeom>
              <a:avLst/>
              <a:gdLst/>
              <a:ahLst/>
              <a:cxnLst/>
              <a:rect l="l" t="t" r="r" b="b"/>
              <a:pathLst>
                <a:path w="13829" h="487" extrusionOk="0">
                  <a:moveTo>
                    <a:pt x="13828" y="1"/>
                  </a:moveTo>
                  <a:cubicBezTo>
                    <a:pt x="13828" y="1"/>
                    <a:pt x="10395" y="65"/>
                    <a:pt x="6931" y="163"/>
                  </a:cubicBezTo>
                  <a:cubicBezTo>
                    <a:pt x="5182" y="195"/>
                    <a:pt x="3466" y="260"/>
                    <a:pt x="2170" y="325"/>
                  </a:cubicBezTo>
                  <a:cubicBezTo>
                    <a:pt x="875" y="389"/>
                    <a:pt x="1" y="454"/>
                    <a:pt x="1" y="454"/>
                  </a:cubicBezTo>
                  <a:lnTo>
                    <a:pt x="1" y="486"/>
                  </a:lnTo>
                  <a:lnTo>
                    <a:pt x="2170" y="486"/>
                  </a:lnTo>
                  <a:cubicBezTo>
                    <a:pt x="3466" y="454"/>
                    <a:pt x="5182" y="389"/>
                    <a:pt x="6931" y="325"/>
                  </a:cubicBezTo>
                  <a:cubicBezTo>
                    <a:pt x="10396" y="163"/>
                    <a:pt x="13828" y="1"/>
                    <a:pt x="13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52"/>
            <p:cNvSpPr/>
            <p:nvPr/>
          </p:nvSpPr>
          <p:spPr>
            <a:xfrm>
              <a:off x="1814400" y="1169925"/>
              <a:ext cx="114175" cy="83425"/>
            </a:xfrm>
            <a:custGeom>
              <a:avLst/>
              <a:gdLst/>
              <a:ahLst/>
              <a:cxnLst/>
              <a:rect l="l" t="t" r="r" b="b"/>
              <a:pathLst>
                <a:path w="4567" h="3337" extrusionOk="0">
                  <a:moveTo>
                    <a:pt x="0" y="1"/>
                  </a:moveTo>
                  <a:cubicBezTo>
                    <a:pt x="0" y="1"/>
                    <a:pt x="259" y="260"/>
                    <a:pt x="680" y="584"/>
                  </a:cubicBezTo>
                  <a:cubicBezTo>
                    <a:pt x="874" y="746"/>
                    <a:pt x="1134" y="940"/>
                    <a:pt x="1393" y="1134"/>
                  </a:cubicBezTo>
                  <a:cubicBezTo>
                    <a:pt x="1652" y="1328"/>
                    <a:pt x="1943" y="1523"/>
                    <a:pt x="2235" y="1717"/>
                  </a:cubicBezTo>
                  <a:cubicBezTo>
                    <a:pt x="3400" y="2527"/>
                    <a:pt x="4566" y="3336"/>
                    <a:pt x="4566" y="3336"/>
                  </a:cubicBezTo>
                  <a:lnTo>
                    <a:pt x="4566" y="3304"/>
                  </a:lnTo>
                  <a:lnTo>
                    <a:pt x="2332" y="1588"/>
                  </a:lnTo>
                  <a:cubicBezTo>
                    <a:pt x="2040" y="1393"/>
                    <a:pt x="1781" y="1167"/>
                    <a:pt x="1522" y="972"/>
                  </a:cubicBezTo>
                  <a:cubicBezTo>
                    <a:pt x="1231" y="778"/>
                    <a:pt x="972" y="584"/>
                    <a:pt x="777" y="454"/>
                  </a:cubicBezTo>
                  <a:cubicBezTo>
                    <a:pt x="324" y="163"/>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52"/>
            <p:cNvSpPr/>
            <p:nvPr/>
          </p:nvSpPr>
          <p:spPr>
            <a:xfrm>
              <a:off x="1804675" y="1195025"/>
              <a:ext cx="68025" cy="102025"/>
            </a:xfrm>
            <a:custGeom>
              <a:avLst/>
              <a:gdLst/>
              <a:ahLst/>
              <a:cxnLst/>
              <a:rect l="l" t="t" r="r" b="b"/>
              <a:pathLst>
                <a:path w="2721" h="4081" extrusionOk="0">
                  <a:moveTo>
                    <a:pt x="1" y="1"/>
                  </a:moveTo>
                  <a:cubicBezTo>
                    <a:pt x="1" y="1"/>
                    <a:pt x="130" y="292"/>
                    <a:pt x="357" y="681"/>
                  </a:cubicBezTo>
                  <a:cubicBezTo>
                    <a:pt x="486" y="875"/>
                    <a:pt x="616" y="1102"/>
                    <a:pt x="778" y="1361"/>
                  </a:cubicBezTo>
                  <a:cubicBezTo>
                    <a:pt x="940" y="1587"/>
                    <a:pt x="1134" y="1846"/>
                    <a:pt x="1296" y="2073"/>
                  </a:cubicBezTo>
                  <a:lnTo>
                    <a:pt x="2721" y="4081"/>
                  </a:lnTo>
                  <a:cubicBezTo>
                    <a:pt x="2721" y="4081"/>
                    <a:pt x="2073" y="3045"/>
                    <a:pt x="1425" y="2008"/>
                  </a:cubicBezTo>
                  <a:cubicBezTo>
                    <a:pt x="1263" y="1749"/>
                    <a:pt x="1102" y="1490"/>
                    <a:pt x="972" y="1231"/>
                  </a:cubicBezTo>
                  <a:cubicBezTo>
                    <a:pt x="810" y="1005"/>
                    <a:pt x="648" y="778"/>
                    <a:pt x="486" y="584"/>
                  </a:cubicBezTo>
                  <a:cubicBezTo>
                    <a:pt x="227" y="227"/>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52"/>
            <p:cNvSpPr/>
            <p:nvPr/>
          </p:nvSpPr>
          <p:spPr>
            <a:xfrm>
              <a:off x="1774725" y="1198275"/>
              <a:ext cx="5700" cy="246925"/>
            </a:xfrm>
            <a:custGeom>
              <a:avLst/>
              <a:gdLst/>
              <a:ahLst/>
              <a:cxnLst/>
              <a:rect l="l" t="t" r="r" b="b"/>
              <a:pathLst>
                <a:path w="228" h="9877" extrusionOk="0">
                  <a:moveTo>
                    <a:pt x="33" y="0"/>
                  </a:moveTo>
                  <a:cubicBezTo>
                    <a:pt x="33" y="0"/>
                    <a:pt x="0" y="615"/>
                    <a:pt x="0" y="1522"/>
                  </a:cubicBezTo>
                  <a:cubicBezTo>
                    <a:pt x="0" y="2008"/>
                    <a:pt x="0" y="2526"/>
                    <a:pt x="0" y="3109"/>
                  </a:cubicBezTo>
                  <a:cubicBezTo>
                    <a:pt x="0" y="3692"/>
                    <a:pt x="33" y="4307"/>
                    <a:pt x="65" y="4955"/>
                  </a:cubicBezTo>
                  <a:lnTo>
                    <a:pt x="195" y="9877"/>
                  </a:lnTo>
                  <a:lnTo>
                    <a:pt x="227" y="9877"/>
                  </a:lnTo>
                  <a:lnTo>
                    <a:pt x="227" y="4922"/>
                  </a:lnTo>
                  <a:cubicBezTo>
                    <a:pt x="195" y="4307"/>
                    <a:pt x="195" y="3692"/>
                    <a:pt x="195" y="3109"/>
                  </a:cubicBezTo>
                  <a:cubicBezTo>
                    <a:pt x="195" y="2526"/>
                    <a:pt x="162" y="2008"/>
                    <a:pt x="162" y="1522"/>
                  </a:cubicBezTo>
                  <a:cubicBezTo>
                    <a:pt x="130" y="615"/>
                    <a:pt x="65" y="0"/>
                    <a:pt x="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52"/>
            <p:cNvSpPr/>
            <p:nvPr/>
          </p:nvSpPr>
          <p:spPr>
            <a:xfrm>
              <a:off x="1668675" y="1191800"/>
              <a:ext cx="83400" cy="95550"/>
            </a:xfrm>
            <a:custGeom>
              <a:avLst/>
              <a:gdLst/>
              <a:ahLst/>
              <a:cxnLst/>
              <a:rect l="l" t="t" r="r" b="b"/>
              <a:pathLst>
                <a:path w="3336" h="3822" extrusionOk="0">
                  <a:moveTo>
                    <a:pt x="3303" y="0"/>
                  </a:moveTo>
                  <a:cubicBezTo>
                    <a:pt x="3303" y="0"/>
                    <a:pt x="3077" y="194"/>
                    <a:pt x="2753" y="551"/>
                  </a:cubicBezTo>
                  <a:cubicBezTo>
                    <a:pt x="2591" y="713"/>
                    <a:pt x="2397" y="907"/>
                    <a:pt x="2202" y="1134"/>
                  </a:cubicBezTo>
                  <a:cubicBezTo>
                    <a:pt x="2008" y="1360"/>
                    <a:pt x="1814" y="1619"/>
                    <a:pt x="1587" y="1846"/>
                  </a:cubicBezTo>
                  <a:cubicBezTo>
                    <a:pt x="810" y="2850"/>
                    <a:pt x="0" y="3821"/>
                    <a:pt x="0" y="3821"/>
                  </a:cubicBezTo>
                  <a:cubicBezTo>
                    <a:pt x="0" y="3821"/>
                    <a:pt x="875" y="2882"/>
                    <a:pt x="1717" y="1975"/>
                  </a:cubicBezTo>
                  <a:cubicBezTo>
                    <a:pt x="1943" y="1716"/>
                    <a:pt x="2137" y="1490"/>
                    <a:pt x="2364" y="1295"/>
                  </a:cubicBezTo>
                  <a:cubicBezTo>
                    <a:pt x="2558" y="1069"/>
                    <a:pt x="2720" y="842"/>
                    <a:pt x="2882" y="648"/>
                  </a:cubicBezTo>
                  <a:cubicBezTo>
                    <a:pt x="3141" y="292"/>
                    <a:pt x="3336" y="0"/>
                    <a:pt x="33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52"/>
            <p:cNvSpPr/>
            <p:nvPr/>
          </p:nvSpPr>
          <p:spPr>
            <a:xfrm>
              <a:off x="1635475" y="1179650"/>
              <a:ext cx="98800" cy="45350"/>
            </a:xfrm>
            <a:custGeom>
              <a:avLst/>
              <a:gdLst/>
              <a:ahLst/>
              <a:cxnLst/>
              <a:rect l="l" t="t" r="r" b="b"/>
              <a:pathLst>
                <a:path w="3952" h="1814" extrusionOk="0">
                  <a:moveTo>
                    <a:pt x="3919" y="0"/>
                  </a:moveTo>
                  <a:cubicBezTo>
                    <a:pt x="3919" y="0"/>
                    <a:pt x="3660" y="65"/>
                    <a:pt x="3304" y="195"/>
                  </a:cubicBezTo>
                  <a:cubicBezTo>
                    <a:pt x="3109" y="292"/>
                    <a:pt x="2883" y="357"/>
                    <a:pt x="2656" y="486"/>
                  </a:cubicBezTo>
                  <a:cubicBezTo>
                    <a:pt x="2429" y="583"/>
                    <a:pt x="2170" y="713"/>
                    <a:pt x="1943" y="842"/>
                  </a:cubicBezTo>
                  <a:cubicBezTo>
                    <a:pt x="972" y="1296"/>
                    <a:pt x="1" y="1781"/>
                    <a:pt x="1" y="1781"/>
                  </a:cubicBezTo>
                  <a:lnTo>
                    <a:pt x="33" y="1814"/>
                  </a:lnTo>
                  <a:cubicBezTo>
                    <a:pt x="33" y="1814"/>
                    <a:pt x="1037" y="1393"/>
                    <a:pt x="2008" y="972"/>
                  </a:cubicBezTo>
                  <a:cubicBezTo>
                    <a:pt x="2267" y="875"/>
                    <a:pt x="2494" y="778"/>
                    <a:pt x="2753" y="680"/>
                  </a:cubicBezTo>
                  <a:cubicBezTo>
                    <a:pt x="2980" y="551"/>
                    <a:pt x="3174" y="454"/>
                    <a:pt x="3368" y="357"/>
                  </a:cubicBezTo>
                  <a:cubicBezTo>
                    <a:pt x="3725" y="162"/>
                    <a:pt x="3951" y="0"/>
                    <a:pt x="39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52"/>
            <p:cNvSpPr/>
            <p:nvPr/>
          </p:nvSpPr>
          <p:spPr>
            <a:xfrm>
              <a:off x="1426600" y="1137550"/>
              <a:ext cx="301200" cy="14150"/>
            </a:xfrm>
            <a:custGeom>
              <a:avLst/>
              <a:gdLst/>
              <a:ahLst/>
              <a:cxnLst/>
              <a:rect l="l" t="t" r="r" b="b"/>
              <a:pathLst>
                <a:path w="12048" h="566" extrusionOk="0">
                  <a:moveTo>
                    <a:pt x="1" y="0"/>
                  </a:moveTo>
                  <a:lnTo>
                    <a:pt x="1" y="33"/>
                  </a:lnTo>
                  <a:cubicBezTo>
                    <a:pt x="1" y="33"/>
                    <a:pt x="3012" y="195"/>
                    <a:pt x="6024" y="357"/>
                  </a:cubicBezTo>
                  <a:cubicBezTo>
                    <a:pt x="7514" y="454"/>
                    <a:pt x="9036" y="519"/>
                    <a:pt x="10169" y="551"/>
                  </a:cubicBezTo>
                  <a:cubicBezTo>
                    <a:pt x="10547" y="562"/>
                    <a:pt x="10881" y="565"/>
                    <a:pt x="11160" y="565"/>
                  </a:cubicBezTo>
                  <a:cubicBezTo>
                    <a:pt x="11716" y="565"/>
                    <a:pt x="12047" y="551"/>
                    <a:pt x="12047" y="551"/>
                  </a:cubicBezTo>
                  <a:cubicBezTo>
                    <a:pt x="12047" y="551"/>
                    <a:pt x="11302" y="454"/>
                    <a:pt x="10169" y="389"/>
                  </a:cubicBezTo>
                  <a:cubicBezTo>
                    <a:pt x="9036" y="292"/>
                    <a:pt x="7514" y="260"/>
                    <a:pt x="6024" y="195"/>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4" name="Google Shape;1394;p52"/>
          <p:cNvGrpSpPr/>
          <p:nvPr/>
        </p:nvGrpSpPr>
        <p:grpSpPr>
          <a:xfrm>
            <a:off x="8430909" y="1170807"/>
            <a:ext cx="188650" cy="182200"/>
            <a:chOff x="1148925" y="2624725"/>
            <a:chExt cx="188650" cy="182200"/>
          </a:xfrm>
        </p:grpSpPr>
        <p:sp>
          <p:nvSpPr>
            <p:cNvPr id="1395" name="Google Shape;1395;p52"/>
            <p:cNvSpPr/>
            <p:nvPr/>
          </p:nvSpPr>
          <p:spPr>
            <a:xfrm>
              <a:off x="1195875" y="2717025"/>
              <a:ext cx="31600" cy="8925"/>
            </a:xfrm>
            <a:custGeom>
              <a:avLst/>
              <a:gdLst/>
              <a:ahLst/>
              <a:cxnLst/>
              <a:rect l="l" t="t" r="r" b="b"/>
              <a:pathLst>
                <a:path w="1264" h="357" extrusionOk="0">
                  <a:moveTo>
                    <a:pt x="1" y="1"/>
                  </a:moveTo>
                  <a:cubicBezTo>
                    <a:pt x="1" y="1"/>
                    <a:pt x="324" y="130"/>
                    <a:pt x="616" y="227"/>
                  </a:cubicBezTo>
                  <a:cubicBezTo>
                    <a:pt x="713" y="260"/>
                    <a:pt x="778" y="292"/>
                    <a:pt x="843" y="324"/>
                  </a:cubicBezTo>
                  <a:cubicBezTo>
                    <a:pt x="907" y="324"/>
                    <a:pt x="1004" y="324"/>
                    <a:pt x="1069" y="357"/>
                  </a:cubicBezTo>
                  <a:cubicBezTo>
                    <a:pt x="1166" y="357"/>
                    <a:pt x="1264" y="324"/>
                    <a:pt x="1264" y="324"/>
                  </a:cubicBezTo>
                  <a:lnTo>
                    <a:pt x="1264" y="292"/>
                  </a:lnTo>
                  <a:cubicBezTo>
                    <a:pt x="1264" y="292"/>
                    <a:pt x="1199" y="260"/>
                    <a:pt x="1102" y="195"/>
                  </a:cubicBezTo>
                  <a:cubicBezTo>
                    <a:pt x="1037" y="162"/>
                    <a:pt x="972" y="130"/>
                    <a:pt x="907" y="98"/>
                  </a:cubicBezTo>
                  <a:cubicBezTo>
                    <a:pt x="810" y="98"/>
                    <a:pt x="745" y="98"/>
                    <a:pt x="648" y="65"/>
                  </a:cubicBezTo>
                  <a:cubicBezTo>
                    <a:pt x="357" y="33"/>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52"/>
            <p:cNvSpPr/>
            <p:nvPr/>
          </p:nvSpPr>
          <p:spPr>
            <a:xfrm>
              <a:off x="1212075" y="2691125"/>
              <a:ext cx="18650" cy="27550"/>
            </a:xfrm>
            <a:custGeom>
              <a:avLst/>
              <a:gdLst/>
              <a:ahLst/>
              <a:cxnLst/>
              <a:rect l="l" t="t" r="r" b="b"/>
              <a:pathLst>
                <a:path w="746" h="1102" extrusionOk="0">
                  <a:moveTo>
                    <a:pt x="33" y="0"/>
                  </a:moveTo>
                  <a:lnTo>
                    <a:pt x="0" y="33"/>
                  </a:lnTo>
                  <a:cubicBezTo>
                    <a:pt x="0" y="33"/>
                    <a:pt x="162" y="324"/>
                    <a:pt x="324" y="616"/>
                  </a:cubicBezTo>
                  <a:cubicBezTo>
                    <a:pt x="356" y="680"/>
                    <a:pt x="389" y="745"/>
                    <a:pt x="421" y="810"/>
                  </a:cubicBezTo>
                  <a:cubicBezTo>
                    <a:pt x="454" y="875"/>
                    <a:pt x="518" y="939"/>
                    <a:pt x="551" y="972"/>
                  </a:cubicBezTo>
                  <a:cubicBezTo>
                    <a:pt x="648" y="1069"/>
                    <a:pt x="745" y="1101"/>
                    <a:pt x="745" y="1101"/>
                  </a:cubicBezTo>
                  <a:cubicBezTo>
                    <a:pt x="745" y="1101"/>
                    <a:pt x="745" y="1004"/>
                    <a:pt x="680" y="875"/>
                  </a:cubicBezTo>
                  <a:cubicBezTo>
                    <a:pt x="680" y="842"/>
                    <a:pt x="648" y="745"/>
                    <a:pt x="616" y="713"/>
                  </a:cubicBezTo>
                  <a:cubicBezTo>
                    <a:pt x="551" y="648"/>
                    <a:pt x="486" y="583"/>
                    <a:pt x="454" y="518"/>
                  </a:cubicBezTo>
                  <a:cubicBezTo>
                    <a:pt x="259" y="259"/>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52"/>
            <p:cNvSpPr/>
            <p:nvPr/>
          </p:nvSpPr>
          <p:spPr>
            <a:xfrm>
              <a:off x="1236350" y="2624725"/>
              <a:ext cx="4900" cy="96375"/>
            </a:xfrm>
            <a:custGeom>
              <a:avLst/>
              <a:gdLst/>
              <a:ahLst/>
              <a:cxnLst/>
              <a:rect l="l" t="t" r="r" b="b"/>
              <a:pathLst>
                <a:path w="196" h="3855" extrusionOk="0">
                  <a:moveTo>
                    <a:pt x="98" y="1"/>
                  </a:moveTo>
                  <a:cubicBezTo>
                    <a:pt x="98" y="1"/>
                    <a:pt x="66" y="972"/>
                    <a:pt x="33" y="1912"/>
                  </a:cubicBezTo>
                  <a:cubicBezTo>
                    <a:pt x="1" y="2171"/>
                    <a:pt x="1" y="2397"/>
                    <a:pt x="1" y="2624"/>
                  </a:cubicBezTo>
                  <a:cubicBezTo>
                    <a:pt x="1" y="2851"/>
                    <a:pt x="1" y="3077"/>
                    <a:pt x="1" y="3239"/>
                  </a:cubicBezTo>
                  <a:cubicBezTo>
                    <a:pt x="33" y="3595"/>
                    <a:pt x="66" y="3854"/>
                    <a:pt x="66" y="3854"/>
                  </a:cubicBezTo>
                  <a:lnTo>
                    <a:pt x="98" y="3854"/>
                  </a:lnTo>
                  <a:cubicBezTo>
                    <a:pt x="98" y="3854"/>
                    <a:pt x="130" y="3595"/>
                    <a:pt x="163" y="3239"/>
                  </a:cubicBezTo>
                  <a:cubicBezTo>
                    <a:pt x="195" y="3077"/>
                    <a:pt x="195" y="2851"/>
                    <a:pt x="195" y="2624"/>
                  </a:cubicBezTo>
                  <a:cubicBezTo>
                    <a:pt x="195" y="2397"/>
                    <a:pt x="195" y="2171"/>
                    <a:pt x="195" y="1912"/>
                  </a:cubicBezTo>
                  <a:cubicBezTo>
                    <a:pt x="163" y="972"/>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52"/>
            <p:cNvSpPr/>
            <p:nvPr/>
          </p:nvSpPr>
          <p:spPr>
            <a:xfrm>
              <a:off x="1244450" y="2687875"/>
              <a:ext cx="23500" cy="34850"/>
            </a:xfrm>
            <a:custGeom>
              <a:avLst/>
              <a:gdLst/>
              <a:ahLst/>
              <a:cxnLst/>
              <a:rect l="l" t="t" r="r" b="b"/>
              <a:pathLst>
                <a:path w="940" h="1394" extrusionOk="0">
                  <a:moveTo>
                    <a:pt x="907" y="1"/>
                  </a:moveTo>
                  <a:cubicBezTo>
                    <a:pt x="907" y="1"/>
                    <a:pt x="648" y="325"/>
                    <a:pt x="389" y="648"/>
                  </a:cubicBezTo>
                  <a:cubicBezTo>
                    <a:pt x="324" y="746"/>
                    <a:pt x="260" y="810"/>
                    <a:pt x="195" y="908"/>
                  </a:cubicBezTo>
                  <a:cubicBezTo>
                    <a:pt x="162" y="972"/>
                    <a:pt x="130" y="1069"/>
                    <a:pt x="98" y="1134"/>
                  </a:cubicBezTo>
                  <a:cubicBezTo>
                    <a:pt x="33" y="1296"/>
                    <a:pt x="1" y="1393"/>
                    <a:pt x="1" y="1393"/>
                  </a:cubicBezTo>
                  <a:lnTo>
                    <a:pt x="33" y="1393"/>
                  </a:lnTo>
                  <a:cubicBezTo>
                    <a:pt x="33" y="1393"/>
                    <a:pt x="98" y="1328"/>
                    <a:pt x="227" y="1231"/>
                  </a:cubicBezTo>
                  <a:cubicBezTo>
                    <a:pt x="260" y="1167"/>
                    <a:pt x="324" y="1102"/>
                    <a:pt x="389" y="1005"/>
                  </a:cubicBezTo>
                  <a:cubicBezTo>
                    <a:pt x="422" y="940"/>
                    <a:pt x="486" y="843"/>
                    <a:pt x="519" y="746"/>
                  </a:cubicBezTo>
                  <a:cubicBezTo>
                    <a:pt x="745" y="389"/>
                    <a:pt x="940" y="1"/>
                    <a:pt x="9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52"/>
            <p:cNvSpPr/>
            <p:nvPr/>
          </p:nvSpPr>
          <p:spPr>
            <a:xfrm>
              <a:off x="1247700" y="2712175"/>
              <a:ext cx="31600" cy="13775"/>
            </a:xfrm>
            <a:custGeom>
              <a:avLst/>
              <a:gdLst/>
              <a:ahLst/>
              <a:cxnLst/>
              <a:rect l="l" t="t" r="r" b="b"/>
              <a:pathLst>
                <a:path w="1264" h="551" extrusionOk="0">
                  <a:moveTo>
                    <a:pt x="1263" y="0"/>
                  </a:moveTo>
                  <a:cubicBezTo>
                    <a:pt x="1263" y="0"/>
                    <a:pt x="939" y="97"/>
                    <a:pt x="615" y="195"/>
                  </a:cubicBezTo>
                  <a:cubicBezTo>
                    <a:pt x="518" y="227"/>
                    <a:pt x="453" y="259"/>
                    <a:pt x="356" y="259"/>
                  </a:cubicBezTo>
                  <a:cubicBezTo>
                    <a:pt x="292" y="292"/>
                    <a:pt x="227" y="356"/>
                    <a:pt x="194" y="389"/>
                  </a:cubicBezTo>
                  <a:cubicBezTo>
                    <a:pt x="65" y="454"/>
                    <a:pt x="0" y="518"/>
                    <a:pt x="0" y="518"/>
                  </a:cubicBezTo>
                  <a:lnTo>
                    <a:pt x="32" y="551"/>
                  </a:lnTo>
                  <a:cubicBezTo>
                    <a:pt x="32" y="551"/>
                    <a:pt x="130" y="551"/>
                    <a:pt x="259" y="518"/>
                  </a:cubicBezTo>
                  <a:cubicBezTo>
                    <a:pt x="292" y="518"/>
                    <a:pt x="389" y="486"/>
                    <a:pt x="453" y="454"/>
                  </a:cubicBezTo>
                  <a:cubicBezTo>
                    <a:pt x="518" y="421"/>
                    <a:pt x="583" y="389"/>
                    <a:pt x="680" y="356"/>
                  </a:cubicBezTo>
                  <a:cubicBezTo>
                    <a:pt x="972" y="195"/>
                    <a:pt x="1263" y="33"/>
                    <a:pt x="1263" y="33"/>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52"/>
            <p:cNvSpPr/>
            <p:nvPr/>
          </p:nvSpPr>
          <p:spPr>
            <a:xfrm>
              <a:off x="1249300" y="2726750"/>
              <a:ext cx="88275" cy="5675"/>
            </a:xfrm>
            <a:custGeom>
              <a:avLst/>
              <a:gdLst/>
              <a:ahLst/>
              <a:cxnLst/>
              <a:rect l="l" t="t" r="r" b="b"/>
              <a:pathLst>
                <a:path w="3531" h="227" extrusionOk="0">
                  <a:moveTo>
                    <a:pt x="1102" y="0"/>
                  </a:moveTo>
                  <a:cubicBezTo>
                    <a:pt x="908" y="0"/>
                    <a:pt x="713" y="33"/>
                    <a:pt x="551" y="33"/>
                  </a:cubicBezTo>
                  <a:cubicBezTo>
                    <a:pt x="228" y="97"/>
                    <a:pt x="1" y="130"/>
                    <a:pt x="1" y="130"/>
                  </a:cubicBezTo>
                  <a:lnTo>
                    <a:pt x="1" y="162"/>
                  </a:lnTo>
                  <a:cubicBezTo>
                    <a:pt x="1" y="162"/>
                    <a:pt x="228" y="194"/>
                    <a:pt x="551" y="194"/>
                  </a:cubicBezTo>
                  <a:cubicBezTo>
                    <a:pt x="713" y="227"/>
                    <a:pt x="908" y="227"/>
                    <a:pt x="1102" y="227"/>
                  </a:cubicBezTo>
                  <a:cubicBezTo>
                    <a:pt x="1329" y="194"/>
                    <a:pt x="1555" y="194"/>
                    <a:pt x="1782" y="162"/>
                  </a:cubicBezTo>
                  <a:cubicBezTo>
                    <a:pt x="2656" y="97"/>
                    <a:pt x="3531" y="33"/>
                    <a:pt x="3531" y="33"/>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52"/>
            <p:cNvSpPr/>
            <p:nvPr/>
          </p:nvSpPr>
          <p:spPr>
            <a:xfrm>
              <a:off x="1248500" y="2735650"/>
              <a:ext cx="29175" cy="21875"/>
            </a:xfrm>
            <a:custGeom>
              <a:avLst/>
              <a:gdLst/>
              <a:ahLst/>
              <a:cxnLst/>
              <a:rect l="l" t="t" r="r" b="b"/>
              <a:pathLst>
                <a:path w="1167" h="875" extrusionOk="0">
                  <a:moveTo>
                    <a:pt x="0" y="0"/>
                  </a:moveTo>
                  <a:lnTo>
                    <a:pt x="0" y="33"/>
                  </a:lnTo>
                  <a:cubicBezTo>
                    <a:pt x="0" y="33"/>
                    <a:pt x="33" y="98"/>
                    <a:pt x="130" y="227"/>
                  </a:cubicBezTo>
                  <a:cubicBezTo>
                    <a:pt x="162" y="259"/>
                    <a:pt x="227" y="324"/>
                    <a:pt x="292" y="357"/>
                  </a:cubicBezTo>
                  <a:cubicBezTo>
                    <a:pt x="357" y="421"/>
                    <a:pt x="454" y="454"/>
                    <a:pt x="519" y="518"/>
                  </a:cubicBezTo>
                  <a:cubicBezTo>
                    <a:pt x="842" y="713"/>
                    <a:pt x="1134" y="875"/>
                    <a:pt x="1134" y="875"/>
                  </a:cubicBezTo>
                  <a:lnTo>
                    <a:pt x="1166" y="875"/>
                  </a:lnTo>
                  <a:cubicBezTo>
                    <a:pt x="1166" y="875"/>
                    <a:pt x="907" y="616"/>
                    <a:pt x="616" y="389"/>
                  </a:cubicBezTo>
                  <a:cubicBezTo>
                    <a:pt x="551" y="324"/>
                    <a:pt x="486" y="259"/>
                    <a:pt x="421" y="195"/>
                  </a:cubicBezTo>
                  <a:cubicBezTo>
                    <a:pt x="357" y="162"/>
                    <a:pt x="292" y="130"/>
                    <a:pt x="227" y="98"/>
                  </a:cubicBezTo>
                  <a:cubicBezTo>
                    <a:pt x="98" y="33"/>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52"/>
            <p:cNvSpPr/>
            <p:nvPr/>
          </p:nvSpPr>
          <p:spPr>
            <a:xfrm>
              <a:off x="1245250" y="2742125"/>
              <a:ext cx="17850" cy="26750"/>
            </a:xfrm>
            <a:custGeom>
              <a:avLst/>
              <a:gdLst/>
              <a:ahLst/>
              <a:cxnLst/>
              <a:rect l="l" t="t" r="r" b="b"/>
              <a:pathLst>
                <a:path w="714" h="1070" extrusionOk="0">
                  <a:moveTo>
                    <a:pt x="33" y="0"/>
                  </a:moveTo>
                  <a:lnTo>
                    <a:pt x="1" y="33"/>
                  </a:lnTo>
                  <a:cubicBezTo>
                    <a:pt x="1" y="33"/>
                    <a:pt x="33" y="98"/>
                    <a:pt x="66" y="227"/>
                  </a:cubicBezTo>
                  <a:cubicBezTo>
                    <a:pt x="98" y="292"/>
                    <a:pt x="98" y="357"/>
                    <a:pt x="163" y="421"/>
                  </a:cubicBezTo>
                  <a:cubicBezTo>
                    <a:pt x="195" y="454"/>
                    <a:pt x="260" y="519"/>
                    <a:pt x="292" y="583"/>
                  </a:cubicBezTo>
                  <a:cubicBezTo>
                    <a:pt x="487" y="842"/>
                    <a:pt x="713" y="1069"/>
                    <a:pt x="713" y="1069"/>
                  </a:cubicBezTo>
                  <a:cubicBezTo>
                    <a:pt x="713" y="1069"/>
                    <a:pt x="584" y="778"/>
                    <a:pt x="422" y="486"/>
                  </a:cubicBezTo>
                  <a:cubicBezTo>
                    <a:pt x="390" y="421"/>
                    <a:pt x="357" y="357"/>
                    <a:pt x="325" y="292"/>
                  </a:cubicBezTo>
                  <a:cubicBezTo>
                    <a:pt x="292" y="227"/>
                    <a:pt x="228" y="195"/>
                    <a:pt x="195" y="130"/>
                  </a:cubicBezTo>
                  <a:cubicBezTo>
                    <a:pt x="98" y="65"/>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52"/>
            <p:cNvSpPr/>
            <p:nvPr/>
          </p:nvSpPr>
          <p:spPr>
            <a:xfrm>
              <a:off x="1236350" y="2742925"/>
              <a:ext cx="4900" cy="64000"/>
            </a:xfrm>
            <a:custGeom>
              <a:avLst/>
              <a:gdLst/>
              <a:ahLst/>
              <a:cxnLst/>
              <a:rect l="l" t="t" r="r" b="b"/>
              <a:pathLst>
                <a:path w="196" h="2560" extrusionOk="0">
                  <a:moveTo>
                    <a:pt x="66" y="1"/>
                  </a:moveTo>
                  <a:cubicBezTo>
                    <a:pt x="66" y="1"/>
                    <a:pt x="33" y="163"/>
                    <a:pt x="1" y="422"/>
                  </a:cubicBezTo>
                  <a:cubicBezTo>
                    <a:pt x="1" y="519"/>
                    <a:pt x="1" y="681"/>
                    <a:pt x="1" y="810"/>
                  </a:cubicBezTo>
                  <a:cubicBezTo>
                    <a:pt x="1" y="972"/>
                    <a:pt x="1" y="1134"/>
                    <a:pt x="33" y="1296"/>
                  </a:cubicBezTo>
                  <a:cubicBezTo>
                    <a:pt x="66" y="1911"/>
                    <a:pt x="98" y="2559"/>
                    <a:pt x="98" y="2559"/>
                  </a:cubicBezTo>
                  <a:lnTo>
                    <a:pt x="130" y="2559"/>
                  </a:lnTo>
                  <a:cubicBezTo>
                    <a:pt x="130" y="2559"/>
                    <a:pt x="163" y="1911"/>
                    <a:pt x="195" y="1296"/>
                  </a:cubicBezTo>
                  <a:cubicBezTo>
                    <a:pt x="195" y="1134"/>
                    <a:pt x="195" y="972"/>
                    <a:pt x="195" y="810"/>
                  </a:cubicBezTo>
                  <a:cubicBezTo>
                    <a:pt x="195" y="681"/>
                    <a:pt x="195" y="519"/>
                    <a:pt x="163" y="422"/>
                  </a:cubicBezTo>
                  <a:cubicBezTo>
                    <a:pt x="130" y="163"/>
                    <a:pt x="98" y="1"/>
                    <a:pt x="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52"/>
            <p:cNvSpPr/>
            <p:nvPr/>
          </p:nvSpPr>
          <p:spPr>
            <a:xfrm>
              <a:off x="1210450" y="2741325"/>
              <a:ext cx="21875" cy="25100"/>
            </a:xfrm>
            <a:custGeom>
              <a:avLst/>
              <a:gdLst/>
              <a:ahLst/>
              <a:cxnLst/>
              <a:rect l="l" t="t" r="r" b="b"/>
              <a:pathLst>
                <a:path w="875" h="1004" extrusionOk="0">
                  <a:moveTo>
                    <a:pt x="875" y="0"/>
                  </a:moveTo>
                  <a:cubicBezTo>
                    <a:pt x="875" y="0"/>
                    <a:pt x="778" y="32"/>
                    <a:pt x="681" y="130"/>
                  </a:cubicBezTo>
                  <a:cubicBezTo>
                    <a:pt x="616" y="162"/>
                    <a:pt x="583" y="194"/>
                    <a:pt x="519" y="259"/>
                  </a:cubicBezTo>
                  <a:cubicBezTo>
                    <a:pt x="486" y="324"/>
                    <a:pt x="421" y="389"/>
                    <a:pt x="389" y="453"/>
                  </a:cubicBezTo>
                  <a:cubicBezTo>
                    <a:pt x="195" y="712"/>
                    <a:pt x="0" y="972"/>
                    <a:pt x="0" y="972"/>
                  </a:cubicBezTo>
                  <a:lnTo>
                    <a:pt x="33" y="1004"/>
                  </a:lnTo>
                  <a:cubicBezTo>
                    <a:pt x="33" y="1004"/>
                    <a:pt x="260" y="777"/>
                    <a:pt x="519" y="551"/>
                  </a:cubicBezTo>
                  <a:cubicBezTo>
                    <a:pt x="551" y="486"/>
                    <a:pt x="616" y="453"/>
                    <a:pt x="681" y="389"/>
                  </a:cubicBezTo>
                  <a:cubicBezTo>
                    <a:pt x="713" y="324"/>
                    <a:pt x="778" y="259"/>
                    <a:pt x="810" y="227"/>
                  </a:cubicBezTo>
                  <a:cubicBezTo>
                    <a:pt x="842" y="97"/>
                    <a:pt x="875" y="32"/>
                    <a:pt x="875" y="32"/>
                  </a:cubicBezTo>
                  <a:lnTo>
                    <a:pt x="8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52"/>
            <p:cNvSpPr/>
            <p:nvPr/>
          </p:nvSpPr>
          <p:spPr>
            <a:xfrm>
              <a:off x="1202350" y="2738075"/>
              <a:ext cx="25125" cy="12175"/>
            </a:xfrm>
            <a:custGeom>
              <a:avLst/>
              <a:gdLst/>
              <a:ahLst/>
              <a:cxnLst/>
              <a:rect l="l" t="t" r="r" b="b"/>
              <a:pathLst>
                <a:path w="1005" h="487" extrusionOk="0">
                  <a:moveTo>
                    <a:pt x="1005" y="1"/>
                  </a:moveTo>
                  <a:cubicBezTo>
                    <a:pt x="1005" y="1"/>
                    <a:pt x="940" y="1"/>
                    <a:pt x="810" y="33"/>
                  </a:cubicBezTo>
                  <a:cubicBezTo>
                    <a:pt x="778" y="33"/>
                    <a:pt x="713" y="33"/>
                    <a:pt x="648" y="65"/>
                  </a:cubicBezTo>
                  <a:cubicBezTo>
                    <a:pt x="584" y="98"/>
                    <a:pt x="519" y="130"/>
                    <a:pt x="486" y="162"/>
                  </a:cubicBezTo>
                  <a:cubicBezTo>
                    <a:pt x="227" y="324"/>
                    <a:pt x="1" y="486"/>
                    <a:pt x="1" y="486"/>
                  </a:cubicBezTo>
                  <a:cubicBezTo>
                    <a:pt x="1" y="486"/>
                    <a:pt x="292" y="421"/>
                    <a:pt x="551" y="324"/>
                  </a:cubicBezTo>
                  <a:cubicBezTo>
                    <a:pt x="616" y="292"/>
                    <a:pt x="681" y="292"/>
                    <a:pt x="745" y="260"/>
                  </a:cubicBezTo>
                  <a:cubicBezTo>
                    <a:pt x="810" y="227"/>
                    <a:pt x="843" y="195"/>
                    <a:pt x="875" y="162"/>
                  </a:cubicBezTo>
                  <a:cubicBezTo>
                    <a:pt x="972" y="98"/>
                    <a:pt x="1005" y="33"/>
                    <a:pt x="1005" y="33"/>
                  </a:cubicBezTo>
                  <a:lnTo>
                    <a:pt x="10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52"/>
            <p:cNvSpPr/>
            <p:nvPr/>
          </p:nvSpPr>
          <p:spPr>
            <a:xfrm>
              <a:off x="1148925" y="2727550"/>
              <a:ext cx="76925" cy="5700"/>
            </a:xfrm>
            <a:custGeom>
              <a:avLst/>
              <a:gdLst/>
              <a:ahLst/>
              <a:cxnLst/>
              <a:rect l="l" t="t" r="r" b="b"/>
              <a:pathLst>
                <a:path w="3077" h="228" extrusionOk="0">
                  <a:moveTo>
                    <a:pt x="0" y="1"/>
                  </a:moveTo>
                  <a:lnTo>
                    <a:pt x="0" y="33"/>
                  </a:lnTo>
                  <a:cubicBezTo>
                    <a:pt x="0" y="33"/>
                    <a:pt x="778" y="98"/>
                    <a:pt x="1522" y="162"/>
                  </a:cubicBezTo>
                  <a:cubicBezTo>
                    <a:pt x="1717" y="195"/>
                    <a:pt x="1911" y="195"/>
                    <a:pt x="2105" y="227"/>
                  </a:cubicBezTo>
                  <a:cubicBezTo>
                    <a:pt x="2267" y="227"/>
                    <a:pt x="2461" y="227"/>
                    <a:pt x="2591" y="195"/>
                  </a:cubicBezTo>
                  <a:cubicBezTo>
                    <a:pt x="2882" y="195"/>
                    <a:pt x="3077" y="162"/>
                    <a:pt x="3077" y="162"/>
                  </a:cubicBezTo>
                  <a:lnTo>
                    <a:pt x="3077" y="130"/>
                  </a:lnTo>
                  <a:cubicBezTo>
                    <a:pt x="3077" y="130"/>
                    <a:pt x="2882" y="98"/>
                    <a:pt x="2591" y="33"/>
                  </a:cubicBezTo>
                  <a:cubicBezTo>
                    <a:pt x="2461" y="33"/>
                    <a:pt x="2300" y="1"/>
                    <a:pt x="21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7" name="Google Shape;1407;p52"/>
          <p:cNvGrpSpPr/>
          <p:nvPr/>
        </p:nvGrpSpPr>
        <p:grpSpPr>
          <a:xfrm>
            <a:off x="6122838" y="3175716"/>
            <a:ext cx="508425" cy="489000"/>
            <a:chOff x="3034425" y="1221750"/>
            <a:chExt cx="508425" cy="489000"/>
          </a:xfrm>
        </p:grpSpPr>
        <p:sp>
          <p:nvSpPr>
            <p:cNvPr id="1408" name="Google Shape;1408;p52"/>
            <p:cNvSpPr/>
            <p:nvPr/>
          </p:nvSpPr>
          <p:spPr>
            <a:xfrm>
              <a:off x="3162325" y="1469475"/>
              <a:ext cx="85025" cy="21875"/>
            </a:xfrm>
            <a:custGeom>
              <a:avLst/>
              <a:gdLst/>
              <a:ahLst/>
              <a:cxnLst/>
              <a:rect l="l" t="t" r="r" b="b"/>
              <a:pathLst>
                <a:path w="3401" h="875" extrusionOk="0">
                  <a:moveTo>
                    <a:pt x="1" y="0"/>
                  </a:moveTo>
                  <a:cubicBezTo>
                    <a:pt x="1" y="0"/>
                    <a:pt x="843" y="260"/>
                    <a:pt x="1685" y="519"/>
                  </a:cubicBezTo>
                  <a:cubicBezTo>
                    <a:pt x="1879" y="551"/>
                    <a:pt x="2106" y="616"/>
                    <a:pt x="2300" y="680"/>
                  </a:cubicBezTo>
                  <a:cubicBezTo>
                    <a:pt x="2494" y="745"/>
                    <a:pt x="2688" y="778"/>
                    <a:pt x="2850" y="810"/>
                  </a:cubicBezTo>
                  <a:cubicBezTo>
                    <a:pt x="3174" y="842"/>
                    <a:pt x="3369" y="875"/>
                    <a:pt x="3369" y="875"/>
                  </a:cubicBezTo>
                  <a:lnTo>
                    <a:pt x="3401" y="842"/>
                  </a:lnTo>
                  <a:cubicBezTo>
                    <a:pt x="3401" y="842"/>
                    <a:pt x="3174" y="745"/>
                    <a:pt x="2883" y="648"/>
                  </a:cubicBezTo>
                  <a:cubicBezTo>
                    <a:pt x="2721" y="583"/>
                    <a:pt x="2527" y="519"/>
                    <a:pt x="2332" y="486"/>
                  </a:cubicBezTo>
                  <a:cubicBezTo>
                    <a:pt x="2138" y="454"/>
                    <a:pt x="1911" y="389"/>
                    <a:pt x="1717" y="357"/>
                  </a:cubicBezTo>
                  <a:cubicBezTo>
                    <a:pt x="843" y="16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52"/>
            <p:cNvSpPr/>
            <p:nvPr/>
          </p:nvSpPr>
          <p:spPr>
            <a:xfrm>
              <a:off x="3206050" y="1400650"/>
              <a:ext cx="48600" cy="73700"/>
            </a:xfrm>
            <a:custGeom>
              <a:avLst/>
              <a:gdLst/>
              <a:ahLst/>
              <a:cxnLst/>
              <a:rect l="l" t="t" r="r" b="b"/>
              <a:pathLst>
                <a:path w="1944" h="2948" extrusionOk="0">
                  <a:moveTo>
                    <a:pt x="0" y="1"/>
                  </a:moveTo>
                  <a:cubicBezTo>
                    <a:pt x="1" y="1"/>
                    <a:pt x="454" y="778"/>
                    <a:pt x="907" y="1523"/>
                  </a:cubicBezTo>
                  <a:cubicBezTo>
                    <a:pt x="1037" y="1685"/>
                    <a:pt x="1134" y="1879"/>
                    <a:pt x="1231" y="2073"/>
                  </a:cubicBezTo>
                  <a:cubicBezTo>
                    <a:pt x="1360" y="2235"/>
                    <a:pt x="1490" y="2397"/>
                    <a:pt x="1587" y="2527"/>
                  </a:cubicBezTo>
                  <a:cubicBezTo>
                    <a:pt x="1781" y="2786"/>
                    <a:pt x="1943" y="2948"/>
                    <a:pt x="1943" y="2948"/>
                  </a:cubicBezTo>
                  <a:lnTo>
                    <a:pt x="1943" y="2915"/>
                  </a:lnTo>
                  <a:cubicBezTo>
                    <a:pt x="1943" y="2915"/>
                    <a:pt x="1879" y="2721"/>
                    <a:pt x="1717" y="2430"/>
                  </a:cubicBezTo>
                  <a:cubicBezTo>
                    <a:pt x="1620" y="2268"/>
                    <a:pt x="1522" y="2106"/>
                    <a:pt x="1425" y="1944"/>
                  </a:cubicBezTo>
                  <a:cubicBezTo>
                    <a:pt x="1296" y="1782"/>
                    <a:pt x="1166" y="1588"/>
                    <a:pt x="1037" y="1426"/>
                  </a:cubicBezTo>
                  <a:cubicBezTo>
                    <a:pt x="519" y="713"/>
                    <a:pt x="1"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52"/>
            <p:cNvSpPr/>
            <p:nvPr/>
          </p:nvSpPr>
          <p:spPr>
            <a:xfrm>
              <a:off x="3273250" y="1221750"/>
              <a:ext cx="6500" cy="258275"/>
            </a:xfrm>
            <a:custGeom>
              <a:avLst/>
              <a:gdLst/>
              <a:ahLst/>
              <a:cxnLst/>
              <a:rect l="l" t="t" r="r" b="b"/>
              <a:pathLst>
                <a:path w="260" h="10331" extrusionOk="0">
                  <a:moveTo>
                    <a:pt x="194" y="0"/>
                  </a:moveTo>
                  <a:cubicBezTo>
                    <a:pt x="194" y="0"/>
                    <a:pt x="130" y="2591"/>
                    <a:pt x="65" y="5149"/>
                  </a:cubicBezTo>
                  <a:cubicBezTo>
                    <a:pt x="33" y="6444"/>
                    <a:pt x="0" y="7740"/>
                    <a:pt x="33" y="8711"/>
                  </a:cubicBezTo>
                  <a:cubicBezTo>
                    <a:pt x="65" y="9683"/>
                    <a:pt x="97" y="10330"/>
                    <a:pt x="97" y="10330"/>
                  </a:cubicBezTo>
                  <a:cubicBezTo>
                    <a:pt x="97" y="10330"/>
                    <a:pt x="162" y="9683"/>
                    <a:pt x="194" y="8711"/>
                  </a:cubicBezTo>
                  <a:cubicBezTo>
                    <a:pt x="227" y="7740"/>
                    <a:pt x="259" y="6444"/>
                    <a:pt x="227" y="5149"/>
                  </a:cubicBezTo>
                  <a:lnTo>
                    <a:pt x="2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52"/>
            <p:cNvSpPr/>
            <p:nvPr/>
          </p:nvSpPr>
          <p:spPr>
            <a:xfrm>
              <a:off x="3292675" y="1390950"/>
              <a:ext cx="61550" cy="94750"/>
            </a:xfrm>
            <a:custGeom>
              <a:avLst/>
              <a:gdLst/>
              <a:ahLst/>
              <a:cxnLst/>
              <a:rect l="l" t="t" r="r" b="b"/>
              <a:pathLst>
                <a:path w="2462" h="3790" extrusionOk="0">
                  <a:moveTo>
                    <a:pt x="2429" y="0"/>
                  </a:moveTo>
                  <a:cubicBezTo>
                    <a:pt x="2429" y="0"/>
                    <a:pt x="1781" y="939"/>
                    <a:pt x="1166" y="1846"/>
                  </a:cubicBezTo>
                  <a:cubicBezTo>
                    <a:pt x="1004" y="2073"/>
                    <a:pt x="842" y="2299"/>
                    <a:pt x="680" y="2526"/>
                  </a:cubicBezTo>
                  <a:cubicBezTo>
                    <a:pt x="551" y="2753"/>
                    <a:pt x="421" y="2947"/>
                    <a:pt x="324" y="3141"/>
                  </a:cubicBezTo>
                  <a:cubicBezTo>
                    <a:pt x="97" y="3498"/>
                    <a:pt x="0" y="3757"/>
                    <a:pt x="0" y="3757"/>
                  </a:cubicBezTo>
                  <a:lnTo>
                    <a:pt x="0" y="3789"/>
                  </a:lnTo>
                  <a:cubicBezTo>
                    <a:pt x="0" y="3789"/>
                    <a:pt x="195" y="3562"/>
                    <a:pt x="454" y="3239"/>
                  </a:cubicBezTo>
                  <a:cubicBezTo>
                    <a:pt x="583" y="3044"/>
                    <a:pt x="713" y="2850"/>
                    <a:pt x="875" y="2656"/>
                  </a:cubicBezTo>
                  <a:cubicBezTo>
                    <a:pt x="1004" y="2429"/>
                    <a:pt x="1134" y="2170"/>
                    <a:pt x="1296" y="1943"/>
                  </a:cubicBezTo>
                  <a:cubicBezTo>
                    <a:pt x="1879" y="972"/>
                    <a:pt x="2461" y="33"/>
                    <a:pt x="2461" y="33"/>
                  </a:cubicBezTo>
                  <a:lnTo>
                    <a:pt x="24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52"/>
            <p:cNvSpPr/>
            <p:nvPr/>
          </p:nvSpPr>
          <p:spPr>
            <a:xfrm>
              <a:off x="3301575" y="1456525"/>
              <a:ext cx="84225" cy="36450"/>
            </a:xfrm>
            <a:custGeom>
              <a:avLst/>
              <a:gdLst/>
              <a:ahLst/>
              <a:cxnLst/>
              <a:rect l="l" t="t" r="r" b="b"/>
              <a:pathLst>
                <a:path w="3369" h="1458" extrusionOk="0">
                  <a:moveTo>
                    <a:pt x="3336" y="0"/>
                  </a:moveTo>
                  <a:cubicBezTo>
                    <a:pt x="3336" y="0"/>
                    <a:pt x="2494" y="324"/>
                    <a:pt x="1652" y="648"/>
                  </a:cubicBezTo>
                  <a:cubicBezTo>
                    <a:pt x="1458" y="745"/>
                    <a:pt x="1231" y="810"/>
                    <a:pt x="1037" y="907"/>
                  </a:cubicBezTo>
                  <a:cubicBezTo>
                    <a:pt x="842" y="972"/>
                    <a:pt x="648" y="1069"/>
                    <a:pt x="519" y="1134"/>
                  </a:cubicBezTo>
                  <a:cubicBezTo>
                    <a:pt x="195" y="1296"/>
                    <a:pt x="1" y="1425"/>
                    <a:pt x="1" y="1425"/>
                  </a:cubicBezTo>
                  <a:lnTo>
                    <a:pt x="33" y="1458"/>
                  </a:lnTo>
                  <a:cubicBezTo>
                    <a:pt x="33" y="1458"/>
                    <a:pt x="260" y="1393"/>
                    <a:pt x="583" y="1296"/>
                  </a:cubicBezTo>
                  <a:cubicBezTo>
                    <a:pt x="745" y="1231"/>
                    <a:pt x="907" y="1166"/>
                    <a:pt x="1102" y="1101"/>
                  </a:cubicBezTo>
                  <a:cubicBezTo>
                    <a:pt x="1296" y="1004"/>
                    <a:pt x="1523" y="907"/>
                    <a:pt x="1717" y="810"/>
                  </a:cubicBezTo>
                  <a:cubicBezTo>
                    <a:pt x="2526" y="421"/>
                    <a:pt x="3368" y="33"/>
                    <a:pt x="3368" y="33"/>
                  </a:cubicBezTo>
                  <a:lnTo>
                    <a:pt x="33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52"/>
            <p:cNvSpPr/>
            <p:nvPr/>
          </p:nvSpPr>
          <p:spPr>
            <a:xfrm>
              <a:off x="3304825" y="1497000"/>
              <a:ext cx="238025" cy="9750"/>
            </a:xfrm>
            <a:custGeom>
              <a:avLst/>
              <a:gdLst/>
              <a:ahLst/>
              <a:cxnLst/>
              <a:rect l="l" t="t" r="r" b="b"/>
              <a:pathLst>
                <a:path w="9521" h="390" extrusionOk="0">
                  <a:moveTo>
                    <a:pt x="9521" y="0"/>
                  </a:moveTo>
                  <a:cubicBezTo>
                    <a:pt x="9521" y="0"/>
                    <a:pt x="7124" y="65"/>
                    <a:pt x="4760" y="98"/>
                  </a:cubicBezTo>
                  <a:cubicBezTo>
                    <a:pt x="4145" y="130"/>
                    <a:pt x="3562" y="130"/>
                    <a:pt x="3012" y="130"/>
                  </a:cubicBezTo>
                  <a:cubicBezTo>
                    <a:pt x="2429" y="162"/>
                    <a:pt x="1911" y="195"/>
                    <a:pt x="1457" y="227"/>
                  </a:cubicBezTo>
                  <a:cubicBezTo>
                    <a:pt x="583" y="260"/>
                    <a:pt x="0" y="324"/>
                    <a:pt x="0" y="324"/>
                  </a:cubicBezTo>
                  <a:lnTo>
                    <a:pt x="0" y="357"/>
                  </a:lnTo>
                  <a:cubicBezTo>
                    <a:pt x="0" y="357"/>
                    <a:pt x="583" y="389"/>
                    <a:pt x="1490" y="389"/>
                  </a:cubicBezTo>
                  <a:cubicBezTo>
                    <a:pt x="1911" y="389"/>
                    <a:pt x="2461" y="357"/>
                    <a:pt x="3012" y="357"/>
                  </a:cubicBezTo>
                  <a:cubicBezTo>
                    <a:pt x="3562" y="324"/>
                    <a:pt x="4145" y="292"/>
                    <a:pt x="4760" y="260"/>
                  </a:cubicBezTo>
                  <a:lnTo>
                    <a:pt x="9521" y="33"/>
                  </a:lnTo>
                  <a:lnTo>
                    <a:pt x="95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52"/>
            <p:cNvSpPr/>
            <p:nvPr/>
          </p:nvSpPr>
          <p:spPr>
            <a:xfrm>
              <a:off x="3302375" y="1520475"/>
              <a:ext cx="78575" cy="57500"/>
            </a:xfrm>
            <a:custGeom>
              <a:avLst/>
              <a:gdLst/>
              <a:ahLst/>
              <a:cxnLst/>
              <a:rect l="l" t="t" r="r" b="b"/>
              <a:pathLst>
                <a:path w="3143" h="2300" extrusionOk="0">
                  <a:moveTo>
                    <a:pt x="1" y="1"/>
                  </a:moveTo>
                  <a:lnTo>
                    <a:pt x="1" y="33"/>
                  </a:lnTo>
                  <a:cubicBezTo>
                    <a:pt x="1" y="33"/>
                    <a:pt x="163" y="195"/>
                    <a:pt x="454" y="454"/>
                  </a:cubicBezTo>
                  <a:cubicBezTo>
                    <a:pt x="584" y="551"/>
                    <a:pt x="746" y="681"/>
                    <a:pt x="940" y="810"/>
                  </a:cubicBezTo>
                  <a:cubicBezTo>
                    <a:pt x="1102" y="940"/>
                    <a:pt x="1329" y="1102"/>
                    <a:pt x="1523" y="1231"/>
                  </a:cubicBezTo>
                  <a:cubicBezTo>
                    <a:pt x="2332" y="1782"/>
                    <a:pt x="3142" y="2300"/>
                    <a:pt x="3142" y="2300"/>
                  </a:cubicBezTo>
                  <a:cubicBezTo>
                    <a:pt x="3142" y="2300"/>
                    <a:pt x="2365" y="1684"/>
                    <a:pt x="1620" y="1102"/>
                  </a:cubicBezTo>
                  <a:cubicBezTo>
                    <a:pt x="1426" y="940"/>
                    <a:pt x="1231" y="810"/>
                    <a:pt x="1037" y="648"/>
                  </a:cubicBezTo>
                  <a:cubicBezTo>
                    <a:pt x="875" y="519"/>
                    <a:pt x="681" y="422"/>
                    <a:pt x="519" y="324"/>
                  </a:cubicBezTo>
                  <a:cubicBezTo>
                    <a:pt x="228" y="13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52"/>
            <p:cNvSpPr/>
            <p:nvPr/>
          </p:nvSpPr>
          <p:spPr>
            <a:xfrm>
              <a:off x="3295100" y="1538300"/>
              <a:ext cx="47800" cy="70450"/>
            </a:xfrm>
            <a:custGeom>
              <a:avLst/>
              <a:gdLst/>
              <a:ahLst/>
              <a:cxnLst/>
              <a:rect l="l" t="t" r="r" b="b"/>
              <a:pathLst>
                <a:path w="1912" h="2818" extrusionOk="0">
                  <a:moveTo>
                    <a:pt x="0" y="0"/>
                  </a:moveTo>
                  <a:cubicBezTo>
                    <a:pt x="0" y="0"/>
                    <a:pt x="98" y="194"/>
                    <a:pt x="260" y="486"/>
                  </a:cubicBezTo>
                  <a:cubicBezTo>
                    <a:pt x="324" y="615"/>
                    <a:pt x="421" y="777"/>
                    <a:pt x="519" y="939"/>
                  </a:cubicBezTo>
                  <a:cubicBezTo>
                    <a:pt x="648" y="1101"/>
                    <a:pt x="778" y="1295"/>
                    <a:pt x="875" y="1457"/>
                  </a:cubicBezTo>
                  <a:cubicBezTo>
                    <a:pt x="1393" y="2137"/>
                    <a:pt x="1879" y="2817"/>
                    <a:pt x="1879" y="2817"/>
                  </a:cubicBezTo>
                  <a:lnTo>
                    <a:pt x="1911" y="2817"/>
                  </a:lnTo>
                  <a:cubicBezTo>
                    <a:pt x="1911" y="2817"/>
                    <a:pt x="1458" y="2073"/>
                    <a:pt x="1037" y="1360"/>
                  </a:cubicBezTo>
                  <a:cubicBezTo>
                    <a:pt x="907" y="1166"/>
                    <a:pt x="810" y="1004"/>
                    <a:pt x="713" y="842"/>
                  </a:cubicBezTo>
                  <a:cubicBezTo>
                    <a:pt x="583" y="680"/>
                    <a:pt x="486" y="518"/>
                    <a:pt x="389" y="389"/>
                  </a:cubicBezTo>
                  <a:cubicBezTo>
                    <a:pt x="195" y="162"/>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52"/>
            <p:cNvSpPr/>
            <p:nvPr/>
          </p:nvSpPr>
          <p:spPr>
            <a:xfrm>
              <a:off x="3274050" y="1539900"/>
              <a:ext cx="4875" cy="170850"/>
            </a:xfrm>
            <a:custGeom>
              <a:avLst/>
              <a:gdLst/>
              <a:ahLst/>
              <a:cxnLst/>
              <a:rect l="l" t="t" r="r" b="b"/>
              <a:pathLst>
                <a:path w="195" h="6834" extrusionOk="0">
                  <a:moveTo>
                    <a:pt x="65" y="1"/>
                  </a:moveTo>
                  <a:cubicBezTo>
                    <a:pt x="65" y="1"/>
                    <a:pt x="33" y="454"/>
                    <a:pt x="1" y="1069"/>
                  </a:cubicBezTo>
                  <a:cubicBezTo>
                    <a:pt x="1" y="1393"/>
                    <a:pt x="1" y="1782"/>
                    <a:pt x="1" y="2170"/>
                  </a:cubicBezTo>
                  <a:cubicBezTo>
                    <a:pt x="1" y="2591"/>
                    <a:pt x="33" y="3012"/>
                    <a:pt x="33" y="3433"/>
                  </a:cubicBezTo>
                  <a:cubicBezTo>
                    <a:pt x="98" y="5150"/>
                    <a:pt x="162" y="6834"/>
                    <a:pt x="162" y="6834"/>
                  </a:cubicBezTo>
                  <a:lnTo>
                    <a:pt x="195" y="6834"/>
                  </a:lnTo>
                  <a:lnTo>
                    <a:pt x="195" y="3433"/>
                  </a:lnTo>
                  <a:cubicBezTo>
                    <a:pt x="195" y="3012"/>
                    <a:pt x="195" y="2559"/>
                    <a:pt x="195" y="2170"/>
                  </a:cubicBezTo>
                  <a:cubicBezTo>
                    <a:pt x="195" y="1782"/>
                    <a:pt x="195" y="1393"/>
                    <a:pt x="162" y="1069"/>
                  </a:cubicBezTo>
                  <a:cubicBezTo>
                    <a:pt x="130" y="454"/>
                    <a:pt x="65" y="1"/>
                    <a:pt x="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52"/>
            <p:cNvSpPr/>
            <p:nvPr/>
          </p:nvSpPr>
          <p:spPr>
            <a:xfrm>
              <a:off x="3201200" y="1535850"/>
              <a:ext cx="58300" cy="66425"/>
            </a:xfrm>
            <a:custGeom>
              <a:avLst/>
              <a:gdLst/>
              <a:ahLst/>
              <a:cxnLst/>
              <a:rect l="l" t="t" r="r" b="b"/>
              <a:pathLst>
                <a:path w="2332" h="2657" extrusionOk="0">
                  <a:moveTo>
                    <a:pt x="2299" y="1"/>
                  </a:moveTo>
                  <a:cubicBezTo>
                    <a:pt x="2299" y="1"/>
                    <a:pt x="2137" y="130"/>
                    <a:pt x="1878" y="357"/>
                  </a:cubicBezTo>
                  <a:cubicBezTo>
                    <a:pt x="1781" y="487"/>
                    <a:pt x="1652" y="616"/>
                    <a:pt x="1522" y="778"/>
                  </a:cubicBezTo>
                  <a:cubicBezTo>
                    <a:pt x="1393" y="940"/>
                    <a:pt x="1231" y="1102"/>
                    <a:pt x="1101" y="1264"/>
                  </a:cubicBezTo>
                  <a:cubicBezTo>
                    <a:pt x="551" y="1944"/>
                    <a:pt x="0" y="2624"/>
                    <a:pt x="0" y="2624"/>
                  </a:cubicBezTo>
                  <a:lnTo>
                    <a:pt x="32" y="2656"/>
                  </a:lnTo>
                  <a:cubicBezTo>
                    <a:pt x="32" y="2656"/>
                    <a:pt x="648" y="2009"/>
                    <a:pt x="1231" y="1361"/>
                  </a:cubicBezTo>
                  <a:cubicBezTo>
                    <a:pt x="1393" y="1231"/>
                    <a:pt x="1522" y="1069"/>
                    <a:pt x="1652" y="908"/>
                  </a:cubicBezTo>
                  <a:cubicBezTo>
                    <a:pt x="1814" y="746"/>
                    <a:pt x="1911" y="616"/>
                    <a:pt x="2008" y="487"/>
                  </a:cubicBezTo>
                  <a:cubicBezTo>
                    <a:pt x="2202" y="195"/>
                    <a:pt x="2332" y="1"/>
                    <a:pt x="2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52"/>
            <p:cNvSpPr/>
            <p:nvPr/>
          </p:nvSpPr>
          <p:spPr>
            <a:xfrm>
              <a:off x="3179325" y="1527775"/>
              <a:ext cx="67225" cy="30775"/>
            </a:xfrm>
            <a:custGeom>
              <a:avLst/>
              <a:gdLst/>
              <a:ahLst/>
              <a:cxnLst/>
              <a:rect l="l" t="t" r="r" b="b"/>
              <a:pathLst>
                <a:path w="2689" h="1231" extrusionOk="0">
                  <a:moveTo>
                    <a:pt x="2689" y="0"/>
                  </a:moveTo>
                  <a:lnTo>
                    <a:pt x="2689" y="0"/>
                  </a:lnTo>
                  <a:cubicBezTo>
                    <a:pt x="2688" y="0"/>
                    <a:pt x="2494" y="32"/>
                    <a:pt x="2235" y="130"/>
                  </a:cubicBezTo>
                  <a:cubicBezTo>
                    <a:pt x="2106" y="162"/>
                    <a:pt x="1944" y="227"/>
                    <a:pt x="1782" y="291"/>
                  </a:cubicBezTo>
                  <a:cubicBezTo>
                    <a:pt x="1652" y="356"/>
                    <a:pt x="1490" y="453"/>
                    <a:pt x="1296" y="551"/>
                  </a:cubicBezTo>
                  <a:cubicBezTo>
                    <a:pt x="648" y="874"/>
                    <a:pt x="1" y="1231"/>
                    <a:pt x="1" y="1231"/>
                  </a:cubicBezTo>
                  <a:cubicBezTo>
                    <a:pt x="1" y="1231"/>
                    <a:pt x="681" y="972"/>
                    <a:pt x="1361" y="680"/>
                  </a:cubicBezTo>
                  <a:cubicBezTo>
                    <a:pt x="1555" y="615"/>
                    <a:pt x="1717" y="551"/>
                    <a:pt x="1879" y="486"/>
                  </a:cubicBezTo>
                  <a:cubicBezTo>
                    <a:pt x="2041" y="421"/>
                    <a:pt x="2170" y="324"/>
                    <a:pt x="2300" y="259"/>
                  </a:cubicBezTo>
                  <a:cubicBezTo>
                    <a:pt x="2559" y="130"/>
                    <a:pt x="2688" y="0"/>
                    <a:pt x="26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52"/>
            <p:cNvSpPr/>
            <p:nvPr/>
          </p:nvSpPr>
          <p:spPr>
            <a:xfrm>
              <a:off x="3034425" y="1498625"/>
              <a:ext cx="208075" cy="10100"/>
            </a:xfrm>
            <a:custGeom>
              <a:avLst/>
              <a:gdLst/>
              <a:ahLst/>
              <a:cxnLst/>
              <a:rect l="l" t="t" r="r" b="b"/>
              <a:pathLst>
                <a:path w="8323" h="404" extrusionOk="0">
                  <a:moveTo>
                    <a:pt x="0" y="0"/>
                  </a:moveTo>
                  <a:lnTo>
                    <a:pt x="0" y="33"/>
                  </a:lnTo>
                  <a:cubicBezTo>
                    <a:pt x="0" y="33"/>
                    <a:pt x="2073" y="162"/>
                    <a:pt x="4145" y="292"/>
                  </a:cubicBezTo>
                  <a:cubicBezTo>
                    <a:pt x="4663" y="324"/>
                    <a:pt x="5181" y="324"/>
                    <a:pt x="5700" y="356"/>
                  </a:cubicBezTo>
                  <a:cubicBezTo>
                    <a:pt x="6185" y="389"/>
                    <a:pt x="6639" y="389"/>
                    <a:pt x="7027" y="389"/>
                  </a:cubicBezTo>
                  <a:cubicBezTo>
                    <a:pt x="7286" y="400"/>
                    <a:pt x="7517" y="403"/>
                    <a:pt x="7709" y="403"/>
                  </a:cubicBezTo>
                  <a:cubicBezTo>
                    <a:pt x="8092" y="403"/>
                    <a:pt x="8323" y="389"/>
                    <a:pt x="8323" y="389"/>
                  </a:cubicBezTo>
                  <a:lnTo>
                    <a:pt x="8323" y="356"/>
                  </a:lnTo>
                  <a:cubicBezTo>
                    <a:pt x="8323" y="356"/>
                    <a:pt x="7804" y="292"/>
                    <a:pt x="7027" y="227"/>
                  </a:cubicBezTo>
                  <a:cubicBezTo>
                    <a:pt x="6639" y="227"/>
                    <a:pt x="6185" y="195"/>
                    <a:pt x="5700" y="162"/>
                  </a:cubicBezTo>
                  <a:cubicBezTo>
                    <a:pt x="5214" y="130"/>
                    <a:pt x="4696" y="130"/>
                    <a:pt x="4178" y="130"/>
                  </a:cubicBez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0" name="Google Shape;1420;p52"/>
          <p:cNvGrpSpPr/>
          <p:nvPr/>
        </p:nvGrpSpPr>
        <p:grpSpPr>
          <a:xfrm>
            <a:off x="5340063" y="1411891"/>
            <a:ext cx="508425" cy="489000"/>
            <a:chOff x="3034425" y="1221750"/>
            <a:chExt cx="508425" cy="489000"/>
          </a:xfrm>
        </p:grpSpPr>
        <p:sp>
          <p:nvSpPr>
            <p:cNvPr id="1421" name="Google Shape;1421;p52"/>
            <p:cNvSpPr/>
            <p:nvPr/>
          </p:nvSpPr>
          <p:spPr>
            <a:xfrm>
              <a:off x="3162325" y="1469475"/>
              <a:ext cx="85025" cy="21875"/>
            </a:xfrm>
            <a:custGeom>
              <a:avLst/>
              <a:gdLst/>
              <a:ahLst/>
              <a:cxnLst/>
              <a:rect l="l" t="t" r="r" b="b"/>
              <a:pathLst>
                <a:path w="3401" h="875" extrusionOk="0">
                  <a:moveTo>
                    <a:pt x="1" y="0"/>
                  </a:moveTo>
                  <a:cubicBezTo>
                    <a:pt x="1" y="0"/>
                    <a:pt x="843" y="260"/>
                    <a:pt x="1685" y="519"/>
                  </a:cubicBezTo>
                  <a:cubicBezTo>
                    <a:pt x="1879" y="551"/>
                    <a:pt x="2106" y="616"/>
                    <a:pt x="2300" y="680"/>
                  </a:cubicBezTo>
                  <a:cubicBezTo>
                    <a:pt x="2494" y="745"/>
                    <a:pt x="2688" y="778"/>
                    <a:pt x="2850" y="810"/>
                  </a:cubicBezTo>
                  <a:cubicBezTo>
                    <a:pt x="3174" y="842"/>
                    <a:pt x="3369" y="875"/>
                    <a:pt x="3369" y="875"/>
                  </a:cubicBezTo>
                  <a:lnTo>
                    <a:pt x="3401" y="842"/>
                  </a:lnTo>
                  <a:cubicBezTo>
                    <a:pt x="3401" y="842"/>
                    <a:pt x="3174" y="745"/>
                    <a:pt x="2883" y="648"/>
                  </a:cubicBezTo>
                  <a:cubicBezTo>
                    <a:pt x="2721" y="583"/>
                    <a:pt x="2527" y="519"/>
                    <a:pt x="2332" y="486"/>
                  </a:cubicBezTo>
                  <a:cubicBezTo>
                    <a:pt x="2138" y="454"/>
                    <a:pt x="1911" y="389"/>
                    <a:pt x="1717" y="357"/>
                  </a:cubicBezTo>
                  <a:cubicBezTo>
                    <a:pt x="843" y="16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52"/>
            <p:cNvSpPr/>
            <p:nvPr/>
          </p:nvSpPr>
          <p:spPr>
            <a:xfrm>
              <a:off x="3206050" y="1400650"/>
              <a:ext cx="48600" cy="73700"/>
            </a:xfrm>
            <a:custGeom>
              <a:avLst/>
              <a:gdLst/>
              <a:ahLst/>
              <a:cxnLst/>
              <a:rect l="l" t="t" r="r" b="b"/>
              <a:pathLst>
                <a:path w="1944" h="2948" extrusionOk="0">
                  <a:moveTo>
                    <a:pt x="0" y="1"/>
                  </a:moveTo>
                  <a:cubicBezTo>
                    <a:pt x="1" y="1"/>
                    <a:pt x="454" y="778"/>
                    <a:pt x="907" y="1523"/>
                  </a:cubicBezTo>
                  <a:cubicBezTo>
                    <a:pt x="1037" y="1685"/>
                    <a:pt x="1134" y="1879"/>
                    <a:pt x="1231" y="2073"/>
                  </a:cubicBezTo>
                  <a:cubicBezTo>
                    <a:pt x="1360" y="2235"/>
                    <a:pt x="1490" y="2397"/>
                    <a:pt x="1587" y="2527"/>
                  </a:cubicBezTo>
                  <a:cubicBezTo>
                    <a:pt x="1781" y="2786"/>
                    <a:pt x="1943" y="2948"/>
                    <a:pt x="1943" y="2948"/>
                  </a:cubicBezTo>
                  <a:lnTo>
                    <a:pt x="1943" y="2915"/>
                  </a:lnTo>
                  <a:cubicBezTo>
                    <a:pt x="1943" y="2915"/>
                    <a:pt x="1879" y="2721"/>
                    <a:pt x="1717" y="2430"/>
                  </a:cubicBezTo>
                  <a:cubicBezTo>
                    <a:pt x="1620" y="2268"/>
                    <a:pt x="1522" y="2106"/>
                    <a:pt x="1425" y="1944"/>
                  </a:cubicBezTo>
                  <a:cubicBezTo>
                    <a:pt x="1296" y="1782"/>
                    <a:pt x="1166" y="1588"/>
                    <a:pt x="1037" y="1426"/>
                  </a:cubicBezTo>
                  <a:cubicBezTo>
                    <a:pt x="519" y="713"/>
                    <a:pt x="1"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52"/>
            <p:cNvSpPr/>
            <p:nvPr/>
          </p:nvSpPr>
          <p:spPr>
            <a:xfrm>
              <a:off x="3273250" y="1221750"/>
              <a:ext cx="6500" cy="258275"/>
            </a:xfrm>
            <a:custGeom>
              <a:avLst/>
              <a:gdLst/>
              <a:ahLst/>
              <a:cxnLst/>
              <a:rect l="l" t="t" r="r" b="b"/>
              <a:pathLst>
                <a:path w="260" h="10331" extrusionOk="0">
                  <a:moveTo>
                    <a:pt x="194" y="0"/>
                  </a:moveTo>
                  <a:cubicBezTo>
                    <a:pt x="194" y="0"/>
                    <a:pt x="130" y="2591"/>
                    <a:pt x="65" y="5149"/>
                  </a:cubicBezTo>
                  <a:cubicBezTo>
                    <a:pt x="33" y="6444"/>
                    <a:pt x="0" y="7740"/>
                    <a:pt x="33" y="8711"/>
                  </a:cubicBezTo>
                  <a:cubicBezTo>
                    <a:pt x="65" y="9683"/>
                    <a:pt x="97" y="10330"/>
                    <a:pt x="97" y="10330"/>
                  </a:cubicBezTo>
                  <a:cubicBezTo>
                    <a:pt x="97" y="10330"/>
                    <a:pt x="162" y="9683"/>
                    <a:pt x="194" y="8711"/>
                  </a:cubicBezTo>
                  <a:cubicBezTo>
                    <a:pt x="227" y="7740"/>
                    <a:pt x="259" y="6444"/>
                    <a:pt x="227" y="5149"/>
                  </a:cubicBezTo>
                  <a:lnTo>
                    <a:pt x="2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52"/>
            <p:cNvSpPr/>
            <p:nvPr/>
          </p:nvSpPr>
          <p:spPr>
            <a:xfrm>
              <a:off x="3292675" y="1390950"/>
              <a:ext cx="61550" cy="94750"/>
            </a:xfrm>
            <a:custGeom>
              <a:avLst/>
              <a:gdLst/>
              <a:ahLst/>
              <a:cxnLst/>
              <a:rect l="l" t="t" r="r" b="b"/>
              <a:pathLst>
                <a:path w="2462" h="3790" extrusionOk="0">
                  <a:moveTo>
                    <a:pt x="2429" y="0"/>
                  </a:moveTo>
                  <a:cubicBezTo>
                    <a:pt x="2429" y="0"/>
                    <a:pt x="1781" y="939"/>
                    <a:pt x="1166" y="1846"/>
                  </a:cubicBezTo>
                  <a:cubicBezTo>
                    <a:pt x="1004" y="2073"/>
                    <a:pt x="842" y="2299"/>
                    <a:pt x="680" y="2526"/>
                  </a:cubicBezTo>
                  <a:cubicBezTo>
                    <a:pt x="551" y="2753"/>
                    <a:pt x="421" y="2947"/>
                    <a:pt x="324" y="3141"/>
                  </a:cubicBezTo>
                  <a:cubicBezTo>
                    <a:pt x="97" y="3498"/>
                    <a:pt x="0" y="3757"/>
                    <a:pt x="0" y="3757"/>
                  </a:cubicBezTo>
                  <a:lnTo>
                    <a:pt x="0" y="3789"/>
                  </a:lnTo>
                  <a:cubicBezTo>
                    <a:pt x="0" y="3789"/>
                    <a:pt x="195" y="3562"/>
                    <a:pt x="454" y="3239"/>
                  </a:cubicBezTo>
                  <a:cubicBezTo>
                    <a:pt x="583" y="3044"/>
                    <a:pt x="713" y="2850"/>
                    <a:pt x="875" y="2656"/>
                  </a:cubicBezTo>
                  <a:cubicBezTo>
                    <a:pt x="1004" y="2429"/>
                    <a:pt x="1134" y="2170"/>
                    <a:pt x="1296" y="1943"/>
                  </a:cubicBezTo>
                  <a:cubicBezTo>
                    <a:pt x="1879" y="972"/>
                    <a:pt x="2461" y="33"/>
                    <a:pt x="2461" y="33"/>
                  </a:cubicBezTo>
                  <a:lnTo>
                    <a:pt x="24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52"/>
            <p:cNvSpPr/>
            <p:nvPr/>
          </p:nvSpPr>
          <p:spPr>
            <a:xfrm>
              <a:off x="3301575" y="1456525"/>
              <a:ext cx="84225" cy="36450"/>
            </a:xfrm>
            <a:custGeom>
              <a:avLst/>
              <a:gdLst/>
              <a:ahLst/>
              <a:cxnLst/>
              <a:rect l="l" t="t" r="r" b="b"/>
              <a:pathLst>
                <a:path w="3369" h="1458" extrusionOk="0">
                  <a:moveTo>
                    <a:pt x="3336" y="0"/>
                  </a:moveTo>
                  <a:cubicBezTo>
                    <a:pt x="3336" y="0"/>
                    <a:pt x="2494" y="324"/>
                    <a:pt x="1652" y="648"/>
                  </a:cubicBezTo>
                  <a:cubicBezTo>
                    <a:pt x="1458" y="745"/>
                    <a:pt x="1231" y="810"/>
                    <a:pt x="1037" y="907"/>
                  </a:cubicBezTo>
                  <a:cubicBezTo>
                    <a:pt x="842" y="972"/>
                    <a:pt x="648" y="1069"/>
                    <a:pt x="519" y="1134"/>
                  </a:cubicBezTo>
                  <a:cubicBezTo>
                    <a:pt x="195" y="1296"/>
                    <a:pt x="1" y="1425"/>
                    <a:pt x="1" y="1425"/>
                  </a:cubicBezTo>
                  <a:lnTo>
                    <a:pt x="33" y="1458"/>
                  </a:lnTo>
                  <a:cubicBezTo>
                    <a:pt x="33" y="1458"/>
                    <a:pt x="260" y="1393"/>
                    <a:pt x="583" y="1296"/>
                  </a:cubicBezTo>
                  <a:cubicBezTo>
                    <a:pt x="745" y="1231"/>
                    <a:pt x="907" y="1166"/>
                    <a:pt x="1102" y="1101"/>
                  </a:cubicBezTo>
                  <a:cubicBezTo>
                    <a:pt x="1296" y="1004"/>
                    <a:pt x="1523" y="907"/>
                    <a:pt x="1717" y="810"/>
                  </a:cubicBezTo>
                  <a:cubicBezTo>
                    <a:pt x="2526" y="421"/>
                    <a:pt x="3368" y="33"/>
                    <a:pt x="3368" y="33"/>
                  </a:cubicBezTo>
                  <a:lnTo>
                    <a:pt x="33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52"/>
            <p:cNvSpPr/>
            <p:nvPr/>
          </p:nvSpPr>
          <p:spPr>
            <a:xfrm>
              <a:off x="3304825" y="1497000"/>
              <a:ext cx="238025" cy="9750"/>
            </a:xfrm>
            <a:custGeom>
              <a:avLst/>
              <a:gdLst/>
              <a:ahLst/>
              <a:cxnLst/>
              <a:rect l="l" t="t" r="r" b="b"/>
              <a:pathLst>
                <a:path w="9521" h="390" extrusionOk="0">
                  <a:moveTo>
                    <a:pt x="9521" y="0"/>
                  </a:moveTo>
                  <a:cubicBezTo>
                    <a:pt x="9521" y="0"/>
                    <a:pt x="7124" y="65"/>
                    <a:pt x="4760" y="98"/>
                  </a:cubicBezTo>
                  <a:cubicBezTo>
                    <a:pt x="4145" y="130"/>
                    <a:pt x="3562" y="130"/>
                    <a:pt x="3012" y="130"/>
                  </a:cubicBezTo>
                  <a:cubicBezTo>
                    <a:pt x="2429" y="162"/>
                    <a:pt x="1911" y="195"/>
                    <a:pt x="1457" y="227"/>
                  </a:cubicBezTo>
                  <a:cubicBezTo>
                    <a:pt x="583" y="260"/>
                    <a:pt x="0" y="324"/>
                    <a:pt x="0" y="324"/>
                  </a:cubicBezTo>
                  <a:lnTo>
                    <a:pt x="0" y="357"/>
                  </a:lnTo>
                  <a:cubicBezTo>
                    <a:pt x="0" y="357"/>
                    <a:pt x="583" y="389"/>
                    <a:pt x="1490" y="389"/>
                  </a:cubicBezTo>
                  <a:cubicBezTo>
                    <a:pt x="1911" y="389"/>
                    <a:pt x="2461" y="357"/>
                    <a:pt x="3012" y="357"/>
                  </a:cubicBezTo>
                  <a:cubicBezTo>
                    <a:pt x="3562" y="324"/>
                    <a:pt x="4145" y="292"/>
                    <a:pt x="4760" y="260"/>
                  </a:cubicBezTo>
                  <a:lnTo>
                    <a:pt x="9521" y="33"/>
                  </a:lnTo>
                  <a:lnTo>
                    <a:pt x="95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52"/>
            <p:cNvSpPr/>
            <p:nvPr/>
          </p:nvSpPr>
          <p:spPr>
            <a:xfrm>
              <a:off x="3302375" y="1520475"/>
              <a:ext cx="78575" cy="57500"/>
            </a:xfrm>
            <a:custGeom>
              <a:avLst/>
              <a:gdLst/>
              <a:ahLst/>
              <a:cxnLst/>
              <a:rect l="l" t="t" r="r" b="b"/>
              <a:pathLst>
                <a:path w="3143" h="2300" extrusionOk="0">
                  <a:moveTo>
                    <a:pt x="1" y="1"/>
                  </a:moveTo>
                  <a:lnTo>
                    <a:pt x="1" y="33"/>
                  </a:lnTo>
                  <a:cubicBezTo>
                    <a:pt x="1" y="33"/>
                    <a:pt x="163" y="195"/>
                    <a:pt x="454" y="454"/>
                  </a:cubicBezTo>
                  <a:cubicBezTo>
                    <a:pt x="584" y="551"/>
                    <a:pt x="746" y="681"/>
                    <a:pt x="940" y="810"/>
                  </a:cubicBezTo>
                  <a:cubicBezTo>
                    <a:pt x="1102" y="940"/>
                    <a:pt x="1329" y="1102"/>
                    <a:pt x="1523" y="1231"/>
                  </a:cubicBezTo>
                  <a:cubicBezTo>
                    <a:pt x="2332" y="1782"/>
                    <a:pt x="3142" y="2300"/>
                    <a:pt x="3142" y="2300"/>
                  </a:cubicBezTo>
                  <a:cubicBezTo>
                    <a:pt x="3142" y="2300"/>
                    <a:pt x="2365" y="1684"/>
                    <a:pt x="1620" y="1102"/>
                  </a:cubicBezTo>
                  <a:cubicBezTo>
                    <a:pt x="1426" y="940"/>
                    <a:pt x="1231" y="810"/>
                    <a:pt x="1037" y="648"/>
                  </a:cubicBezTo>
                  <a:cubicBezTo>
                    <a:pt x="875" y="519"/>
                    <a:pt x="681" y="422"/>
                    <a:pt x="519" y="324"/>
                  </a:cubicBezTo>
                  <a:cubicBezTo>
                    <a:pt x="228" y="13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52"/>
            <p:cNvSpPr/>
            <p:nvPr/>
          </p:nvSpPr>
          <p:spPr>
            <a:xfrm>
              <a:off x="3295100" y="1538300"/>
              <a:ext cx="47800" cy="70450"/>
            </a:xfrm>
            <a:custGeom>
              <a:avLst/>
              <a:gdLst/>
              <a:ahLst/>
              <a:cxnLst/>
              <a:rect l="l" t="t" r="r" b="b"/>
              <a:pathLst>
                <a:path w="1912" h="2818" extrusionOk="0">
                  <a:moveTo>
                    <a:pt x="0" y="0"/>
                  </a:moveTo>
                  <a:cubicBezTo>
                    <a:pt x="0" y="0"/>
                    <a:pt x="98" y="194"/>
                    <a:pt x="260" y="486"/>
                  </a:cubicBezTo>
                  <a:cubicBezTo>
                    <a:pt x="324" y="615"/>
                    <a:pt x="421" y="777"/>
                    <a:pt x="519" y="939"/>
                  </a:cubicBezTo>
                  <a:cubicBezTo>
                    <a:pt x="648" y="1101"/>
                    <a:pt x="778" y="1295"/>
                    <a:pt x="875" y="1457"/>
                  </a:cubicBezTo>
                  <a:cubicBezTo>
                    <a:pt x="1393" y="2137"/>
                    <a:pt x="1879" y="2817"/>
                    <a:pt x="1879" y="2817"/>
                  </a:cubicBezTo>
                  <a:lnTo>
                    <a:pt x="1911" y="2817"/>
                  </a:lnTo>
                  <a:cubicBezTo>
                    <a:pt x="1911" y="2817"/>
                    <a:pt x="1458" y="2073"/>
                    <a:pt x="1037" y="1360"/>
                  </a:cubicBezTo>
                  <a:cubicBezTo>
                    <a:pt x="907" y="1166"/>
                    <a:pt x="810" y="1004"/>
                    <a:pt x="713" y="842"/>
                  </a:cubicBezTo>
                  <a:cubicBezTo>
                    <a:pt x="583" y="680"/>
                    <a:pt x="486" y="518"/>
                    <a:pt x="389" y="389"/>
                  </a:cubicBezTo>
                  <a:cubicBezTo>
                    <a:pt x="195" y="162"/>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52"/>
            <p:cNvSpPr/>
            <p:nvPr/>
          </p:nvSpPr>
          <p:spPr>
            <a:xfrm>
              <a:off x="3274050" y="1539900"/>
              <a:ext cx="4875" cy="170850"/>
            </a:xfrm>
            <a:custGeom>
              <a:avLst/>
              <a:gdLst/>
              <a:ahLst/>
              <a:cxnLst/>
              <a:rect l="l" t="t" r="r" b="b"/>
              <a:pathLst>
                <a:path w="195" h="6834" extrusionOk="0">
                  <a:moveTo>
                    <a:pt x="65" y="1"/>
                  </a:moveTo>
                  <a:cubicBezTo>
                    <a:pt x="65" y="1"/>
                    <a:pt x="33" y="454"/>
                    <a:pt x="1" y="1069"/>
                  </a:cubicBezTo>
                  <a:cubicBezTo>
                    <a:pt x="1" y="1393"/>
                    <a:pt x="1" y="1782"/>
                    <a:pt x="1" y="2170"/>
                  </a:cubicBezTo>
                  <a:cubicBezTo>
                    <a:pt x="1" y="2591"/>
                    <a:pt x="33" y="3012"/>
                    <a:pt x="33" y="3433"/>
                  </a:cubicBezTo>
                  <a:cubicBezTo>
                    <a:pt x="98" y="5150"/>
                    <a:pt x="162" y="6834"/>
                    <a:pt x="162" y="6834"/>
                  </a:cubicBezTo>
                  <a:lnTo>
                    <a:pt x="195" y="6834"/>
                  </a:lnTo>
                  <a:lnTo>
                    <a:pt x="195" y="3433"/>
                  </a:lnTo>
                  <a:cubicBezTo>
                    <a:pt x="195" y="3012"/>
                    <a:pt x="195" y="2559"/>
                    <a:pt x="195" y="2170"/>
                  </a:cubicBezTo>
                  <a:cubicBezTo>
                    <a:pt x="195" y="1782"/>
                    <a:pt x="195" y="1393"/>
                    <a:pt x="162" y="1069"/>
                  </a:cubicBezTo>
                  <a:cubicBezTo>
                    <a:pt x="130" y="454"/>
                    <a:pt x="65" y="1"/>
                    <a:pt x="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52"/>
            <p:cNvSpPr/>
            <p:nvPr/>
          </p:nvSpPr>
          <p:spPr>
            <a:xfrm>
              <a:off x="3201200" y="1535850"/>
              <a:ext cx="58300" cy="66425"/>
            </a:xfrm>
            <a:custGeom>
              <a:avLst/>
              <a:gdLst/>
              <a:ahLst/>
              <a:cxnLst/>
              <a:rect l="l" t="t" r="r" b="b"/>
              <a:pathLst>
                <a:path w="2332" h="2657" extrusionOk="0">
                  <a:moveTo>
                    <a:pt x="2299" y="1"/>
                  </a:moveTo>
                  <a:cubicBezTo>
                    <a:pt x="2299" y="1"/>
                    <a:pt x="2137" y="130"/>
                    <a:pt x="1878" y="357"/>
                  </a:cubicBezTo>
                  <a:cubicBezTo>
                    <a:pt x="1781" y="487"/>
                    <a:pt x="1652" y="616"/>
                    <a:pt x="1522" y="778"/>
                  </a:cubicBezTo>
                  <a:cubicBezTo>
                    <a:pt x="1393" y="940"/>
                    <a:pt x="1231" y="1102"/>
                    <a:pt x="1101" y="1264"/>
                  </a:cubicBezTo>
                  <a:cubicBezTo>
                    <a:pt x="551" y="1944"/>
                    <a:pt x="0" y="2624"/>
                    <a:pt x="0" y="2624"/>
                  </a:cubicBezTo>
                  <a:lnTo>
                    <a:pt x="32" y="2656"/>
                  </a:lnTo>
                  <a:cubicBezTo>
                    <a:pt x="32" y="2656"/>
                    <a:pt x="648" y="2009"/>
                    <a:pt x="1231" y="1361"/>
                  </a:cubicBezTo>
                  <a:cubicBezTo>
                    <a:pt x="1393" y="1231"/>
                    <a:pt x="1522" y="1069"/>
                    <a:pt x="1652" y="908"/>
                  </a:cubicBezTo>
                  <a:cubicBezTo>
                    <a:pt x="1814" y="746"/>
                    <a:pt x="1911" y="616"/>
                    <a:pt x="2008" y="487"/>
                  </a:cubicBezTo>
                  <a:cubicBezTo>
                    <a:pt x="2202" y="195"/>
                    <a:pt x="2332" y="1"/>
                    <a:pt x="2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52"/>
            <p:cNvSpPr/>
            <p:nvPr/>
          </p:nvSpPr>
          <p:spPr>
            <a:xfrm>
              <a:off x="3179325" y="1527775"/>
              <a:ext cx="67225" cy="30775"/>
            </a:xfrm>
            <a:custGeom>
              <a:avLst/>
              <a:gdLst/>
              <a:ahLst/>
              <a:cxnLst/>
              <a:rect l="l" t="t" r="r" b="b"/>
              <a:pathLst>
                <a:path w="2689" h="1231" extrusionOk="0">
                  <a:moveTo>
                    <a:pt x="2689" y="0"/>
                  </a:moveTo>
                  <a:lnTo>
                    <a:pt x="2689" y="0"/>
                  </a:lnTo>
                  <a:cubicBezTo>
                    <a:pt x="2688" y="0"/>
                    <a:pt x="2494" y="32"/>
                    <a:pt x="2235" y="130"/>
                  </a:cubicBezTo>
                  <a:cubicBezTo>
                    <a:pt x="2106" y="162"/>
                    <a:pt x="1944" y="227"/>
                    <a:pt x="1782" y="291"/>
                  </a:cubicBezTo>
                  <a:cubicBezTo>
                    <a:pt x="1652" y="356"/>
                    <a:pt x="1490" y="453"/>
                    <a:pt x="1296" y="551"/>
                  </a:cubicBezTo>
                  <a:cubicBezTo>
                    <a:pt x="648" y="874"/>
                    <a:pt x="1" y="1231"/>
                    <a:pt x="1" y="1231"/>
                  </a:cubicBezTo>
                  <a:cubicBezTo>
                    <a:pt x="1" y="1231"/>
                    <a:pt x="681" y="972"/>
                    <a:pt x="1361" y="680"/>
                  </a:cubicBezTo>
                  <a:cubicBezTo>
                    <a:pt x="1555" y="615"/>
                    <a:pt x="1717" y="551"/>
                    <a:pt x="1879" y="486"/>
                  </a:cubicBezTo>
                  <a:cubicBezTo>
                    <a:pt x="2041" y="421"/>
                    <a:pt x="2170" y="324"/>
                    <a:pt x="2300" y="259"/>
                  </a:cubicBezTo>
                  <a:cubicBezTo>
                    <a:pt x="2559" y="130"/>
                    <a:pt x="2688" y="0"/>
                    <a:pt x="26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52"/>
            <p:cNvSpPr/>
            <p:nvPr/>
          </p:nvSpPr>
          <p:spPr>
            <a:xfrm>
              <a:off x="3034425" y="1498625"/>
              <a:ext cx="208075" cy="10100"/>
            </a:xfrm>
            <a:custGeom>
              <a:avLst/>
              <a:gdLst/>
              <a:ahLst/>
              <a:cxnLst/>
              <a:rect l="l" t="t" r="r" b="b"/>
              <a:pathLst>
                <a:path w="8323" h="404" extrusionOk="0">
                  <a:moveTo>
                    <a:pt x="0" y="0"/>
                  </a:moveTo>
                  <a:lnTo>
                    <a:pt x="0" y="33"/>
                  </a:lnTo>
                  <a:cubicBezTo>
                    <a:pt x="0" y="33"/>
                    <a:pt x="2073" y="162"/>
                    <a:pt x="4145" y="292"/>
                  </a:cubicBezTo>
                  <a:cubicBezTo>
                    <a:pt x="4663" y="324"/>
                    <a:pt x="5181" y="324"/>
                    <a:pt x="5700" y="356"/>
                  </a:cubicBezTo>
                  <a:cubicBezTo>
                    <a:pt x="6185" y="389"/>
                    <a:pt x="6639" y="389"/>
                    <a:pt x="7027" y="389"/>
                  </a:cubicBezTo>
                  <a:cubicBezTo>
                    <a:pt x="7286" y="400"/>
                    <a:pt x="7517" y="403"/>
                    <a:pt x="7709" y="403"/>
                  </a:cubicBezTo>
                  <a:cubicBezTo>
                    <a:pt x="8092" y="403"/>
                    <a:pt x="8323" y="389"/>
                    <a:pt x="8323" y="389"/>
                  </a:cubicBezTo>
                  <a:lnTo>
                    <a:pt x="8323" y="356"/>
                  </a:lnTo>
                  <a:cubicBezTo>
                    <a:pt x="8323" y="356"/>
                    <a:pt x="7804" y="292"/>
                    <a:pt x="7027" y="227"/>
                  </a:cubicBezTo>
                  <a:cubicBezTo>
                    <a:pt x="6639" y="227"/>
                    <a:pt x="6185" y="195"/>
                    <a:pt x="5700" y="162"/>
                  </a:cubicBezTo>
                  <a:cubicBezTo>
                    <a:pt x="5214" y="130"/>
                    <a:pt x="4696" y="130"/>
                    <a:pt x="4178" y="130"/>
                  </a:cubicBez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53"/>
          <p:cNvSpPr txBox="1"/>
          <p:nvPr/>
        </p:nvSpPr>
        <p:spPr>
          <a:xfrm>
            <a:off x="349125" y="368325"/>
            <a:ext cx="8472900" cy="483667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400"/>
              </a:spcBef>
              <a:spcAft>
                <a:spcPts val="0"/>
              </a:spcAft>
              <a:buClr>
                <a:schemeClr val="dk1"/>
              </a:buClr>
              <a:buSzPts val="1100"/>
              <a:buFont typeface="Arial"/>
              <a:buNone/>
            </a:pPr>
            <a:r>
              <a:rPr lang="zh-TW" sz="2800" b="1" dirty="0">
                <a:solidFill>
                  <a:schemeClr val="dk1"/>
                </a:solidFill>
              </a:rPr>
              <a:t>結論</a:t>
            </a:r>
            <a:endParaRPr sz="2800" b="1" dirty="0">
              <a:solidFill>
                <a:schemeClr val="dk1"/>
              </a:solidFill>
            </a:endParaRPr>
          </a:p>
          <a:p>
            <a:pPr marL="609600" lvl="0" indent="-304800" algn="l" rtl="0">
              <a:lnSpc>
                <a:spcPct val="115000"/>
              </a:lnSpc>
              <a:spcBef>
                <a:spcPts val="1400"/>
              </a:spcBef>
              <a:spcAft>
                <a:spcPts val="0"/>
              </a:spcAft>
              <a:buClr>
                <a:schemeClr val="dk1"/>
              </a:buClr>
              <a:buSzPts val="1100"/>
              <a:buFont typeface="Arial"/>
              <a:buNone/>
            </a:pPr>
            <a:r>
              <a:rPr lang="zh-TW" sz="1600" dirty="0">
                <a:solidFill>
                  <a:schemeClr val="dk1"/>
                </a:solidFill>
                <a:latin typeface="微軟正黑體" panose="020B0604030504040204" pitchFamily="34" charset="-120"/>
                <a:ea typeface="微軟正黑體" panose="020B0604030504040204" pitchFamily="34" charset="-120"/>
              </a:rPr>
              <a:t>1.</a:t>
            </a:r>
            <a:r>
              <a:rPr lang="zh-TW" sz="1600" dirty="0">
                <a:solidFill>
                  <a:schemeClr val="dk1"/>
                </a:solidFill>
                <a:latin typeface="微軟正黑體" panose="020B0604030504040204" pitchFamily="34" charset="-120"/>
                <a:ea typeface="微軟正黑體" panose="020B0604030504040204" pitchFamily="34" charset="-120"/>
                <a:cs typeface="Times New Roman"/>
                <a:sym typeface="Times New Roman"/>
              </a:rPr>
              <a:t>   </a:t>
            </a:r>
            <a:r>
              <a:rPr lang="zh-TW" sz="1600" dirty="0">
                <a:solidFill>
                  <a:schemeClr val="dk1"/>
                </a:solidFill>
                <a:latin typeface="微軟正黑體" panose="020B0604030504040204" pitchFamily="34" charset="-120"/>
                <a:ea typeface="微軟正黑體" panose="020B0604030504040204" pitchFamily="34" charset="-120"/>
              </a:rPr>
              <a:t>我們發現對事件主題要有完整的了解，才能對LDA主題模型的分類做恰當的解釋。</a:t>
            </a:r>
            <a:endParaRPr sz="1600" dirty="0">
              <a:solidFill>
                <a:schemeClr val="dk1"/>
              </a:solidFill>
              <a:latin typeface="微軟正黑體" panose="020B0604030504040204" pitchFamily="34" charset="-120"/>
              <a:ea typeface="微軟正黑體" panose="020B0604030504040204" pitchFamily="34" charset="-120"/>
            </a:endParaRPr>
          </a:p>
          <a:p>
            <a:pPr marL="609600" lvl="0" indent="-304800" algn="l" rtl="0">
              <a:lnSpc>
                <a:spcPct val="115000"/>
              </a:lnSpc>
              <a:spcBef>
                <a:spcPts val="1400"/>
              </a:spcBef>
              <a:spcAft>
                <a:spcPts val="0"/>
              </a:spcAft>
              <a:buClr>
                <a:schemeClr val="dk1"/>
              </a:buClr>
              <a:buSzPts val="1100"/>
              <a:buFont typeface="Arial"/>
              <a:buNone/>
            </a:pPr>
            <a:r>
              <a:rPr lang="zh-TW" sz="1600" dirty="0">
                <a:solidFill>
                  <a:schemeClr val="dk1"/>
                </a:solidFill>
                <a:latin typeface="微軟正黑體" panose="020B0604030504040204" pitchFamily="34" charset="-120"/>
                <a:ea typeface="微軟正黑體" panose="020B0604030504040204" pitchFamily="34" charset="-120"/>
              </a:rPr>
              <a:t>2.</a:t>
            </a:r>
            <a:r>
              <a:rPr lang="zh-TW" sz="1600" dirty="0">
                <a:solidFill>
                  <a:schemeClr val="dk1"/>
                </a:solidFill>
                <a:latin typeface="微軟正黑體" panose="020B0604030504040204" pitchFamily="34" charset="-120"/>
                <a:ea typeface="微軟正黑體" panose="020B0604030504040204" pitchFamily="34" charset="-120"/>
                <a:cs typeface="Times New Roman"/>
                <a:sym typeface="Times New Roman"/>
              </a:rPr>
              <a:t>   </a:t>
            </a:r>
            <a:r>
              <a:rPr lang="zh-TW" sz="1600" dirty="0">
                <a:solidFill>
                  <a:schemeClr val="dk1"/>
                </a:solidFill>
                <a:latin typeface="微軟正黑體" panose="020B0604030504040204" pitchFamily="34" charset="-120"/>
                <a:ea typeface="微軟正黑體" panose="020B0604030504040204" pitchFamily="34" charset="-120"/>
              </a:rPr>
              <a:t>LDA的混淆度(perplexity)越低越好，我們在調整參數後，混淆度從100以上調整到29.09，根據網路上找到的資料，介於60~20是不錯的模型，代表這樣的模型對於人類耳朵聽起來比較自然，也就是可以理解的程度比較好。</a:t>
            </a:r>
            <a:endParaRPr sz="1600" dirty="0">
              <a:solidFill>
                <a:schemeClr val="dk1"/>
              </a:solidFill>
              <a:latin typeface="微軟正黑體" panose="020B0604030504040204" pitchFamily="34" charset="-120"/>
              <a:ea typeface="微軟正黑體" panose="020B0604030504040204" pitchFamily="34" charset="-120"/>
            </a:endParaRPr>
          </a:p>
          <a:p>
            <a:pPr marL="609600" lvl="0" indent="-304800" algn="l" rtl="0">
              <a:lnSpc>
                <a:spcPct val="115000"/>
              </a:lnSpc>
              <a:spcBef>
                <a:spcPts val="1400"/>
              </a:spcBef>
              <a:spcAft>
                <a:spcPts val="0"/>
              </a:spcAft>
              <a:buClr>
                <a:schemeClr val="dk1"/>
              </a:buClr>
              <a:buSzPts val="1100"/>
              <a:buFont typeface="Arial"/>
              <a:buNone/>
            </a:pPr>
            <a:r>
              <a:rPr lang="zh-TW" sz="1600" dirty="0">
                <a:solidFill>
                  <a:schemeClr val="dk1"/>
                </a:solidFill>
                <a:latin typeface="微軟正黑體" panose="020B0604030504040204" pitchFamily="34" charset="-120"/>
                <a:ea typeface="微軟正黑體" panose="020B0604030504040204" pitchFamily="34" charset="-120"/>
              </a:rPr>
              <a:t>3.</a:t>
            </a:r>
            <a:r>
              <a:rPr lang="zh-TW" sz="1600" dirty="0">
                <a:solidFill>
                  <a:schemeClr val="dk1"/>
                </a:solidFill>
                <a:latin typeface="微軟正黑體" panose="020B0604030504040204" pitchFamily="34" charset="-120"/>
                <a:ea typeface="微軟正黑體" panose="020B0604030504040204" pitchFamily="34" charset="-120"/>
                <a:cs typeface="Times New Roman"/>
                <a:sym typeface="Times New Roman"/>
              </a:rPr>
              <a:t>   </a:t>
            </a:r>
            <a:r>
              <a:rPr lang="zh-TW" sz="1600" dirty="0">
                <a:solidFill>
                  <a:schemeClr val="dk1"/>
                </a:solidFill>
                <a:latin typeface="微軟正黑體" panose="020B0604030504040204" pitchFamily="34" charset="-120"/>
                <a:ea typeface="微軟正黑體" panose="020B0604030504040204" pitchFamily="34" charset="-120"/>
              </a:rPr>
              <a:t>在網路節點的定義和邊的權重部分，我們分別使用LDA主題、發文數量、情緒值大於0的文章數等三個資料來源，製作出社會網路圖，其中ha3810996在三個製作出來的社會網路圖中，都是最多人回應的，其主要原因為文章腥羶色內容吸引好奇八卦的網友熱烈回覆。</a:t>
            </a:r>
            <a:endParaRPr sz="1600" dirty="0">
              <a:solidFill>
                <a:schemeClr val="dk1"/>
              </a:solidFill>
              <a:latin typeface="微軟正黑體" panose="020B0604030504040204" pitchFamily="34" charset="-120"/>
              <a:ea typeface="微軟正黑體" panose="020B0604030504040204" pitchFamily="34" charset="-120"/>
            </a:endParaRPr>
          </a:p>
          <a:p>
            <a:pPr marL="609600" lvl="0" indent="-304800" algn="l" rtl="0">
              <a:lnSpc>
                <a:spcPct val="115000"/>
              </a:lnSpc>
              <a:spcBef>
                <a:spcPts val="1400"/>
              </a:spcBef>
              <a:spcAft>
                <a:spcPts val="0"/>
              </a:spcAft>
              <a:buClr>
                <a:schemeClr val="dk1"/>
              </a:buClr>
              <a:buSzPts val="1100"/>
              <a:buFont typeface="Arial"/>
              <a:buNone/>
            </a:pPr>
            <a:r>
              <a:rPr lang="zh-TW" sz="1600" dirty="0">
                <a:solidFill>
                  <a:schemeClr val="dk1"/>
                </a:solidFill>
                <a:latin typeface="微軟正黑體" panose="020B0604030504040204" pitchFamily="34" charset="-120"/>
                <a:ea typeface="微軟正黑體" panose="020B0604030504040204" pitchFamily="34" charset="-120"/>
              </a:rPr>
              <a:t>4.</a:t>
            </a:r>
            <a:r>
              <a:rPr lang="zh-TW" sz="1600" dirty="0">
                <a:solidFill>
                  <a:schemeClr val="dk1"/>
                </a:solidFill>
                <a:latin typeface="微軟正黑體" panose="020B0604030504040204" pitchFamily="34" charset="-120"/>
                <a:ea typeface="微軟正黑體" panose="020B0604030504040204" pitchFamily="34" charset="-120"/>
                <a:cs typeface="Times New Roman"/>
                <a:sym typeface="Times New Roman"/>
              </a:rPr>
              <a:t>   </a:t>
            </a:r>
            <a:r>
              <a:rPr lang="zh-TW" sz="1600" dirty="0">
                <a:solidFill>
                  <a:schemeClr val="dk1"/>
                </a:solidFill>
                <a:latin typeface="微軟正黑體" panose="020B0604030504040204" pitchFamily="34" charset="-120"/>
                <a:ea typeface="微軟正黑體" panose="020B0604030504040204" pitchFamily="34" charset="-120"/>
              </a:rPr>
              <a:t>字詞網路關聯圖做出來的結果與LDA模型的分類結果的關鍵字非常類似。</a:t>
            </a:r>
            <a:r>
              <a:rPr lang="zh-TW" altLang="en-US" sz="1600" dirty="0">
                <a:solidFill>
                  <a:schemeClr val="dk1"/>
                </a:solidFill>
                <a:latin typeface="微軟正黑體" panose="020B0604030504040204" pitchFamily="34" charset="-120"/>
                <a:ea typeface="微軟正黑體" panose="020B0604030504040204" pitchFamily="34" charset="-120"/>
              </a:rPr>
              <a:t>意見領袖</a:t>
            </a:r>
            <a:r>
              <a:rPr lang="zh-TW" sz="1600" dirty="0">
                <a:solidFill>
                  <a:schemeClr val="dk1"/>
                </a:solidFill>
                <a:latin typeface="微軟正黑體" panose="020B0604030504040204" pitchFamily="34" charset="-120"/>
                <a:ea typeface="微軟正黑體" panose="020B0604030504040204" pitchFamily="34" charset="-120"/>
              </a:rPr>
              <a:t>主要節點都有王力宏、王爸、李靚蕾、孩子。</a:t>
            </a:r>
            <a:endParaRPr sz="1600" dirty="0">
              <a:solidFill>
                <a:schemeClr val="dk1"/>
              </a:solidFill>
              <a:latin typeface="微軟正黑體" panose="020B0604030504040204" pitchFamily="34" charset="-120"/>
              <a:ea typeface="微軟正黑體" panose="020B0604030504040204" pitchFamily="34" charset="-120"/>
            </a:endParaRPr>
          </a:p>
          <a:p>
            <a:pPr marL="0" lvl="0" indent="0" algn="l" rtl="0">
              <a:lnSpc>
                <a:spcPct val="115000"/>
              </a:lnSpc>
              <a:spcBef>
                <a:spcPts val="1400"/>
              </a:spcBef>
              <a:spcAft>
                <a:spcPts val="0"/>
              </a:spcAft>
              <a:buNone/>
            </a:pPr>
            <a:endParaRPr sz="1200" dirty="0">
              <a:solidFill>
                <a:schemeClr val="dk1"/>
              </a:solidFill>
              <a:latin typeface="Anaheim"/>
              <a:ea typeface="Anaheim"/>
              <a:cs typeface="Anaheim"/>
              <a:sym typeface="Anahei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54"/>
          <p:cNvSpPr txBox="1">
            <a:spLocks noGrp="1"/>
          </p:cNvSpPr>
          <p:nvPr>
            <p:ph type="title"/>
          </p:nvPr>
        </p:nvSpPr>
        <p:spPr>
          <a:xfrm>
            <a:off x="712324" y="2330800"/>
            <a:ext cx="5655600" cy="14571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3600"/>
              <a:buNone/>
            </a:pPr>
            <a:r>
              <a:rPr lang="zh-TW">
                <a:latin typeface="Microsoft JhengHei"/>
                <a:ea typeface="Microsoft JhengHei"/>
                <a:cs typeface="Microsoft JhengHei"/>
                <a:sym typeface="Microsoft JhengHei"/>
              </a:rPr>
              <a:t>Thanks for watching</a:t>
            </a:r>
            <a:endParaRPr>
              <a:latin typeface="Microsoft JhengHei"/>
              <a:ea typeface="Microsoft JhengHei"/>
              <a:cs typeface="Microsoft JhengHei"/>
              <a:sym typeface="Microsoft JhengHei"/>
            </a:endParaRPr>
          </a:p>
        </p:txBody>
      </p:sp>
      <p:grpSp>
        <p:nvGrpSpPr>
          <p:cNvPr id="1443" name="Google Shape;1443;p54"/>
          <p:cNvGrpSpPr/>
          <p:nvPr/>
        </p:nvGrpSpPr>
        <p:grpSpPr>
          <a:xfrm>
            <a:off x="5885045" y="882720"/>
            <a:ext cx="3620857" cy="4497606"/>
            <a:chOff x="5885045" y="882720"/>
            <a:chExt cx="3620857" cy="4497606"/>
          </a:xfrm>
        </p:grpSpPr>
        <p:sp>
          <p:nvSpPr>
            <p:cNvPr id="1444" name="Google Shape;1444;p54"/>
            <p:cNvSpPr/>
            <p:nvPr/>
          </p:nvSpPr>
          <p:spPr>
            <a:xfrm flipH="1">
              <a:off x="7758595" y="2547269"/>
              <a:ext cx="253439" cy="57704"/>
            </a:xfrm>
            <a:custGeom>
              <a:avLst/>
              <a:gdLst/>
              <a:ahLst/>
              <a:cxnLst/>
              <a:rect l="l" t="t" r="r" b="b"/>
              <a:pathLst>
                <a:path w="10642" h="2423" extrusionOk="0">
                  <a:moveTo>
                    <a:pt x="3010" y="1"/>
                  </a:moveTo>
                  <a:cubicBezTo>
                    <a:pt x="2072" y="1"/>
                    <a:pt x="1146" y="69"/>
                    <a:pt x="261" y="191"/>
                  </a:cubicBezTo>
                  <a:cubicBezTo>
                    <a:pt x="0" y="256"/>
                    <a:pt x="65" y="680"/>
                    <a:pt x="326" y="680"/>
                  </a:cubicBezTo>
                  <a:cubicBezTo>
                    <a:pt x="501" y="675"/>
                    <a:pt x="675" y="673"/>
                    <a:pt x="847" y="673"/>
                  </a:cubicBezTo>
                  <a:cubicBezTo>
                    <a:pt x="4148" y="673"/>
                    <a:pt x="7015" y="1541"/>
                    <a:pt x="10177" y="2409"/>
                  </a:cubicBezTo>
                  <a:cubicBezTo>
                    <a:pt x="10209" y="2418"/>
                    <a:pt x="10238" y="2422"/>
                    <a:pt x="10266" y="2422"/>
                  </a:cubicBezTo>
                  <a:cubicBezTo>
                    <a:pt x="10531" y="2422"/>
                    <a:pt x="10642" y="2034"/>
                    <a:pt x="10406" y="1887"/>
                  </a:cubicBezTo>
                  <a:cubicBezTo>
                    <a:pt x="8275" y="522"/>
                    <a:pt x="5599" y="1"/>
                    <a:pt x="30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54"/>
            <p:cNvSpPr/>
            <p:nvPr/>
          </p:nvSpPr>
          <p:spPr>
            <a:xfrm flipH="1">
              <a:off x="7799176" y="2663939"/>
              <a:ext cx="232482" cy="71802"/>
            </a:xfrm>
            <a:custGeom>
              <a:avLst/>
              <a:gdLst/>
              <a:ahLst/>
              <a:cxnLst/>
              <a:rect l="l" t="t" r="r" b="b"/>
              <a:pathLst>
                <a:path w="9762" h="3015" extrusionOk="0">
                  <a:moveTo>
                    <a:pt x="279" y="0"/>
                  </a:moveTo>
                  <a:cubicBezTo>
                    <a:pt x="120" y="0"/>
                    <a:pt x="1" y="204"/>
                    <a:pt x="139" y="315"/>
                  </a:cubicBezTo>
                  <a:cubicBezTo>
                    <a:pt x="2026" y="1975"/>
                    <a:pt x="4649" y="3015"/>
                    <a:pt x="7202" y="3015"/>
                  </a:cubicBezTo>
                  <a:cubicBezTo>
                    <a:pt x="7960" y="3015"/>
                    <a:pt x="8711" y="2923"/>
                    <a:pt x="9436" y="2729"/>
                  </a:cubicBezTo>
                  <a:cubicBezTo>
                    <a:pt x="9762" y="2664"/>
                    <a:pt x="9697" y="2207"/>
                    <a:pt x="9370" y="2174"/>
                  </a:cubicBezTo>
                  <a:cubicBezTo>
                    <a:pt x="6043" y="2142"/>
                    <a:pt x="3336" y="1652"/>
                    <a:pt x="367" y="21"/>
                  </a:cubicBezTo>
                  <a:cubicBezTo>
                    <a:pt x="338" y="7"/>
                    <a:pt x="308" y="0"/>
                    <a:pt x="2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54"/>
            <p:cNvSpPr/>
            <p:nvPr/>
          </p:nvSpPr>
          <p:spPr>
            <a:xfrm flipH="1">
              <a:off x="7818585" y="2620857"/>
              <a:ext cx="176064" cy="34222"/>
            </a:xfrm>
            <a:custGeom>
              <a:avLst/>
              <a:gdLst/>
              <a:ahLst/>
              <a:cxnLst/>
              <a:rect l="l" t="t" r="r" b="b"/>
              <a:pathLst>
                <a:path w="7393" h="1437" extrusionOk="0">
                  <a:moveTo>
                    <a:pt x="219" y="0"/>
                  </a:moveTo>
                  <a:cubicBezTo>
                    <a:pt x="100" y="0"/>
                    <a:pt x="0" y="172"/>
                    <a:pt x="151" y="232"/>
                  </a:cubicBezTo>
                  <a:cubicBezTo>
                    <a:pt x="1710" y="1024"/>
                    <a:pt x="3649" y="1436"/>
                    <a:pt x="5483" y="1436"/>
                  </a:cubicBezTo>
                  <a:cubicBezTo>
                    <a:pt x="5989" y="1436"/>
                    <a:pt x="6488" y="1405"/>
                    <a:pt x="6968" y="1341"/>
                  </a:cubicBezTo>
                  <a:cubicBezTo>
                    <a:pt x="7360" y="1309"/>
                    <a:pt x="7392" y="754"/>
                    <a:pt x="6968" y="721"/>
                  </a:cubicBezTo>
                  <a:cubicBezTo>
                    <a:pt x="4652" y="624"/>
                    <a:pt x="2499" y="363"/>
                    <a:pt x="249" y="4"/>
                  </a:cubicBezTo>
                  <a:cubicBezTo>
                    <a:pt x="239" y="1"/>
                    <a:pt x="229" y="0"/>
                    <a:pt x="2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54"/>
            <p:cNvSpPr/>
            <p:nvPr/>
          </p:nvSpPr>
          <p:spPr>
            <a:xfrm flipH="1">
              <a:off x="7664002" y="2043177"/>
              <a:ext cx="295758" cy="288423"/>
            </a:xfrm>
            <a:custGeom>
              <a:avLst/>
              <a:gdLst/>
              <a:ahLst/>
              <a:cxnLst/>
              <a:rect l="l" t="t" r="r" b="b"/>
              <a:pathLst>
                <a:path w="12419" h="12111" extrusionOk="0">
                  <a:moveTo>
                    <a:pt x="5732" y="9549"/>
                  </a:moveTo>
                  <a:lnTo>
                    <a:pt x="5732" y="9549"/>
                  </a:lnTo>
                  <a:cubicBezTo>
                    <a:pt x="6808" y="9582"/>
                    <a:pt x="7852" y="9778"/>
                    <a:pt x="8863" y="10332"/>
                  </a:cubicBezTo>
                  <a:cubicBezTo>
                    <a:pt x="7852" y="10006"/>
                    <a:pt x="6808" y="9712"/>
                    <a:pt x="5732" y="9549"/>
                  </a:cubicBezTo>
                  <a:close/>
                  <a:moveTo>
                    <a:pt x="7032" y="0"/>
                  </a:moveTo>
                  <a:cubicBezTo>
                    <a:pt x="6205" y="0"/>
                    <a:pt x="5372" y="182"/>
                    <a:pt x="4623" y="546"/>
                  </a:cubicBezTo>
                  <a:cubicBezTo>
                    <a:pt x="1263" y="2177"/>
                    <a:pt x="904" y="6418"/>
                    <a:pt x="447" y="9712"/>
                  </a:cubicBezTo>
                  <a:cubicBezTo>
                    <a:pt x="382" y="9745"/>
                    <a:pt x="317" y="9745"/>
                    <a:pt x="252" y="9778"/>
                  </a:cubicBezTo>
                  <a:cubicBezTo>
                    <a:pt x="252" y="9778"/>
                    <a:pt x="252" y="9810"/>
                    <a:pt x="219" y="9810"/>
                  </a:cubicBezTo>
                  <a:cubicBezTo>
                    <a:pt x="219" y="9810"/>
                    <a:pt x="186" y="9810"/>
                    <a:pt x="154" y="9843"/>
                  </a:cubicBezTo>
                  <a:cubicBezTo>
                    <a:pt x="0" y="9874"/>
                    <a:pt x="20" y="10107"/>
                    <a:pt x="159" y="10107"/>
                  </a:cubicBezTo>
                  <a:cubicBezTo>
                    <a:pt x="168" y="10107"/>
                    <a:pt x="177" y="10106"/>
                    <a:pt x="186" y="10104"/>
                  </a:cubicBezTo>
                  <a:cubicBezTo>
                    <a:pt x="240" y="10157"/>
                    <a:pt x="315" y="10210"/>
                    <a:pt x="394" y="10210"/>
                  </a:cubicBezTo>
                  <a:cubicBezTo>
                    <a:pt x="411" y="10210"/>
                    <a:pt x="429" y="10208"/>
                    <a:pt x="447" y="10202"/>
                  </a:cubicBezTo>
                  <a:cubicBezTo>
                    <a:pt x="545" y="10202"/>
                    <a:pt x="643" y="10169"/>
                    <a:pt x="741" y="10169"/>
                  </a:cubicBezTo>
                  <a:cubicBezTo>
                    <a:pt x="767" y="10178"/>
                    <a:pt x="796" y="10182"/>
                    <a:pt x="825" y="10182"/>
                  </a:cubicBezTo>
                  <a:cubicBezTo>
                    <a:pt x="906" y="10182"/>
                    <a:pt x="995" y="10152"/>
                    <a:pt x="1067" y="10104"/>
                  </a:cubicBezTo>
                  <a:cubicBezTo>
                    <a:pt x="1132" y="10071"/>
                    <a:pt x="1230" y="10071"/>
                    <a:pt x="1295" y="10039"/>
                  </a:cubicBezTo>
                  <a:cubicBezTo>
                    <a:pt x="1411" y="10036"/>
                    <a:pt x="1526" y="10035"/>
                    <a:pt x="1641" y="10035"/>
                  </a:cubicBezTo>
                  <a:cubicBezTo>
                    <a:pt x="5150" y="10035"/>
                    <a:pt x="8225" y="10988"/>
                    <a:pt x="11636" y="12094"/>
                  </a:cubicBezTo>
                  <a:cubicBezTo>
                    <a:pt x="11677" y="12105"/>
                    <a:pt x="11715" y="12111"/>
                    <a:pt x="11751" y="12111"/>
                  </a:cubicBezTo>
                  <a:cubicBezTo>
                    <a:pt x="12112" y="12111"/>
                    <a:pt x="12188" y="11557"/>
                    <a:pt x="11832" y="11409"/>
                  </a:cubicBezTo>
                  <a:cubicBezTo>
                    <a:pt x="11538" y="11311"/>
                    <a:pt x="11277" y="11180"/>
                    <a:pt x="10983" y="11082"/>
                  </a:cubicBezTo>
                  <a:cubicBezTo>
                    <a:pt x="12093" y="8832"/>
                    <a:pt x="12419" y="5831"/>
                    <a:pt x="11962" y="3384"/>
                  </a:cubicBezTo>
                  <a:cubicBezTo>
                    <a:pt x="11933" y="3237"/>
                    <a:pt x="11811" y="3170"/>
                    <a:pt x="11685" y="3170"/>
                  </a:cubicBezTo>
                  <a:cubicBezTo>
                    <a:pt x="11533" y="3170"/>
                    <a:pt x="11375" y="3270"/>
                    <a:pt x="11375" y="3449"/>
                  </a:cubicBezTo>
                  <a:cubicBezTo>
                    <a:pt x="11375" y="4689"/>
                    <a:pt x="11473" y="5896"/>
                    <a:pt x="11342" y="7135"/>
                  </a:cubicBezTo>
                  <a:cubicBezTo>
                    <a:pt x="11212" y="8440"/>
                    <a:pt x="10886" y="9680"/>
                    <a:pt x="10657" y="10952"/>
                  </a:cubicBezTo>
                  <a:cubicBezTo>
                    <a:pt x="10527" y="10919"/>
                    <a:pt x="10429" y="10854"/>
                    <a:pt x="10331" y="10821"/>
                  </a:cubicBezTo>
                  <a:cubicBezTo>
                    <a:pt x="8996" y="9327"/>
                    <a:pt x="7028" y="8721"/>
                    <a:pt x="5008" y="8721"/>
                  </a:cubicBezTo>
                  <a:cubicBezTo>
                    <a:pt x="3720" y="8721"/>
                    <a:pt x="2411" y="8967"/>
                    <a:pt x="1230" y="9386"/>
                  </a:cubicBezTo>
                  <a:cubicBezTo>
                    <a:pt x="1556" y="7233"/>
                    <a:pt x="1785" y="4689"/>
                    <a:pt x="2992" y="2895"/>
                  </a:cubicBezTo>
                  <a:cubicBezTo>
                    <a:pt x="3998" y="1424"/>
                    <a:pt x="5343" y="835"/>
                    <a:pt x="6746" y="835"/>
                  </a:cubicBezTo>
                  <a:cubicBezTo>
                    <a:pt x="8300" y="835"/>
                    <a:pt x="9925" y="1556"/>
                    <a:pt x="11244" y="2601"/>
                  </a:cubicBezTo>
                  <a:cubicBezTo>
                    <a:pt x="11272" y="2629"/>
                    <a:pt x="11303" y="2641"/>
                    <a:pt x="11330" y="2641"/>
                  </a:cubicBezTo>
                  <a:cubicBezTo>
                    <a:pt x="11401" y="2641"/>
                    <a:pt x="11454" y="2564"/>
                    <a:pt x="11408" y="2471"/>
                  </a:cubicBezTo>
                  <a:cubicBezTo>
                    <a:pt x="10541" y="827"/>
                    <a:pt x="8798" y="0"/>
                    <a:pt x="70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54"/>
            <p:cNvSpPr/>
            <p:nvPr/>
          </p:nvSpPr>
          <p:spPr>
            <a:xfrm flipH="1">
              <a:off x="8256877" y="3192727"/>
              <a:ext cx="47249" cy="217145"/>
            </a:xfrm>
            <a:custGeom>
              <a:avLst/>
              <a:gdLst/>
              <a:ahLst/>
              <a:cxnLst/>
              <a:rect l="l" t="t" r="r" b="b"/>
              <a:pathLst>
                <a:path w="1984" h="9118" extrusionOk="0">
                  <a:moveTo>
                    <a:pt x="229" y="1"/>
                  </a:moveTo>
                  <a:cubicBezTo>
                    <a:pt x="134" y="1"/>
                    <a:pt x="33" y="67"/>
                    <a:pt x="33" y="195"/>
                  </a:cubicBezTo>
                  <a:cubicBezTo>
                    <a:pt x="0" y="3098"/>
                    <a:pt x="359" y="6099"/>
                    <a:pt x="1272" y="8872"/>
                  </a:cubicBezTo>
                  <a:cubicBezTo>
                    <a:pt x="1325" y="9042"/>
                    <a:pt x="1456" y="9117"/>
                    <a:pt x="1588" y="9117"/>
                  </a:cubicBezTo>
                  <a:cubicBezTo>
                    <a:pt x="1785" y="9117"/>
                    <a:pt x="1983" y="8949"/>
                    <a:pt x="1925" y="8676"/>
                  </a:cubicBezTo>
                  <a:cubicBezTo>
                    <a:pt x="1403" y="5838"/>
                    <a:pt x="816" y="3000"/>
                    <a:pt x="391" y="129"/>
                  </a:cubicBezTo>
                  <a:cubicBezTo>
                    <a:pt x="377" y="43"/>
                    <a:pt x="305" y="1"/>
                    <a:pt x="2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54"/>
            <p:cNvSpPr/>
            <p:nvPr/>
          </p:nvSpPr>
          <p:spPr>
            <a:xfrm flipH="1">
              <a:off x="8261640" y="2151035"/>
              <a:ext cx="339245" cy="1406895"/>
            </a:xfrm>
            <a:custGeom>
              <a:avLst/>
              <a:gdLst/>
              <a:ahLst/>
              <a:cxnLst/>
              <a:rect l="l" t="t" r="r" b="b"/>
              <a:pathLst>
                <a:path w="14245" h="59076" extrusionOk="0">
                  <a:moveTo>
                    <a:pt x="14090" y="0"/>
                  </a:moveTo>
                  <a:cubicBezTo>
                    <a:pt x="14052" y="0"/>
                    <a:pt x="14016" y="19"/>
                    <a:pt x="13994" y="62"/>
                  </a:cubicBezTo>
                  <a:cubicBezTo>
                    <a:pt x="12820" y="2248"/>
                    <a:pt x="11874" y="4531"/>
                    <a:pt x="10602" y="6651"/>
                  </a:cubicBezTo>
                  <a:cubicBezTo>
                    <a:pt x="9297" y="8804"/>
                    <a:pt x="7796" y="10761"/>
                    <a:pt x="6361" y="12816"/>
                  </a:cubicBezTo>
                  <a:cubicBezTo>
                    <a:pt x="3654" y="16666"/>
                    <a:pt x="3752" y="21819"/>
                    <a:pt x="2447" y="26191"/>
                  </a:cubicBezTo>
                  <a:cubicBezTo>
                    <a:pt x="881" y="31377"/>
                    <a:pt x="0" y="36042"/>
                    <a:pt x="424" y="41457"/>
                  </a:cubicBezTo>
                  <a:cubicBezTo>
                    <a:pt x="653" y="44229"/>
                    <a:pt x="1011" y="47002"/>
                    <a:pt x="1011" y="49775"/>
                  </a:cubicBezTo>
                  <a:cubicBezTo>
                    <a:pt x="1011" y="52743"/>
                    <a:pt x="816" y="55711"/>
                    <a:pt x="848" y="58647"/>
                  </a:cubicBezTo>
                  <a:cubicBezTo>
                    <a:pt x="848" y="58937"/>
                    <a:pt x="1054" y="59076"/>
                    <a:pt x="1267" y="59076"/>
                  </a:cubicBezTo>
                  <a:cubicBezTo>
                    <a:pt x="1486" y="59076"/>
                    <a:pt x="1713" y="58929"/>
                    <a:pt x="1729" y="58647"/>
                  </a:cubicBezTo>
                  <a:cubicBezTo>
                    <a:pt x="1794" y="53298"/>
                    <a:pt x="1957" y="48111"/>
                    <a:pt x="1501" y="42761"/>
                  </a:cubicBezTo>
                  <a:cubicBezTo>
                    <a:pt x="1272" y="40119"/>
                    <a:pt x="1142" y="37477"/>
                    <a:pt x="1403" y="34835"/>
                  </a:cubicBezTo>
                  <a:cubicBezTo>
                    <a:pt x="1729" y="31801"/>
                    <a:pt x="2708" y="28931"/>
                    <a:pt x="3556" y="26060"/>
                  </a:cubicBezTo>
                  <a:cubicBezTo>
                    <a:pt x="4273" y="23711"/>
                    <a:pt x="4698" y="21363"/>
                    <a:pt x="5122" y="18949"/>
                  </a:cubicBezTo>
                  <a:cubicBezTo>
                    <a:pt x="5546" y="16405"/>
                    <a:pt x="6459" y="14447"/>
                    <a:pt x="7959" y="12360"/>
                  </a:cubicBezTo>
                  <a:cubicBezTo>
                    <a:pt x="9362" y="10468"/>
                    <a:pt x="10634" y="8478"/>
                    <a:pt x="11711" y="6423"/>
                  </a:cubicBezTo>
                  <a:cubicBezTo>
                    <a:pt x="12265" y="5379"/>
                    <a:pt x="12787" y="4303"/>
                    <a:pt x="13211" y="3226"/>
                  </a:cubicBezTo>
                  <a:cubicBezTo>
                    <a:pt x="13342" y="2965"/>
                    <a:pt x="13440" y="2704"/>
                    <a:pt x="13537" y="2411"/>
                  </a:cubicBezTo>
                  <a:cubicBezTo>
                    <a:pt x="13570" y="2378"/>
                    <a:pt x="13766" y="1497"/>
                    <a:pt x="13864" y="1138"/>
                  </a:cubicBezTo>
                  <a:cubicBezTo>
                    <a:pt x="13864" y="1149"/>
                    <a:pt x="13867" y="1153"/>
                    <a:pt x="13873" y="1153"/>
                  </a:cubicBezTo>
                  <a:cubicBezTo>
                    <a:pt x="13885" y="1153"/>
                    <a:pt x="13907" y="1138"/>
                    <a:pt x="13929" y="1138"/>
                  </a:cubicBezTo>
                  <a:cubicBezTo>
                    <a:pt x="14027" y="812"/>
                    <a:pt x="14125" y="486"/>
                    <a:pt x="14222" y="160"/>
                  </a:cubicBezTo>
                  <a:cubicBezTo>
                    <a:pt x="14244" y="73"/>
                    <a:pt x="14165" y="0"/>
                    <a:pt x="1409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54"/>
            <p:cNvSpPr/>
            <p:nvPr/>
          </p:nvSpPr>
          <p:spPr>
            <a:xfrm flipH="1">
              <a:off x="8563590" y="3605965"/>
              <a:ext cx="942312" cy="1386390"/>
            </a:xfrm>
            <a:custGeom>
              <a:avLst/>
              <a:gdLst/>
              <a:ahLst/>
              <a:cxnLst/>
              <a:rect l="l" t="t" r="r" b="b"/>
              <a:pathLst>
                <a:path w="39568" h="58215" extrusionOk="0">
                  <a:moveTo>
                    <a:pt x="39258" y="1"/>
                  </a:moveTo>
                  <a:cubicBezTo>
                    <a:pt x="39103" y="1"/>
                    <a:pt x="38948" y="99"/>
                    <a:pt x="38948" y="294"/>
                  </a:cubicBezTo>
                  <a:cubicBezTo>
                    <a:pt x="38916" y="2741"/>
                    <a:pt x="37774" y="4307"/>
                    <a:pt x="36404" y="6166"/>
                  </a:cubicBezTo>
                  <a:cubicBezTo>
                    <a:pt x="35164" y="7797"/>
                    <a:pt x="34251" y="9656"/>
                    <a:pt x="33664" y="11613"/>
                  </a:cubicBezTo>
                  <a:cubicBezTo>
                    <a:pt x="32229" y="16409"/>
                    <a:pt x="3817" y="53563"/>
                    <a:pt x="326" y="57346"/>
                  </a:cubicBezTo>
                  <a:cubicBezTo>
                    <a:pt x="0" y="57723"/>
                    <a:pt x="330" y="58214"/>
                    <a:pt x="707" y="58214"/>
                  </a:cubicBezTo>
                  <a:cubicBezTo>
                    <a:pt x="820" y="58214"/>
                    <a:pt x="938" y="58170"/>
                    <a:pt x="1044" y="58064"/>
                  </a:cubicBezTo>
                  <a:cubicBezTo>
                    <a:pt x="4534" y="54541"/>
                    <a:pt x="31315" y="17191"/>
                    <a:pt x="33827" y="12657"/>
                  </a:cubicBezTo>
                  <a:cubicBezTo>
                    <a:pt x="35295" y="10015"/>
                    <a:pt x="35784" y="7536"/>
                    <a:pt x="37578" y="5155"/>
                  </a:cubicBezTo>
                  <a:cubicBezTo>
                    <a:pt x="38687" y="3654"/>
                    <a:pt x="39568" y="2186"/>
                    <a:pt x="39568" y="294"/>
                  </a:cubicBezTo>
                  <a:cubicBezTo>
                    <a:pt x="39568" y="99"/>
                    <a:pt x="39413" y="1"/>
                    <a:pt x="392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54"/>
            <p:cNvSpPr/>
            <p:nvPr/>
          </p:nvSpPr>
          <p:spPr>
            <a:xfrm flipH="1">
              <a:off x="8058378" y="1967445"/>
              <a:ext cx="146319" cy="67039"/>
            </a:xfrm>
            <a:custGeom>
              <a:avLst/>
              <a:gdLst/>
              <a:ahLst/>
              <a:cxnLst/>
              <a:rect l="l" t="t" r="r" b="b"/>
              <a:pathLst>
                <a:path w="6144" h="2815" extrusionOk="0">
                  <a:moveTo>
                    <a:pt x="5591" y="1"/>
                  </a:moveTo>
                  <a:cubicBezTo>
                    <a:pt x="5505" y="1"/>
                    <a:pt x="5411" y="32"/>
                    <a:pt x="5317" y="105"/>
                  </a:cubicBezTo>
                  <a:cubicBezTo>
                    <a:pt x="3882" y="1247"/>
                    <a:pt x="2186" y="1997"/>
                    <a:pt x="359" y="2226"/>
                  </a:cubicBezTo>
                  <a:cubicBezTo>
                    <a:pt x="11" y="2289"/>
                    <a:pt x="1" y="2814"/>
                    <a:pt x="359" y="2814"/>
                  </a:cubicBezTo>
                  <a:cubicBezTo>
                    <a:pt x="370" y="2814"/>
                    <a:pt x="381" y="2814"/>
                    <a:pt x="392" y="2813"/>
                  </a:cubicBezTo>
                  <a:cubicBezTo>
                    <a:pt x="2382" y="2650"/>
                    <a:pt x="4208" y="1965"/>
                    <a:pt x="5807" y="725"/>
                  </a:cubicBezTo>
                  <a:cubicBezTo>
                    <a:pt x="6144" y="466"/>
                    <a:pt x="5924" y="1"/>
                    <a:pt x="55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54"/>
            <p:cNvSpPr/>
            <p:nvPr/>
          </p:nvSpPr>
          <p:spPr>
            <a:xfrm flipH="1">
              <a:off x="6748220" y="882720"/>
              <a:ext cx="1736542" cy="4497606"/>
            </a:xfrm>
            <a:custGeom>
              <a:avLst/>
              <a:gdLst/>
              <a:ahLst/>
              <a:cxnLst/>
              <a:rect l="l" t="t" r="r" b="b"/>
              <a:pathLst>
                <a:path w="72918" h="188856" extrusionOk="0">
                  <a:moveTo>
                    <a:pt x="30321" y="8956"/>
                  </a:moveTo>
                  <a:cubicBezTo>
                    <a:pt x="30321" y="9021"/>
                    <a:pt x="30321" y="9119"/>
                    <a:pt x="30321" y="9184"/>
                  </a:cubicBezTo>
                  <a:cubicBezTo>
                    <a:pt x="30321" y="9315"/>
                    <a:pt x="30386" y="9380"/>
                    <a:pt x="30484" y="9445"/>
                  </a:cubicBezTo>
                  <a:cubicBezTo>
                    <a:pt x="29832" y="13197"/>
                    <a:pt x="28657" y="16132"/>
                    <a:pt x="26113" y="19296"/>
                  </a:cubicBezTo>
                  <a:cubicBezTo>
                    <a:pt x="26015" y="19394"/>
                    <a:pt x="26015" y="19525"/>
                    <a:pt x="26048" y="19623"/>
                  </a:cubicBezTo>
                  <a:cubicBezTo>
                    <a:pt x="25993" y="19485"/>
                    <a:pt x="25868" y="19347"/>
                    <a:pt x="25692" y="19347"/>
                  </a:cubicBezTo>
                  <a:cubicBezTo>
                    <a:pt x="25660" y="19347"/>
                    <a:pt x="25627" y="19352"/>
                    <a:pt x="25591" y="19362"/>
                  </a:cubicBezTo>
                  <a:cubicBezTo>
                    <a:pt x="25428" y="19362"/>
                    <a:pt x="25265" y="19362"/>
                    <a:pt x="25134" y="19394"/>
                  </a:cubicBezTo>
                  <a:cubicBezTo>
                    <a:pt x="25983" y="17633"/>
                    <a:pt x="26831" y="15904"/>
                    <a:pt x="27679" y="14175"/>
                  </a:cubicBezTo>
                  <a:cubicBezTo>
                    <a:pt x="28233" y="13001"/>
                    <a:pt x="29081" y="10163"/>
                    <a:pt x="30321" y="8956"/>
                  </a:cubicBezTo>
                  <a:close/>
                  <a:moveTo>
                    <a:pt x="38606" y="24614"/>
                  </a:moveTo>
                  <a:lnTo>
                    <a:pt x="38606" y="24614"/>
                  </a:lnTo>
                  <a:cubicBezTo>
                    <a:pt x="39455" y="25984"/>
                    <a:pt x="40466" y="27288"/>
                    <a:pt x="41640" y="28463"/>
                  </a:cubicBezTo>
                  <a:cubicBezTo>
                    <a:pt x="41774" y="28574"/>
                    <a:pt x="41908" y="28625"/>
                    <a:pt x="42041" y="28625"/>
                  </a:cubicBezTo>
                  <a:cubicBezTo>
                    <a:pt x="42103" y="28625"/>
                    <a:pt x="42165" y="28614"/>
                    <a:pt x="42227" y="28593"/>
                  </a:cubicBezTo>
                  <a:lnTo>
                    <a:pt x="42227" y="28593"/>
                  </a:lnTo>
                  <a:cubicBezTo>
                    <a:pt x="39879" y="33878"/>
                    <a:pt x="44902" y="38314"/>
                    <a:pt x="45946" y="43272"/>
                  </a:cubicBezTo>
                  <a:cubicBezTo>
                    <a:pt x="45855" y="43270"/>
                    <a:pt x="45763" y="43269"/>
                    <a:pt x="45672" y="43269"/>
                  </a:cubicBezTo>
                  <a:cubicBezTo>
                    <a:pt x="44296" y="43269"/>
                    <a:pt x="42925" y="43500"/>
                    <a:pt x="41640" y="43990"/>
                  </a:cubicBezTo>
                  <a:cubicBezTo>
                    <a:pt x="41249" y="42065"/>
                    <a:pt x="40792" y="40141"/>
                    <a:pt x="40792" y="38151"/>
                  </a:cubicBezTo>
                  <a:cubicBezTo>
                    <a:pt x="40792" y="36422"/>
                    <a:pt x="41183" y="34693"/>
                    <a:pt x="40890" y="32997"/>
                  </a:cubicBezTo>
                  <a:cubicBezTo>
                    <a:pt x="40662" y="31659"/>
                    <a:pt x="40009" y="30452"/>
                    <a:pt x="39585" y="29180"/>
                  </a:cubicBezTo>
                  <a:cubicBezTo>
                    <a:pt x="39063" y="27680"/>
                    <a:pt x="38802" y="26147"/>
                    <a:pt x="38606" y="24614"/>
                  </a:cubicBezTo>
                  <a:close/>
                  <a:moveTo>
                    <a:pt x="36454" y="23602"/>
                  </a:moveTo>
                  <a:lnTo>
                    <a:pt x="36454" y="23602"/>
                  </a:lnTo>
                  <a:cubicBezTo>
                    <a:pt x="36780" y="25690"/>
                    <a:pt x="36715" y="27778"/>
                    <a:pt x="36258" y="29865"/>
                  </a:cubicBezTo>
                  <a:cubicBezTo>
                    <a:pt x="36193" y="30192"/>
                    <a:pt x="36095" y="30518"/>
                    <a:pt x="36030" y="30811"/>
                  </a:cubicBezTo>
                  <a:cubicBezTo>
                    <a:pt x="35997" y="30844"/>
                    <a:pt x="35964" y="30877"/>
                    <a:pt x="35964" y="30942"/>
                  </a:cubicBezTo>
                  <a:cubicBezTo>
                    <a:pt x="35964" y="30974"/>
                    <a:pt x="35964" y="31007"/>
                    <a:pt x="35964" y="31040"/>
                  </a:cubicBezTo>
                  <a:cubicBezTo>
                    <a:pt x="35671" y="32312"/>
                    <a:pt x="35410" y="33519"/>
                    <a:pt x="35508" y="34921"/>
                  </a:cubicBezTo>
                  <a:cubicBezTo>
                    <a:pt x="35801" y="39390"/>
                    <a:pt x="34757" y="43174"/>
                    <a:pt x="33289" y="47317"/>
                  </a:cubicBezTo>
                  <a:cubicBezTo>
                    <a:pt x="32316" y="46728"/>
                    <a:pt x="31162" y="46481"/>
                    <a:pt x="30000" y="46481"/>
                  </a:cubicBezTo>
                  <a:cubicBezTo>
                    <a:pt x="29682" y="46481"/>
                    <a:pt x="29364" y="46499"/>
                    <a:pt x="29049" y="46534"/>
                  </a:cubicBezTo>
                  <a:cubicBezTo>
                    <a:pt x="29147" y="43990"/>
                    <a:pt x="30549" y="42033"/>
                    <a:pt x="31724" y="39880"/>
                  </a:cubicBezTo>
                  <a:cubicBezTo>
                    <a:pt x="32702" y="38086"/>
                    <a:pt x="33387" y="36194"/>
                    <a:pt x="33616" y="34139"/>
                  </a:cubicBezTo>
                  <a:cubicBezTo>
                    <a:pt x="33746" y="33029"/>
                    <a:pt x="33681" y="31920"/>
                    <a:pt x="33714" y="30811"/>
                  </a:cubicBezTo>
                  <a:cubicBezTo>
                    <a:pt x="33779" y="29017"/>
                    <a:pt x="34301" y="27647"/>
                    <a:pt x="35214" y="26147"/>
                  </a:cubicBezTo>
                  <a:cubicBezTo>
                    <a:pt x="35703" y="25299"/>
                    <a:pt x="36127" y="24450"/>
                    <a:pt x="36454" y="23602"/>
                  </a:cubicBezTo>
                  <a:close/>
                  <a:moveTo>
                    <a:pt x="36519" y="63268"/>
                  </a:moveTo>
                  <a:cubicBezTo>
                    <a:pt x="37008" y="65584"/>
                    <a:pt x="37269" y="67867"/>
                    <a:pt x="37302" y="70086"/>
                  </a:cubicBezTo>
                  <a:cubicBezTo>
                    <a:pt x="36290" y="71325"/>
                    <a:pt x="35344" y="72956"/>
                    <a:pt x="34920" y="74555"/>
                  </a:cubicBezTo>
                  <a:cubicBezTo>
                    <a:pt x="34659" y="73935"/>
                    <a:pt x="34333" y="73348"/>
                    <a:pt x="33974" y="72858"/>
                  </a:cubicBezTo>
                  <a:cubicBezTo>
                    <a:pt x="33951" y="72811"/>
                    <a:pt x="33909" y="72780"/>
                    <a:pt x="33863" y="72780"/>
                  </a:cubicBezTo>
                  <a:cubicBezTo>
                    <a:pt x="33846" y="72780"/>
                    <a:pt x="33829" y="72784"/>
                    <a:pt x="33811" y="72793"/>
                  </a:cubicBezTo>
                  <a:cubicBezTo>
                    <a:pt x="34203" y="71554"/>
                    <a:pt x="34627" y="70379"/>
                    <a:pt x="34986" y="69172"/>
                  </a:cubicBezTo>
                  <a:cubicBezTo>
                    <a:pt x="35540" y="67280"/>
                    <a:pt x="36095" y="65290"/>
                    <a:pt x="36519" y="63268"/>
                  </a:cubicBezTo>
                  <a:close/>
                  <a:moveTo>
                    <a:pt x="37302" y="71293"/>
                  </a:moveTo>
                  <a:cubicBezTo>
                    <a:pt x="37269" y="74457"/>
                    <a:pt x="36845" y="77588"/>
                    <a:pt x="36127" y="80818"/>
                  </a:cubicBezTo>
                  <a:cubicBezTo>
                    <a:pt x="36225" y="79317"/>
                    <a:pt x="35964" y="77556"/>
                    <a:pt x="35442" y="75925"/>
                  </a:cubicBezTo>
                  <a:cubicBezTo>
                    <a:pt x="35866" y="74946"/>
                    <a:pt x="36095" y="73837"/>
                    <a:pt x="36519" y="72858"/>
                  </a:cubicBezTo>
                  <a:cubicBezTo>
                    <a:pt x="36780" y="72304"/>
                    <a:pt x="37041" y="71782"/>
                    <a:pt x="37302" y="71293"/>
                  </a:cubicBezTo>
                  <a:close/>
                  <a:moveTo>
                    <a:pt x="33648" y="73185"/>
                  </a:moveTo>
                  <a:cubicBezTo>
                    <a:pt x="33974" y="74489"/>
                    <a:pt x="34496" y="75761"/>
                    <a:pt x="34790" y="77066"/>
                  </a:cubicBezTo>
                  <a:cubicBezTo>
                    <a:pt x="35084" y="78436"/>
                    <a:pt x="35116" y="79872"/>
                    <a:pt x="35410" y="81242"/>
                  </a:cubicBezTo>
                  <a:cubicBezTo>
                    <a:pt x="35444" y="81415"/>
                    <a:pt x="35562" y="81487"/>
                    <a:pt x="35689" y="81487"/>
                  </a:cubicBezTo>
                  <a:cubicBezTo>
                    <a:pt x="35801" y="81487"/>
                    <a:pt x="35920" y="81431"/>
                    <a:pt x="35997" y="81339"/>
                  </a:cubicBezTo>
                  <a:lnTo>
                    <a:pt x="35997" y="81339"/>
                  </a:lnTo>
                  <a:cubicBezTo>
                    <a:pt x="35899" y="81829"/>
                    <a:pt x="35769" y="82351"/>
                    <a:pt x="35638" y="82873"/>
                  </a:cubicBezTo>
                  <a:cubicBezTo>
                    <a:pt x="35181" y="84667"/>
                    <a:pt x="34725" y="86461"/>
                    <a:pt x="34268" y="88255"/>
                  </a:cubicBezTo>
                  <a:cubicBezTo>
                    <a:pt x="33942" y="85417"/>
                    <a:pt x="32376" y="82905"/>
                    <a:pt x="32343" y="80035"/>
                  </a:cubicBezTo>
                  <a:cubicBezTo>
                    <a:pt x="32311" y="77719"/>
                    <a:pt x="32931" y="75435"/>
                    <a:pt x="33648" y="73185"/>
                  </a:cubicBezTo>
                  <a:close/>
                  <a:moveTo>
                    <a:pt x="39804" y="0"/>
                  </a:moveTo>
                  <a:cubicBezTo>
                    <a:pt x="37889" y="0"/>
                    <a:pt x="36021" y="1055"/>
                    <a:pt x="35181" y="2758"/>
                  </a:cubicBezTo>
                  <a:cubicBezTo>
                    <a:pt x="34132" y="1606"/>
                    <a:pt x="32705" y="1115"/>
                    <a:pt x="31238" y="1115"/>
                  </a:cubicBezTo>
                  <a:cubicBezTo>
                    <a:pt x="30380" y="1115"/>
                    <a:pt x="29509" y="1283"/>
                    <a:pt x="28690" y="1584"/>
                  </a:cubicBezTo>
                  <a:cubicBezTo>
                    <a:pt x="28385" y="1675"/>
                    <a:pt x="28479" y="2080"/>
                    <a:pt x="28758" y="2080"/>
                  </a:cubicBezTo>
                  <a:cubicBezTo>
                    <a:pt x="28778" y="2080"/>
                    <a:pt x="28799" y="2078"/>
                    <a:pt x="28821" y="2073"/>
                  </a:cubicBezTo>
                  <a:cubicBezTo>
                    <a:pt x="29385" y="1940"/>
                    <a:pt x="29985" y="1852"/>
                    <a:pt x="30591" y="1852"/>
                  </a:cubicBezTo>
                  <a:cubicBezTo>
                    <a:pt x="32363" y="1852"/>
                    <a:pt x="34177" y="2611"/>
                    <a:pt x="35247" y="5237"/>
                  </a:cubicBezTo>
                  <a:cubicBezTo>
                    <a:pt x="35769" y="6770"/>
                    <a:pt x="35899" y="8369"/>
                    <a:pt x="35964" y="9967"/>
                  </a:cubicBezTo>
                  <a:cubicBezTo>
                    <a:pt x="35142" y="8844"/>
                    <a:pt x="33330" y="8088"/>
                    <a:pt x="31882" y="8088"/>
                  </a:cubicBezTo>
                  <a:cubicBezTo>
                    <a:pt x="31606" y="8088"/>
                    <a:pt x="31344" y="8116"/>
                    <a:pt x="31104" y="8173"/>
                  </a:cubicBezTo>
                  <a:cubicBezTo>
                    <a:pt x="31137" y="5988"/>
                    <a:pt x="30256" y="3541"/>
                    <a:pt x="28690" y="2138"/>
                  </a:cubicBezTo>
                  <a:cubicBezTo>
                    <a:pt x="28657" y="2105"/>
                    <a:pt x="28617" y="2091"/>
                    <a:pt x="28578" y="2091"/>
                  </a:cubicBezTo>
                  <a:cubicBezTo>
                    <a:pt x="28464" y="2091"/>
                    <a:pt x="28356" y="2213"/>
                    <a:pt x="28429" y="2334"/>
                  </a:cubicBezTo>
                  <a:cubicBezTo>
                    <a:pt x="28984" y="3411"/>
                    <a:pt x="29571" y="4422"/>
                    <a:pt x="29930" y="5629"/>
                  </a:cubicBezTo>
                  <a:cubicBezTo>
                    <a:pt x="30191" y="6509"/>
                    <a:pt x="30256" y="7423"/>
                    <a:pt x="30288" y="8336"/>
                  </a:cubicBezTo>
                  <a:cubicBezTo>
                    <a:pt x="29147" y="8793"/>
                    <a:pt x="28690" y="10326"/>
                    <a:pt x="28136" y="11435"/>
                  </a:cubicBezTo>
                  <a:cubicBezTo>
                    <a:pt x="27972" y="11794"/>
                    <a:pt x="27777" y="12185"/>
                    <a:pt x="27581" y="12544"/>
                  </a:cubicBezTo>
                  <a:cubicBezTo>
                    <a:pt x="28331" y="9478"/>
                    <a:pt x="28527" y="6183"/>
                    <a:pt x="28233" y="3117"/>
                  </a:cubicBezTo>
                  <a:cubicBezTo>
                    <a:pt x="28217" y="2901"/>
                    <a:pt x="28039" y="2787"/>
                    <a:pt x="27874" y="2787"/>
                  </a:cubicBezTo>
                  <a:cubicBezTo>
                    <a:pt x="27714" y="2787"/>
                    <a:pt x="27565" y="2893"/>
                    <a:pt x="27581" y="3117"/>
                  </a:cubicBezTo>
                  <a:cubicBezTo>
                    <a:pt x="27646" y="6934"/>
                    <a:pt x="27287" y="10522"/>
                    <a:pt x="26733" y="14273"/>
                  </a:cubicBezTo>
                  <a:cubicBezTo>
                    <a:pt x="25852" y="16034"/>
                    <a:pt x="24971" y="17829"/>
                    <a:pt x="24091" y="19590"/>
                  </a:cubicBezTo>
                  <a:cubicBezTo>
                    <a:pt x="24058" y="19655"/>
                    <a:pt x="24058" y="19721"/>
                    <a:pt x="24058" y="19786"/>
                  </a:cubicBezTo>
                  <a:cubicBezTo>
                    <a:pt x="24025" y="19786"/>
                    <a:pt x="23993" y="19818"/>
                    <a:pt x="23960" y="19851"/>
                  </a:cubicBezTo>
                  <a:cubicBezTo>
                    <a:pt x="22460" y="22461"/>
                    <a:pt x="21253" y="25233"/>
                    <a:pt x="19687" y="27810"/>
                  </a:cubicBezTo>
                  <a:cubicBezTo>
                    <a:pt x="18219" y="30257"/>
                    <a:pt x="16555" y="32508"/>
                    <a:pt x="14924" y="34824"/>
                  </a:cubicBezTo>
                  <a:cubicBezTo>
                    <a:pt x="13391" y="37009"/>
                    <a:pt x="12706" y="39423"/>
                    <a:pt x="12054" y="42000"/>
                  </a:cubicBezTo>
                  <a:cubicBezTo>
                    <a:pt x="11826" y="42848"/>
                    <a:pt x="11597" y="43729"/>
                    <a:pt x="11369" y="44577"/>
                  </a:cubicBezTo>
                  <a:cubicBezTo>
                    <a:pt x="11271" y="44642"/>
                    <a:pt x="11238" y="44805"/>
                    <a:pt x="11271" y="44903"/>
                  </a:cubicBezTo>
                  <a:cubicBezTo>
                    <a:pt x="10651" y="47252"/>
                    <a:pt x="10032" y="49633"/>
                    <a:pt x="9444" y="51982"/>
                  </a:cubicBezTo>
                  <a:cubicBezTo>
                    <a:pt x="9327" y="52393"/>
                    <a:pt x="9656" y="52651"/>
                    <a:pt x="9973" y="52651"/>
                  </a:cubicBezTo>
                  <a:cubicBezTo>
                    <a:pt x="10184" y="52651"/>
                    <a:pt x="10390" y="52536"/>
                    <a:pt x="10456" y="52275"/>
                  </a:cubicBezTo>
                  <a:cubicBezTo>
                    <a:pt x="11075" y="49992"/>
                    <a:pt x="11565" y="47545"/>
                    <a:pt x="12152" y="45131"/>
                  </a:cubicBezTo>
                  <a:cubicBezTo>
                    <a:pt x="12482" y="45175"/>
                    <a:pt x="12811" y="45196"/>
                    <a:pt x="13138" y="45196"/>
                  </a:cubicBezTo>
                  <a:cubicBezTo>
                    <a:pt x="15010" y="45196"/>
                    <a:pt x="16813" y="44499"/>
                    <a:pt x="18284" y="43305"/>
                  </a:cubicBezTo>
                  <a:cubicBezTo>
                    <a:pt x="18554" y="43062"/>
                    <a:pt x="18289" y="42620"/>
                    <a:pt x="17987" y="42620"/>
                  </a:cubicBezTo>
                  <a:cubicBezTo>
                    <a:pt x="17923" y="42620"/>
                    <a:pt x="17858" y="42639"/>
                    <a:pt x="17795" y="42685"/>
                  </a:cubicBezTo>
                  <a:cubicBezTo>
                    <a:pt x="16131" y="43924"/>
                    <a:pt x="14305" y="44479"/>
                    <a:pt x="12315" y="44544"/>
                  </a:cubicBezTo>
                  <a:cubicBezTo>
                    <a:pt x="12576" y="43435"/>
                    <a:pt x="12902" y="42359"/>
                    <a:pt x="13228" y="41282"/>
                  </a:cubicBezTo>
                  <a:cubicBezTo>
                    <a:pt x="13735" y="41395"/>
                    <a:pt x="14242" y="41449"/>
                    <a:pt x="14746" y="41449"/>
                  </a:cubicBezTo>
                  <a:cubicBezTo>
                    <a:pt x="15702" y="41449"/>
                    <a:pt x="16648" y="41254"/>
                    <a:pt x="17567" y="40891"/>
                  </a:cubicBezTo>
                  <a:cubicBezTo>
                    <a:pt x="17893" y="40760"/>
                    <a:pt x="17991" y="40336"/>
                    <a:pt x="17665" y="40141"/>
                  </a:cubicBezTo>
                  <a:cubicBezTo>
                    <a:pt x="16719" y="39619"/>
                    <a:pt x="15740" y="39162"/>
                    <a:pt x="14696" y="38934"/>
                  </a:cubicBezTo>
                  <a:cubicBezTo>
                    <a:pt x="14654" y="38922"/>
                    <a:pt x="14615" y="38917"/>
                    <a:pt x="14578" y="38917"/>
                  </a:cubicBezTo>
                  <a:cubicBezTo>
                    <a:pt x="14188" y="38917"/>
                    <a:pt x="14113" y="39502"/>
                    <a:pt x="14500" y="39651"/>
                  </a:cubicBezTo>
                  <a:cubicBezTo>
                    <a:pt x="15153" y="39912"/>
                    <a:pt x="15805" y="40173"/>
                    <a:pt x="16458" y="40467"/>
                  </a:cubicBezTo>
                  <a:cubicBezTo>
                    <a:pt x="15446" y="40826"/>
                    <a:pt x="14403" y="40956"/>
                    <a:pt x="13326" y="40956"/>
                  </a:cubicBezTo>
                  <a:cubicBezTo>
                    <a:pt x="13848" y="39456"/>
                    <a:pt x="14435" y="37988"/>
                    <a:pt x="15185" y="36585"/>
                  </a:cubicBezTo>
                  <a:cubicBezTo>
                    <a:pt x="16327" y="36650"/>
                    <a:pt x="17404" y="37107"/>
                    <a:pt x="18284" y="37857"/>
                  </a:cubicBezTo>
                  <a:cubicBezTo>
                    <a:pt x="18377" y="37943"/>
                    <a:pt x="18479" y="37979"/>
                    <a:pt x="18578" y="37979"/>
                  </a:cubicBezTo>
                  <a:cubicBezTo>
                    <a:pt x="18928" y="37979"/>
                    <a:pt x="19228" y="37525"/>
                    <a:pt x="18871" y="37270"/>
                  </a:cubicBezTo>
                  <a:cubicBezTo>
                    <a:pt x="17893" y="36487"/>
                    <a:pt x="16751" y="36063"/>
                    <a:pt x="15512" y="35998"/>
                  </a:cubicBezTo>
                  <a:cubicBezTo>
                    <a:pt x="15838" y="35476"/>
                    <a:pt x="16164" y="34954"/>
                    <a:pt x="16523" y="34465"/>
                  </a:cubicBezTo>
                  <a:cubicBezTo>
                    <a:pt x="18089" y="32344"/>
                    <a:pt x="19622" y="30126"/>
                    <a:pt x="20959" y="27778"/>
                  </a:cubicBezTo>
                  <a:cubicBezTo>
                    <a:pt x="21448" y="27843"/>
                    <a:pt x="21905" y="27973"/>
                    <a:pt x="22362" y="28202"/>
                  </a:cubicBezTo>
                  <a:cubicBezTo>
                    <a:pt x="22818" y="28430"/>
                    <a:pt x="23210" y="28789"/>
                    <a:pt x="23667" y="28985"/>
                  </a:cubicBezTo>
                  <a:cubicBezTo>
                    <a:pt x="23714" y="29008"/>
                    <a:pt x="23765" y="29019"/>
                    <a:pt x="23816" y="29019"/>
                  </a:cubicBezTo>
                  <a:cubicBezTo>
                    <a:pt x="24050" y="29019"/>
                    <a:pt x="24284" y="28795"/>
                    <a:pt x="24123" y="28528"/>
                  </a:cubicBezTo>
                  <a:cubicBezTo>
                    <a:pt x="23536" y="27680"/>
                    <a:pt x="22329" y="27354"/>
                    <a:pt x="21285" y="27223"/>
                  </a:cubicBezTo>
                  <a:cubicBezTo>
                    <a:pt x="21644" y="26603"/>
                    <a:pt x="21970" y="25951"/>
                    <a:pt x="22297" y="25299"/>
                  </a:cubicBezTo>
                  <a:cubicBezTo>
                    <a:pt x="23275" y="25592"/>
                    <a:pt x="24058" y="26114"/>
                    <a:pt x="24939" y="26669"/>
                  </a:cubicBezTo>
                  <a:cubicBezTo>
                    <a:pt x="24988" y="26702"/>
                    <a:pt x="25040" y="26716"/>
                    <a:pt x="25089" y="26716"/>
                  </a:cubicBezTo>
                  <a:cubicBezTo>
                    <a:pt x="25336" y="26716"/>
                    <a:pt x="25547" y="26364"/>
                    <a:pt x="25330" y="26147"/>
                  </a:cubicBezTo>
                  <a:cubicBezTo>
                    <a:pt x="24580" y="25429"/>
                    <a:pt x="23569" y="25005"/>
                    <a:pt x="22558" y="24744"/>
                  </a:cubicBezTo>
                  <a:cubicBezTo>
                    <a:pt x="23243" y="23243"/>
                    <a:pt x="23830" y="21710"/>
                    <a:pt x="24221" y="20145"/>
                  </a:cubicBezTo>
                  <a:cubicBezTo>
                    <a:pt x="24254" y="20145"/>
                    <a:pt x="24319" y="20177"/>
                    <a:pt x="24352" y="20177"/>
                  </a:cubicBezTo>
                  <a:cubicBezTo>
                    <a:pt x="24715" y="20268"/>
                    <a:pt x="24882" y="20317"/>
                    <a:pt x="25034" y="20317"/>
                  </a:cubicBezTo>
                  <a:cubicBezTo>
                    <a:pt x="25210" y="20317"/>
                    <a:pt x="25367" y="20252"/>
                    <a:pt x="25787" y="20112"/>
                  </a:cubicBezTo>
                  <a:cubicBezTo>
                    <a:pt x="26015" y="20047"/>
                    <a:pt x="26080" y="19818"/>
                    <a:pt x="26048" y="19623"/>
                  </a:cubicBezTo>
                  <a:lnTo>
                    <a:pt x="26048" y="19623"/>
                  </a:lnTo>
                  <a:cubicBezTo>
                    <a:pt x="26090" y="19790"/>
                    <a:pt x="26225" y="19904"/>
                    <a:pt x="26377" y="19904"/>
                  </a:cubicBezTo>
                  <a:cubicBezTo>
                    <a:pt x="26463" y="19904"/>
                    <a:pt x="26553" y="19868"/>
                    <a:pt x="26635" y="19786"/>
                  </a:cubicBezTo>
                  <a:cubicBezTo>
                    <a:pt x="29408" y="17209"/>
                    <a:pt x="31300" y="12936"/>
                    <a:pt x="31137" y="9054"/>
                  </a:cubicBezTo>
                  <a:lnTo>
                    <a:pt x="31137" y="9054"/>
                  </a:lnTo>
                  <a:cubicBezTo>
                    <a:pt x="31985" y="9184"/>
                    <a:pt x="32800" y="9152"/>
                    <a:pt x="33648" y="9445"/>
                  </a:cubicBezTo>
                  <a:cubicBezTo>
                    <a:pt x="34529" y="9739"/>
                    <a:pt x="35214" y="10326"/>
                    <a:pt x="35997" y="10717"/>
                  </a:cubicBezTo>
                  <a:cubicBezTo>
                    <a:pt x="36030" y="10913"/>
                    <a:pt x="36030" y="11109"/>
                    <a:pt x="36030" y="11305"/>
                  </a:cubicBezTo>
                  <a:cubicBezTo>
                    <a:pt x="35638" y="12609"/>
                    <a:pt x="35703" y="14143"/>
                    <a:pt x="35769" y="15317"/>
                  </a:cubicBezTo>
                  <a:cubicBezTo>
                    <a:pt x="35834" y="17176"/>
                    <a:pt x="36193" y="18970"/>
                    <a:pt x="36747" y="20667"/>
                  </a:cubicBezTo>
                  <a:cubicBezTo>
                    <a:pt x="36290" y="22037"/>
                    <a:pt x="35801" y="23374"/>
                    <a:pt x="35051" y="24646"/>
                  </a:cubicBezTo>
                  <a:cubicBezTo>
                    <a:pt x="34431" y="25690"/>
                    <a:pt x="33616" y="26636"/>
                    <a:pt x="33192" y="27778"/>
                  </a:cubicBezTo>
                  <a:cubicBezTo>
                    <a:pt x="32507" y="29702"/>
                    <a:pt x="32898" y="31757"/>
                    <a:pt x="32702" y="33714"/>
                  </a:cubicBezTo>
                  <a:cubicBezTo>
                    <a:pt x="32246" y="38477"/>
                    <a:pt x="27875" y="41967"/>
                    <a:pt x="28005" y="46697"/>
                  </a:cubicBezTo>
                  <a:cubicBezTo>
                    <a:pt x="27711" y="46762"/>
                    <a:pt x="27450" y="46828"/>
                    <a:pt x="27190" y="46926"/>
                  </a:cubicBezTo>
                  <a:cubicBezTo>
                    <a:pt x="23569" y="48132"/>
                    <a:pt x="21448" y="51492"/>
                    <a:pt x="20144" y="54885"/>
                  </a:cubicBezTo>
                  <a:cubicBezTo>
                    <a:pt x="18284" y="59745"/>
                    <a:pt x="17599" y="64605"/>
                    <a:pt x="17208" y="69759"/>
                  </a:cubicBezTo>
                  <a:cubicBezTo>
                    <a:pt x="16947" y="72956"/>
                    <a:pt x="15479" y="75076"/>
                    <a:pt x="13881" y="77719"/>
                  </a:cubicBezTo>
                  <a:cubicBezTo>
                    <a:pt x="13228" y="78762"/>
                    <a:pt x="12674" y="79839"/>
                    <a:pt x="12445" y="80981"/>
                  </a:cubicBezTo>
                  <a:cubicBezTo>
                    <a:pt x="10488" y="83655"/>
                    <a:pt x="9151" y="86722"/>
                    <a:pt x="8401" y="89951"/>
                  </a:cubicBezTo>
                  <a:cubicBezTo>
                    <a:pt x="8342" y="90224"/>
                    <a:pt x="8552" y="90393"/>
                    <a:pt x="8758" y="90393"/>
                  </a:cubicBezTo>
                  <a:cubicBezTo>
                    <a:pt x="8897" y="90393"/>
                    <a:pt x="9033" y="90317"/>
                    <a:pt x="9086" y="90147"/>
                  </a:cubicBezTo>
                  <a:cubicBezTo>
                    <a:pt x="9803" y="87309"/>
                    <a:pt x="10912" y="84667"/>
                    <a:pt x="12315" y="82155"/>
                  </a:cubicBezTo>
                  <a:lnTo>
                    <a:pt x="12315" y="82155"/>
                  </a:lnTo>
                  <a:cubicBezTo>
                    <a:pt x="12282" y="82383"/>
                    <a:pt x="12315" y="82644"/>
                    <a:pt x="12348" y="82873"/>
                  </a:cubicBezTo>
                  <a:cubicBezTo>
                    <a:pt x="12364" y="83154"/>
                    <a:pt x="12582" y="83301"/>
                    <a:pt x="12793" y="83301"/>
                  </a:cubicBezTo>
                  <a:cubicBezTo>
                    <a:pt x="12998" y="83301"/>
                    <a:pt x="13196" y="83162"/>
                    <a:pt x="13196" y="82873"/>
                  </a:cubicBezTo>
                  <a:cubicBezTo>
                    <a:pt x="13163" y="79056"/>
                    <a:pt x="16327" y="76675"/>
                    <a:pt x="17501" y="73250"/>
                  </a:cubicBezTo>
                  <a:cubicBezTo>
                    <a:pt x="18089" y="71554"/>
                    <a:pt x="18121" y="69792"/>
                    <a:pt x="18219" y="67998"/>
                  </a:cubicBezTo>
                  <a:cubicBezTo>
                    <a:pt x="18317" y="65486"/>
                    <a:pt x="18708" y="63072"/>
                    <a:pt x="19328" y="60658"/>
                  </a:cubicBezTo>
                  <a:cubicBezTo>
                    <a:pt x="20307" y="56875"/>
                    <a:pt x="21383" y="52569"/>
                    <a:pt x="24254" y="49763"/>
                  </a:cubicBezTo>
                  <a:cubicBezTo>
                    <a:pt x="25835" y="48224"/>
                    <a:pt x="27907" y="47366"/>
                    <a:pt x="29959" y="47366"/>
                  </a:cubicBezTo>
                  <a:cubicBezTo>
                    <a:pt x="31082" y="47366"/>
                    <a:pt x="32198" y="47623"/>
                    <a:pt x="33224" y="48165"/>
                  </a:cubicBezTo>
                  <a:cubicBezTo>
                    <a:pt x="33257" y="48230"/>
                    <a:pt x="33355" y="48263"/>
                    <a:pt x="33420" y="48296"/>
                  </a:cubicBezTo>
                  <a:cubicBezTo>
                    <a:pt x="33877" y="48557"/>
                    <a:pt x="34333" y="48883"/>
                    <a:pt x="34757" y="49242"/>
                  </a:cubicBezTo>
                  <a:cubicBezTo>
                    <a:pt x="34800" y="49284"/>
                    <a:pt x="34849" y="49302"/>
                    <a:pt x="34897" y="49302"/>
                  </a:cubicBezTo>
                  <a:cubicBezTo>
                    <a:pt x="35030" y="49302"/>
                    <a:pt x="35147" y="49158"/>
                    <a:pt x="35051" y="49013"/>
                  </a:cubicBezTo>
                  <a:cubicBezTo>
                    <a:pt x="34757" y="48557"/>
                    <a:pt x="34431" y="48165"/>
                    <a:pt x="34040" y="47839"/>
                  </a:cubicBezTo>
                  <a:cubicBezTo>
                    <a:pt x="34888" y="45653"/>
                    <a:pt x="35573" y="43566"/>
                    <a:pt x="35997" y="41445"/>
                  </a:cubicBezTo>
                  <a:cubicBezTo>
                    <a:pt x="35997" y="43631"/>
                    <a:pt x="36160" y="45784"/>
                    <a:pt x="36975" y="47871"/>
                  </a:cubicBezTo>
                  <a:cubicBezTo>
                    <a:pt x="36975" y="47904"/>
                    <a:pt x="37008" y="47904"/>
                    <a:pt x="37008" y="47904"/>
                  </a:cubicBezTo>
                  <a:cubicBezTo>
                    <a:pt x="36649" y="48948"/>
                    <a:pt x="36421" y="50024"/>
                    <a:pt x="36258" y="51133"/>
                  </a:cubicBezTo>
                  <a:cubicBezTo>
                    <a:pt x="36193" y="50873"/>
                    <a:pt x="36095" y="50579"/>
                    <a:pt x="35997" y="50318"/>
                  </a:cubicBezTo>
                  <a:cubicBezTo>
                    <a:pt x="35966" y="50256"/>
                    <a:pt x="35899" y="50224"/>
                    <a:pt x="35840" y="50224"/>
                  </a:cubicBezTo>
                  <a:cubicBezTo>
                    <a:pt x="35774" y="50224"/>
                    <a:pt x="35719" y="50265"/>
                    <a:pt x="35736" y="50351"/>
                  </a:cubicBezTo>
                  <a:cubicBezTo>
                    <a:pt x="36715" y="57560"/>
                    <a:pt x="35475" y="64116"/>
                    <a:pt x="33322" y="70999"/>
                  </a:cubicBezTo>
                  <a:cubicBezTo>
                    <a:pt x="32409" y="73902"/>
                    <a:pt x="31267" y="76936"/>
                    <a:pt x="31332" y="80035"/>
                  </a:cubicBezTo>
                  <a:cubicBezTo>
                    <a:pt x="31397" y="83166"/>
                    <a:pt x="33192" y="85841"/>
                    <a:pt x="33518" y="88907"/>
                  </a:cubicBezTo>
                  <a:cubicBezTo>
                    <a:pt x="33518" y="89171"/>
                    <a:pt x="33756" y="89304"/>
                    <a:pt x="33946" y="89304"/>
                  </a:cubicBezTo>
                  <a:cubicBezTo>
                    <a:pt x="33967" y="89304"/>
                    <a:pt x="33988" y="89302"/>
                    <a:pt x="34007" y="89299"/>
                  </a:cubicBezTo>
                  <a:lnTo>
                    <a:pt x="34007" y="89299"/>
                  </a:lnTo>
                  <a:cubicBezTo>
                    <a:pt x="32931" y="93768"/>
                    <a:pt x="32050" y="98204"/>
                    <a:pt x="31887" y="102869"/>
                  </a:cubicBezTo>
                  <a:cubicBezTo>
                    <a:pt x="31724" y="107435"/>
                    <a:pt x="31985" y="112035"/>
                    <a:pt x="32604" y="116569"/>
                  </a:cubicBezTo>
                  <a:cubicBezTo>
                    <a:pt x="30517" y="121527"/>
                    <a:pt x="27418" y="126094"/>
                    <a:pt x="23503" y="129715"/>
                  </a:cubicBezTo>
                  <a:cubicBezTo>
                    <a:pt x="20470" y="132553"/>
                    <a:pt x="17045" y="135064"/>
                    <a:pt x="15838" y="139207"/>
                  </a:cubicBezTo>
                  <a:cubicBezTo>
                    <a:pt x="15699" y="139644"/>
                    <a:pt x="16067" y="139935"/>
                    <a:pt x="16421" y="139935"/>
                  </a:cubicBezTo>
                  <a:cubicBezTo>
                    <a:pt x="16648" y="139935"/>
                    <a:pt x="16870" y="139814"/>
                    <a:pt x="16947" y="139533"/>
                  </a:cubicBezTo>
                  <a:cubicBezTo>
                    <a:pt x="18415" y="134673"/>
                    <a:pt x="23210" y="131965"/>
                    <a:pt x="26439" y="128377"/>
                  </a:cubicBezTo>
                  <a:cubicBezTo>
                    <a:pt x="29245" y="125246"/>
                    <a:pt x="31300" y="121723"/>
                    <a:pt x="32768" y="117841"/>
                  </a:cubicBezTo>
                  <a:cubicBezTo>
                    <a:pt x="32800" y="118069"/>
                    <a:pt x="32833" y="118265"/>
                    <a:pt x="32865" y="118493"/>
                  </a:cubicBezTo>
                  <a:cubicBezTo>
                    <a:pt x="31495" y="125311"/>
                    <a:pt x="27744" y="130726"/>
                    <a:pt x="23764" y="136304"/>
                  </a:cubicBezTo>
                  <a:cubicBezTo>
                    <a:pt x="19459" y="142339"/>
                    <a:pt x="3214" y="181319"/>
                    <a:pt x="180" y="188137"/>
                  </a:cubicBezTo>
                  <a:cubicBezTo>
                    <a:pt x="0" y="188520"/>
                    <a:pt x="317" y="188856"/>
                    <a:pt x="628" y="188856"/>
                  </a:cubicBezTo>
                  <a:cubicBezTo>
                    <a:pt x="767" y="188856"/>
                    <a:pt x="905" y="188788"/>
                    <a:pt x="996" y="188626"/>
                  </a:cubicBezTo>
                  <a:cubicBezTo>
                    <a:pt x="4584" y="181580"/>
                    <a:pt x="20731" y="142306"/>
                    <a:pt x="25330" y="135847"/>
                  </a:cubicBezTo>
                  <a:cubicBezTo>
                    <a:pt x="28690" y="131117"/>
                    <a:pt x="32376" y="125833"/>
                    <a:pt x="33094" y="119929"/>
                  </a:cubicBezTo>
                  <a:cubicBezTo>
                    <a:pt x="33257" y="120907"/>
                    <a:pt x="33420" y="121853"/>
                    <a:pt x="33616" y="122799"/>
                  </a:cubicBezTo>
                  <a:cubicBezTo>
                    <a:pt x="34333" y="126648"/>
                    <a:pt x="36095" y="130987"/>
                    <a:pt x="39748" y="132487"/>
                  </a:cubicBezTo>
                  <a:cubicBezTo>
                    <a:pt x="39748" y="132520"/>
                    <a:pt x="39716" y="132585"/>
                    <a:pt x="39748" y="132618"/>
                  </a:cubicBezTo>
                  <a:cubicBezTo>
                    <a:pt x="41510" y="136076"/>
                    <a:pt x="43630" y="139338"/>
                    <a:pt x="45587" y="142697"/>
                  </a:cubicBezTo>
                  <a:cubicBezTo>
                    <a:pt x="47544" y="146025"/>
                    <a:pt x="69726" y="184940"/>
                    <a:pt x="71781" y="188202"/>
                  </a:cubicBezTo>
                  <a:cubicBezTo>
                    <a:pt x="71905" y="188388"/>
                    <a:pt x="72075" y="188466"/>
                    <a:pt x="72239" y="188466"/>
                  </a:cubicBezTo>
                  <a:cubicBezTo>
                    <a:pt x="72592" y="188466"/>
                    <a:pt x="72917" y="188104"/>
                    <a:pt x="72694" y="187680"/>
                  </a:cubicBezTo>
                  <a:cubicBezTo>
                    <a:pt x="69400" y="180928"/>
                    <a:pt x="44804" y="138489"/>
                    <a:pt x="40107" y="132618"/>
                  </a:cubicBezTo>
                  <a:lnTo>
                    <a:pt x="40107" y="132618"/>
                  </a:lnTo>
                  <a:cubicBezTo>
                    <a:pt x="40759" y="132846"/>
                    <a:pt x="41444" y="132977"/>
                    <a:pt x="42227" y="133009"/>
                  </a:cubicBezTo>
                  <a:cubicBezTo>
                    <a:pt x="42238" y="133010"/>
                    <a:pt x="42249" y="133010"/>
                    <a:pt x="42260" y="133010"/>
                  </a:cubicBezTo>
                  <a:cubicBezTo>
                    <a:pt x="42878" y="133010"/>
                    <a:pt x="42837" y="132094"/>
                    <a:pt x="42227" y="131998"/>
                  </a:cubicBezTo>
                  <a:cubicBezTo>
                    <a:pt x="34757" y="131117"/>
                    <a:pt x="34268" y="121103"/>
                    <a:pt x="33583" y="115362"/>
                  </a:cubicBezTo>
                  <a:cubicBezTo>
                    <a:pt x="32768" y="108773"/>
                    <a:pt x="32572" y="102020"/>
                    <a:pt x="33681" y="95464"/>
                  </a:cubicBezTo>
                  <a:cubicBezTo>
                    <a:pt x="35410" y="85189"/>
                    <a:pt x="41803" y="72532"/>
                    <a:pt x="36682" y="62289"/>
                  </a:cubicBezTo>
                  <a:cubicBezTo>
                    <a:pt x="37073" y="60104"/>
                    <a:pt x="37269" y="57886"/>
                    <a:pt x="37139" y="55733"/>
                  </a:cubicBezTo>
                  <a:cubicBezTo>
                    <a:pt x="37139" y="53189"/>
                    <a:pt x="37334" y="50709"/>
                    <a:pt x="37530" y="48132"/>
                  </a:cubicBezTo>
                  <a:cubicBezTo>
                    <a:pt x="37693" y="48067"/>
                    <a:pt x="37856" y="47904"/>
                    <a:pt x="37758" y="47643"/>
                  </a:cubicBezTo>
                  <a:cubicBezTo>
                    <a:pt x="36258" y="42685"/>
                    <a:pt x="37400" y="37531"/>
                    <a:pt x="36584" y="32540"/>
                  </a:cubicBezTo>
                  <a:cubicBezTo>
                    <a:pt x="36780" y="31301"/>
                    <a:pt x="37106" y="30061"/>
                    <a:pt x="37269" y="28789"/>
                  </a:cubicBezTo>
                  <a:cubicBezTo>
                    <a:pt x="37497" y="26734"/>
                    <a:pt x="37269" y="24744"/>
                    <a:pt x="36747" y="22754"/>
                  </a:cubicBezTo>
                  <a:cubicBezTo>
                    <a:pt x="36747" y="22722"/>
                    <a:pt x="36747" y="22722"/>
                    <a:pt x="36747" y="22722"/>
                  </a:cubicBezTo>
                  <a:cubicBezTo>
                    <a:pt x="36845" y="22265"/>
                    <a:pt x="36943" y="21841"/>
                    <a:pt x="37008" y="21384"/>
                  </a:cubicBezTo>
                  <a:cubicBezTo>
                    <a:pt x="37334" y="22232"/>
                    <a:pt x="37726" y="23048"/>
                    <a:pt x="38150" y="23831"/>
                  </a:cubicBezTo>
                  <a:cubicBezTo>
                    <a:pt x="38150" y="23831"/>
                    <a:pt x="38150" y="23831"/>
                    <a:pt x="38150" y="23863"/>
                  </a:cubicBezTo>
                  <a:cubicBezTo>
                    <a:pt x="37987" y="25494"/>
                    <a:pt x="38085" y="27093"/>
                    <a:pt x="38443" y="28691"/>
                  </a:cubicBezTo>
                  <a:cubicBezTo>
                    <a:pt x="38867" y="30583"/>
                    <a:pt x="39781" y="32312"/>
                    <a:pt x="39813" y="34269"/>
                  </a:cubicBezTo>
                  <a:cubicBezTo>
                    <a:pt x="39944" y="37825"/>
                    <a:pt x="39324" y="40956"/>
                    <a:pt x="40857" y="44316"/>
                  </a:cubicBezTo>
                  <a:cubicBezTo>
                    <a:pt x="39944" y="44740"/>
                    <a:pt x="39128" y="45262"/>
                    <a:pt x="38411" y="45914"/>
                  </a:cubicBezTo>
                  <a:cubicBezTo>
                    <a:pt x="38301" y="46024"/>
                    <a:pt x="38399" y="46157"/>
                    <a:pt x="38531" y="46157"/>
                  </a:cubicBezTo>
                  <a:cubicBezTo>
                    <a:pt x="38555" y="46157"/>
                    <a:pt x="38581" y="46153"/>
                    <a:pt x="38606" y="46143"/>
                  </a:cubicBezTo>
                  <a:cubicBezTo>
                    <a:pt x="40862" y="44929"/>
                    <a:pt x="42931" y="44377"/>
                    <a:pt x="45088" y="44377"/>
                  </a:cubicBezTo>
                  <a:cubicBezTo>
                    <a:pt x="46642" y="44377"/>
                    <a:pt x="48242" y="44664"/>
                    <a:pt x="49991" y="45197"/>
                  </a:cubicBezTo>
                  <a:cubicBezTo>
                    <a:pt x="50029" y="45208"/>
                    <a:pt x="50066" y="45214"/>
                    <a:pt x="50101" y="45214"/>
                  </a:cubicBezTo>
                  <a:cubicBezTo>
                    <a:pt x="50462" y="45214"/>
                    <a:pt x="50670" y="44654"/>
                    <a:pt x="50284" y="44446"/>
                  </a:cubicBezTo>
                  <a:cubicBezTo>
                    <a:pt x="49273" y="43892"/>
                    <a:pt x="48164" y="43533"/>
                    <a:pt x="46990" y="43370"/>
                  </a:cubicBezTo>
                  <a:cubicBezTo>
                    <a:pt x="47055" y="43272"/>
                    <a:pt x="47088" y="43109"/>
                    <a:pt x="47055" y="42979"/>
                  </a:cubicBezTo>
                  <a:cubicBezTo>
                    <a:pt x="46044" y="38118"/>
                    <a:pt x="40955" y="33747"/>
                    <a:pt x="42847" y="28528"/>
                  </a:cubicBezTo>
                  <a:cubicBezTo>
                    <a:pt x="42912" y="28365"/>
                    <a:pt x="42749" y="28202"/>
                    <a:pt x="42586" y="28202"/>
                  </a:cubicBezTo>
                  <a:cubicBezTo>
                    <a:pt x="42651" y="28006"/>
                    <a:pt x="42619" y="27810"/>
                    <a:pt x="42456" y="27647"/>
                  </a:cubicBezTo>
                  <a:cubicBezTo>
                    <a:pt x="39879" y="25135"/>
                    <a:pt x="38019" y="21971"/>
                    <a:pt x="37236" y="18448"/>
                  </a:cubicBezTo>
                  <a:cubicBezTo>
                    <a:pt x="36878" y="16817"/>
                    <a:pt x="36682" y="15154"/>
                    <a:pt x="36780" y="13490"/>
                  </a:cubicBezTo>
                  <a:cubicBezTo>
                    <a:pt x="36812" y="12936"/>
                    <a:pt x="36878" y="12381"/>
                    <a:pt x="37008" y="11859"/>
                  </a:cubicBezTo>
                  <a:cubicBezTo>
                    <a:pt x="37041" y="11827"/>
                    <a:pt x="37041" y="11794"/>
                    <a:pt x="37041" y="11761"/>
                  </a:cubicBezTo>
                  <a:cubicBezTo>
                    <a:pt x="37302" y="10946"/>
                    <a:pt x="37791" y="10261"/>
                    <a:pt x="38672" y="9837"/>
                  </a:cubicBezTo>
                  <a:cubicBezTo>
                    <a:pt x="39011" y="9667"/>
                    <a:pt x="39438" y="9612"/>
                    <a:pt x="39884" y="9612"/>
                  </a:cubicBezTo>
                  <a:cubicBezTo>
                    <a:pt x="40297" y="9612"/>
                    <a:pt x="40726" y="9659"/>
                    <a:pt x="41118" y="9706"/>
                  </a:cubicBezTo>
                  <a:cubicBezTo>
                    <a:pt x="40792" y="10000"/>
                    <a:pt x="40498" y="10293"/>
                    <a:pt x="40270" y="10554"/>
                  </a:cubicBezTo>
                  <a:cubicBezTo>
                    <a:pt x="40045" y="10855"/>
                    <a:pt x="40261" y="11174"/>
                    <a:pt x="40536" y="11174"/>
                  </a:cubicBezTo>
                  <a:cubicBezTo>
                    <a:pt x="40620" y="11174"/>
                    <a:pt x="40708" y="11145"/>
                    <a:pt x="40792" y="11076"/>
                  </a:cubicBezTo>
                  <a:cubicBezTo>
                    <a:pt x="41166" y="10780"/>
                    <a:pt x="41481" y="10372"/>
                    <a:pt x="41945" y="10372"/>
                  </a:cubicBezTo>
                  <a:cubicBezTo>
                    <a:pt x="42453" y="10372"/>
                    <a:pt x="43141" y="10859"/>
                    <a:pt x="44282" y="12512"/>
                  </a:cubicBezTo>
                  <a:cubicBezTo>
                    <a:pt x="45163" y="13816"/>
                    <a:pt x="45718" y="15349"/>
                    <a:pt x="46827" y="16459"/>
                  </a:cubicBezTo>
                  <a:cubicBezTo>
                    <a:pt x="46860" y="16492"/>
                    <a:pt x="46899" y="16506"/>
                    <a:pt x="46938" y="16506"/>
                  </a:cubicBezTo>
                  <a:cubicBezTo>
                    <a:pt x="47052" y="16506"/>
                    <a:pt x="47161" y="16384"/>
                    <a:pt x="47088" y="16263"/>
                  </a:cubicBezTo>
                  <a:cubicBezTo>
                    <a:pt x="46500" y="15154"/>
                    <a:pt x="45848" y="14110"/>
                    <a:pt x="45326" y="12968"/>
                  </a:cubicBezTo>
                  <a:cubicBezTo>
                    <a:pt x="44873" y="12001"/>
                    <a:pt x="42768" y="9327"/>
                    <a:pt x="41838" y="9327"/>
                  </a:cubicBezTo>
                  <a:cubicBezTo>
                    <a:pt x="41764" y="9327"/>
                    <a:pt x="41698" y="9344"/>
                    <a:pt x="41640" y="9380"/>
                  </a:cubicBezTo>
                  <a:cubicBezTo>
                    <a:pt x="40907" y="9113"/>
                    <a:pt x="40097" y="8915"/>
                    <a:pt x="39311" y="8915"/>
                  </a:cubicBezTo>
                  <a:cubicBezTo>
                    <a:pt x="38558" y="8915"/>
                    <a:pt x="37826" y="9097"/>
                    <a:pt x="37204" y="9576"/>
                  </a:cubicBezTo>
                  <a:cubicBezTo>
                    <a:pt x="37171" y="7684"/>
                    <a:pt x="36845" y="5596"/>
                    <a:pt x="36030" y="3965"/>
                  </a:cubicBezTo>
                  <a:cubicBezTo>
                    <a:pt x="36788" y="1952"/>
                    <a:pt x="38406" y="651"/>
                    <a:pt x="40496" y="651"/>
                  </a:cubicBezTo>
                  <a:cubicBezTo>
                    <a:pt x="41014" y="651"/>
                    <a:pt x="41560" y="731"/>
                    <a:pt x="42129" y="899"/>
                  </a:cubicBezTo>
                  <a:cubicBezTo>
                    <a:pt x="42149" y="907"/>
                    <a:pt x="42168" y="910"/>
                    <a:pt x="42186" y="910"/>
                  </a:cubicBezTo>
                  <a:cubicBezTo>
                    <a:pt x="42313" y="910"/>
                    <a:pt x="42374" y="724"/>
                    <a:pt x="42260" y="638"/>
                  </a:cubicBezTo>
                  <a:cubicBezTo>
                    <a:pt x="41487" y="202"/>
                    <a:pt x="40641" y="0"/>
                    <a:pt x="398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54"/>
            <p:cNvSpPr/>
            <p:nvPr/>
          </p:nvSpPr>
          <p:spPr>
            <a:xfrm flipH="1">
              <a:off x="7272460" y="2011122"/>
              <a:ext cx="293687" cy="285804"/>
            </a:xfrm>
            <a:custGeom>
              <a:avLst/>
              <a:gdLst/>
              <a:ahLst/>
              <a:cxnLst/>
              <a:rect l="l" t="t" r="r" b="b"/>
              <a:pathLst>
                <a:path w="12332" h="12001" extrusionOk="0">
                  <a:moveTo>
                    <a:pt x="7144" y="10199"/>
                  </a:moveTo>
                  <a:cubicBezTo>
                    <a:pt x="8267" y="10199"/>
                    <a:pt x="9400" y="10307"/>
                    <a:pt x="10570" y="10504"/>
                  </a:cubicBezTo>
                  <a:cubicBezTo>
                    <a:pt x="8641" y="10903"/>
                    <a:pt x="6757" y="11031"/>
                    <a:pt x="4847" y="11031"/>
                  </a:cubicBezTo>
                  <a:cubicBezTo>
                    <a:pt x="3947" y="11031"/>
                    <a:pt x="3041" y="11002"/>
                    <a:pt x="2121" y="10960"/>
                  </a:cubicBezTo>
                  <a:cubicBezTo>
                    <a:pt x="3835" y="10435"/>
                    <a:pt x="5479" y="10199"/>
                    <a:pt x="7144" y="10199"/>
                  </a:cubicBezTo>
                  <a:close/>
                  <a:moveTo>
                    <a:pt x="1755" y="1"/>
                  </a:moveTo>
                  <a:cubicBezTo>
                    <a:pt x="1680" y="1"/>
                    <a:pt x="1605" y="40"/>
                    <a:pt x="1567" y="131"/>
                  </a:cubicBezTo>
                  <a:cubicBezTo>
                    <a:pt x="555" y="3458"/>
                    <a:pt x="1" y="7503"/>
                    <a:pt x="1012" y="10895"/>
                  </a:cubicBezTo>
                  <a:cubicBezTo>
                    <a:pt x="751" y="10895"/>
                    <a:pt x="523" y="10895"/>
                    <a:pt x="262" y="10863"/>
                  </a:cubicBezTo>
                  <a:cubicBezTo>
                    <a:pt x="131" y="10863"/>
                    <a:pt x="99" y="11058"/>
                    <a:pt x="229" y="11091"/>
                  </a:cubicBezTo>
                  <a:cubicBezTo>
                    <a:pt x="555" y="11221"/>
                    <a:pt x="849" y="11319"/>
                    <a:pt x="1175" y="11417"/>
                  </a:cubicBezTo>
                  <a:cubicBezTo>
                    <a:pt x="1175" y="11482"/>
                    <a:pt x="1208" y="11548"/>
                    <a:pt x="1240" y="11613"/>
                  </a:cubicBezTo>
                  <a:cubicBezTo>
                    <a:pt x="1288" y="11756"/>
                    <a:pt x="1421" y="11829"/>
                    <a:pt x="1548" y="11829"/>
                  </a:cubicBezTo>
                  <a:cubicBezTo>
                    <a:pt x="1682" y="11829"/>
                    <a:pt x="1811" y="11748"/>
                    <a:pt x="1828" y="11580"/>
                  </a:cubicBezTo>
                  <a:cubicBezTo>
                    <a:pt x="3069" y="11871"/>
                    <a:pt x="4343" y="12001"/>
                    <a:pt x="5618" y="12001"/>
                  </a:cubicBezTo>
                  <a:cubicBezTo>
                    <a:pt x="7493" y="12001"/>
                    <a:pt x="9371" y="11720"/>
                    <a:pt x="11157" y="11254"/>
                  </a:cubicBezTo>
                  <a:cubicBezTo>
                    <a:pt x="11237" y="11361"/>
                    <a:pt x="11366" y="11413"/>
                    <a:pt x="11490" y="11413"/>
                  </a:cubicBezTo>
                  <a:cubicBezTo>
                    <a:pt x="11671" y="11413"/>
                    <a:pt x="11842" y="11303"/>
                    <a:pt x="11842" y="11091"/>
                  </a:cubicBezTo>
                  <a:cubicBezTo>
                    <a:pt x="11874" y="11058"/>
                    <a:pt x="11874" y="11058"/>
                    <a:pt x="11907" y="11058"/>
                  </a:cubicBezTo>
                  <a:cubicBezTo>
                    <a:pt x="12331" y="10928"/>
                    <a:pt x="12266" y="10373"/>
                    <a:pt x="11940" y="10275"/>
                  </a:cubicBezTo>
                  <a:cubicBezTo>
                    <a:pt x="11907" y="10243"/>
                    <a:pt x="11874" y="10243"/>
                    <a:pt x="11842" y="10210"/>
                  </a:cubicBezTo>
                  <a:lnTo>
                    <a:pt x="11809" y="10210"/>
                  </a:lnTo>
                  <a:cubicBezTo>
                    <a:pt x="11711" y="7405"/>
                    <a:pt x="11614" y="4502"/>
                    <a:pt x="11026" y="1762"/>
                  </a:cubicBezTo>
                  <a:cubicBezTo>
                    <a:pt x="11013" y="1707"/>
                    <a:pt x="10965" y="1681"/>
                    <a:pt x="10914" y="1681"/>
                  </a:cubicBezTo>
                  <a:cubicBezTo>
                    <a:pt x="10843" y="1681"/>
                    <a:pt x="10765" y="1732"/>
                    <a:pt x="10765" y="1827"/>
                  </a:cubicBezTo>
                  <a:cubicBezTo>
                    <a:pt x="10537" y="4469"/>
                    <a:pt x="10733" y="7242"/>
                    <a:pt x="10994" y="9917"/>
                  </a:cubicBezTo>
                  <a:cubicBezTo>
                    <a:pt x="9887" y="9580"/>
                    <a:pt x="8732" y="9420"/>
                    <a:pt x="7572" y="9420"/>
                  </a:cubicBezTo>
                  <a:cubicBezTo>
                    <a:pt x="5586" y="9420"/>
                    <a:pt x="3587" y="9888"/>
                    <a:pt x="1795" y="10732"/>
                  </a:cubicBezTo>
                  <a:cubicBezTo>
                    <a:pt x="1599" y="7111"/>
                    <a:pt x="1273" y="3915"/>
                    <a:pt x="1958" y="229"/>
                  </a:cubicBezTo>
                  <a:cubicBezTo>
                    <a:pt x="1978" y="91"/>
                    <a:pt x="1867" y="1"/>
                    <a:pt x="17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54"/>
            <p:cNvSpPr/>
            <p:nvPr/>
          </p:nvSpPr>
          <p:spPr>
            <a:xfrm flipH="1">
              <a:off x="7290083" y="1985378"/>
              <a:ext cx="225266" cy="39890"/>
            </a:xfrm>
            <a:custGeom>
              <a:avLst/>
              <a:gdLst/>
              <a:ahLst/>
              <a:cxnLst/>
              <a:rect l="l" t="t" r="r" b="b"/>
              <a:pathLst>
                <a:path w="9459" h="1675" extrusionOk="0">
                  <a:moveTo>
                    <a:pt x="4637" y="1"/>
                  </a:moveTo>
                  <a:cubicBezTo>
                    <a:pt x="3028" y="1"/>
                    <a:pt x="1416" y="351"/>
                    <a:pt x="151" y="1016"/>
                  </a:cubicBezTo>
                  <a:cubicBezTo>
                    <a:pt x="1" y="1076"/>
                    <a:pt x="100" y="1248"/>
                    <a:pt x="219" y="1248"/>
                  </a:cubicBezTo>
                  <a:cubicBezTo>
                    <a:pt x="229" y="1248"/>
                    <a:pt x="239" y="1247"/>
                    <a:pt x="249" y="1244"/>
                  </a:cubicBezTo>
                  <a:cubicBezTo>
                    <a:pt x="1575" y="1068"/>
                    <a:pt x="2847" y="811"/>
                    <a:pt x="4187" y="811"/>
                  </a:cubicBezTo>
                  <a:cubicBezTo>
                    <a:pt x="4330" y="811"/>
                    <a:pt x="4475" y="814"/>
                    <a:pt x="4620" y="820"/>
                  </a:cubicBezTo>
                  <a:cubicBezTo>
                    <a:pt x="6153" y="918"/>
                    <a:pt x="7458" y="1375"/>
                    <a:pt x="8926" y="1668"/>
                  </a:cubicBezTo>
                  <a:cubicBezTo>
                    <a:pt x="8947" y="1673"/>
                    <a:pt x="8969" y="1675"/>
                    <a:pt x="8989" y="1675"/>
                  </a:cubicBezTo>
                  <a:cubicBezTo>
                    <a:pt x="9280" y="1675"/>
                    <a:pt x="9459" y="1266"/>
                    <a:pt x="9154" y="1114"/>
                  </a:cubicBezTo>
                  <a:cubicBezTo>
                    <a:pt x="7891" y="359"/>
                    <a:pt x="6265" y="1"/>
                    <a:pt x="46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54"/>
            <p:cNvSpPr/>
            <p:nvPr/>
          </p:nvSpPr>
          <p:spPr>
            <a:xfrm flipH="1">
              <a:off x="6941526" y="1980067"/>
              <a:ext cx="339745" cy="1472505"/>
            </a:xfrm>
            <a:custGeom>
              <a:avLst/>
              <a:gdLst/>
              <a:ahLst/>
              <a:cxnLst/>
              <a:rect l="l" t="t" r="r" b="b"/>
              <a:pathLst>
                <a:path w="14266" h="61831" extrusionOk="0">
                  <a:moveTo>
                    <a:pt x="219" y="0"/>
                  </a:moveTo>
                  <a:cubicBezTo>
                    <a:pt x="110" y="0"/>
                    <a:pt x="0" y="100"/>
                    <a:pt x="43" y="228"/>
                  </a:cubicBezTo>
                  <a:cubicBezTo>
                    <a:pt x="1707" y="5349"/>
                    <a:pt x="2979" y="10503"/>
                    <a:pt x="3011" y="15918"/>
                  </a:cubicBezTo>
                  <a:cubicBezTo>
                    <a:pt x="3044" y="20811"/>
                    <a:pt x="1968" y="25606"/>
                    <a:pt x="3044" y="30434"/>
                  </a:cubicBezTo>
                  <a:cubicBezTo>
                    <a:pt x="4120" y="35327"/>
                    <a:pt x="6502" y="39828"/>
                    <a:pt x="7970" y="44591"/>
                  </a:cubicBezTo>
                  <a:cubicBezTo>
                    <a:pt x="9633" y="50038"/>
                    <a:pt x="10514" y="55714"/>
                    <a:pt x="10775" y="61390"/>
                  </a:cubicBezTo>
                  <a:cubicBezTo>
                    <a:pt x="10775" y="61684"/>
                    <a:pt x="10995" y="61830"/>
                    <a:pt x="11215" y="61830"/>
                  </a:cubicBezTo>
                  <a:cubicBezTo>
                    <a:pt x="11435" y="61830"/>
                    <a:pt x="11656" y="61684"/>
                    <a:pt x="11656" y="61390"/>
                  </a:cubicBezTo>
                  <a:cubicBezTo>
                    <a:pt x="11590" y="58095"/>
                    <a:pt x="11297" y="54801"/>
                    <a:pt x="10742" y="51571"/>
                  </a:cubicBezTo>
                  <a:lnTo>
                    <a:pt x="10742" y="51571"/>
                  </a:lnTo>
                  <a:cubicBezTo>
                    <a:pt x="12178" y="54736"/>
                    <a:pt x="12895" y="57867"/>
                    <a:pt x="13613" y="61455"/>
                  </a:cubicBezTo>
                  <a:cubicBezTo>
                    <a:pt x="13627" y="61581"/>
                    <a:pt x="13713" y="61635"/>
                    <a:pt x="13809" y="61635"/>
                  </a:cubicBezTo>
                  <a:cubicBezTo>
                    <a:pt x="13937" y="61635"/>
                    <a:pt x="14083" y="61539"/>
                    <a:pt x="14102" y="61390"/>
                  </a:cubicBezTo>
                  <a:cubicBezTo>
                    <a:pt x="14265" y="57476"/>
                    <a:pt x="12699" y="53300"/>
                    <a:pt x="10449" y="50038"/>
                  </a:cubicBezTo>
                  <a:cubicBezTo>
                    <a:pt x="10188" y="48701"/>
                    <a:pt x="9862" y="47331"/>
                    <a:pt x="9503" y="46026"/>
                  </a:cubicBezTo>
                  <a:cubicBezTo>
                    <a:pt x="8035" y="40742"/>
                    <a:pt x="5425" y="35881"/>
                    <a:pt x="4153" y="30564"/>
                  </a:cubicBezTo>
                  <a:cubicBezTo>
                    <a:pt x="2848" y="25149"/>
                    <a:pt x="4284" y="19702"/>
                    <a:pt x="3990" y="14222"/>
                  </a:cubicBezTo>
                  <a:cubicBezTo>
                    <a:pt x="3729" y="9329"/>
                    <a:pt x="2620" y="4468"/>
                    <a:pt x="369" y="97"/>
                  </a:cubicBezTo>
                  <a:cubicBezTo>
                    <a:pt x="335" y="29"/>
                    <a:pt x="277" y="0"/>
                    <a:pt x="2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54"/>
            <p:cNvSpPr/>
            <p:nvPr/>
          </p:nvSpPr>
          <p:spPr>
            <a:xfrm flipH="1">
              <a:off x="7274746" y="2677132"/>
              <a:ext cx="243223" cy="48964"/>
            </a:xfrm>
            <a:custGeom>
              <a:avLst/>
              <a:gdLst/>
              <a:ahLst/>
              <a:cxnLst/>
              <a:rect l="l" t="t" r="r" b="b"/>
              <a:pathLst>
                <a:path w="10213" h="2056" extrusionOk="0">
                  <a:moveTo>
                    <a:pt x="9868" y="0"/>
                  </a:moveTo>
                  <a:cubicBezTo>
                    <a:pt x="9833" y="0"/>
                    <a:pt x="9795" y="7"/>
                    <a:pt x="9754" y="22"/>
                  </a:cubicBezTo>
                  <a:cubicBezTo>
                    <a:pt x="8123" y="577"/>
                    <a:pt x="6622" y="1066"/>
                    <a:pt x="4861" y="1164"/>
                  </a:cubicBezTo>
                  <a:cubicBezTo>
                    <a:pt x="4657" y="1172"/>
                    <a:pt x="4454" y="1176"/>
                    <a:pt x="4251" y="1176"/>
                  </a:cubicBezTo>
                  <a:cubicBezTo>
                    <a:pt x="3248" y="1176"/>
                    <a:pt x="2246" y="1090"/>
                    <a:pt x="1243" y="1090"/>
                  </a:cubicBezTo>
                  <a:cubicBezTo>
                    <a:pt x="883" y="1090"/>
                    <a:pt x="523" y="1101"/>
                    <a:pt x="163" y="1131"/>
                  </a:cubicBezTo>
                  <a:cubicBezTo>
                    <a:pt x="33" y="1164"/>
                    <a:pt x="0" y="1327"/>
                    <a:pt x="131" y="1359"/>
                  </a:cubicBezTo>
                  <a:cubicBezTo>
                    <a:pt x="1392" y="1790"/>
                    <a:pt x="2963" y="2056"/>
                    <a:pt x="4540" y="2056"/>
                  </a:cubicBezTo>
                  <a:cubicBezTo>
                    <a:pt x="6551" y="2056"/>
                    <a:pt x="8574" y="1623"/>
                    <a:pt x="9982" y="544"/>
                  </a:cubicBezTo>
                  <a:cubicBezTo>
                    <a:pt x="10213" y="400"/>
                    <a:pt x="10137" y="0"/>
                    <a:pt x="98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54"/>
            <p:cNvSpPr/>
            <p:nvPr/>
          </p:nvSpPr>
          <p:spPr>
            <a:xfrm flipH="1">
              <a:off x="7303538" y="2595304"/>
              <a:ext cx="212882" cy="37080"/>
            </a:xfrm>
            <a:custGeom>
              <a:avLst/>
              <a:gdLst/>
              <a:ahLst/>
              <a:cxnLst/>
              <a:rect l="l" t="t" r="r" b="b"/>
              <a:pathLst>
                <a:path w="8939" h="1557" extrusionOk="0">
                  <a:moveTo>
                    <a:pt x="8482" y="0"/>
                  </a:moveTo>
                  <a:cubicBezTo>
                    <a:pt x="5742" y="196"/>
                    <a:pt x="3067" y="946"/>
                    <a:pt x="294" y="1012"/>
                  </a:cubicBezTo>
                  <a:cubicBezTo>
                    <a:pt x="1" y="1012"/>
                    <a:pt x="1" y="1468"/>
                    <a:pt x="294" y="1501"/>
                  </a:cubicBezTo>
                  <a:cubicBezTo>
                    <a:pt x="1065" y="1529"/>
                    <a:pt x="1868" y="1557"/>
                    <a:pt x="2680" y="1557"/>
                  </a:cubicBezTo>
                  <a:cubicBezTo>
                    <a:pt x="4721" y="1557"/>
                    <a:pt x="6825" y="1381"/>
                    <a:pt x="8645" y="587"/>
                  </a:cubicBezTo>
                  <a:cubicBezTo>
                    <a:pt x="8938" y="490"/>
                    <a:pt x="8775" y="0"/>
                    <a:pt x="84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54"/>
            <p:cNvSpPr/>
            <p:nvPr/>
          </p:nvSpPr>
          <p:spPr>
            <a:xfrm flipH="1">
              <a:off x="7309754" y="2535266"/>
              <a:ext cx="226076" cy="20743"/>
            </a:xfrm>
            <a:custGeom>
              <a:avLst/>
              <a:gdLst/>
              <a:ahLst/>
              <a:cxnLst/>
              <a:rect l="l" t="t" r="r" b="b"/>
              <a:pathLst>
                <a:path w="9493" h="871" extrusionOk="0">
                  <a:moveTo>
                    <a:pt x="7533" y="1"/>
                  </a:moveTo>
                  <a:cubicBezTo>
                    <a:pt x="5129" y="1"/>
                    <a:pt x="2651" y="273"/>
                    <a:pt x="261" y="434"/>
                  </a:cubicBezTo>
                  <a:cubicBezTo>
                    <a:pt x="0" y="434"/>
                    <a:pt x="0" y="858"/>
                    <a:pt x="261" y="858"/>
                  </a:cubicBezTo>
                  <a:cubicBezTo>
                    <a:pt x="555" y="854"/>
                    <a:pt x="850" y="853"/>
                    <a:pt x="1147" y="853"/>
                  </a:cubicBezTo>
                  <a:cubicBezTo>
                    <a:pt x="2226" y="853"/>
                    <a:pt x="3320" y="870"/>
                    <a:pt x="4412" y="870"/>
                  </a:cubicBezTo>
                  <a:cubicBezTo>
                    <a:pt x="5981" y="870"/>
                    <a:pt x="7547" y="835"/>
                    <a:pt x="9068" y="662"/>
                  </a:cubicBezTo>
                  <a:cubicBezTo>
                    <a:pt x="9460" y="597"/>
                    <a:pt x="9492" y="42"/>
                    <a:pt x="9068" y="42"/>
                  </a:cubicBezTo>
                  <a:cubicBezTo>
                    <a:pt x="8561" y="13"/>
                    <a:pt x="8048" y="1"/>
                    <a:pt x="75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54"/>
            <p:cNvSpPr/>
            <p:nvPr/>
          </p:nvSpPr>
          <p:spPr>
            <a:xfrm flipH="1">
              <a:off x="7344714" y="2491018"/>
              <a:ext cx="156941" cy="20409"/>
            </a:xfrm>
            <a:custGeom>
              <a:avLst/>
              <a:gdLst/>
              <a:ahLst/>
              <a:cxnLst/>
              <a:rect l="l" t="t" r="r" b="b"/>
              <a:pathLst>
                <a:path w="6590" h="857" extrusionOk="0">
                  <a:moveTo>
                    <a:pt x="4211" y="1"/>
                  </a:moveTo>
                  <a:cubicBezTo>
                    <a:pt x="2867" y="1"/>
                    <a:pt x="1480" y="207"/>
                    <a:pt x="261" y="400"/>
                  </a:cubicBezTo>
                  <a:cubicBezTo>
                    <a:pt x="0" y="465"/>
                    <a:pt x="66" y="856"/>
                    <a:pt x="294" y="856"/>
                  </a:cubicBezTo>
                  <a:cubicBezTo>
                    <a:pt x="783" y="824"/>
                    <a:pt x="1277" y="814"/>
                    <a:pt x="1771" y="814"/>
                  </a:cubicBezTo>
                  <a:cubicBezTo>
                    <a:pt x="2595" y="814"/>
                    <a:pt x="3422" y="842"/>
                    <a:pt x="4237" y="842"/>
                  </a:cubicBezTo>
                  <a:cubicBezTo>
                    <a:pt x="4890" y="842"/>
                    <a:pt x="5535" y="824"/>
                    <a:pt x="6165" y="759"/>
                  </a:cubicBezTo>
                  <a:cubicBezTo>
                    <a:pt x="6492" y="726"/>
                    <a:pt x="6590" y="269"/>
                    <a:pt x="6263" y="204"/>
                  </a:cubicBezTo>
                  <a:cubicBezTo>
                    <a:pt x="5611" y="58"/>
                    <a:pt x="4917" y="1"/>
                    <a:pt x="42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54"/>
            <p:cNvSpPr/>
            <p:nvPr/>
          </p:nvSpPr>
          <p:spPr>
            <a:xfrm flipH="1">
              <a:off x="7051075" y="3664526"/>
              <a:ext cx="67039" cy="132602"/>
            </a:xfrm>
            <a:custGeom>
              <a:avLst/>
              <a:gdLst/>
              <a:ahLst/>
              <a:cxnLst/>
              <a:rect l="l" t="t" r="r" b="b"/>
              <a:pathLst>
                <a:path w="2815" h="5568" extrusionOk="0">
                  <a:moveTo>
                    <a:pt x="2385" y="0"/>
                  </a:moveTo>
                  <a:cubicBezTo>
                    <a:pt x="2244" y="0"/>
                    <a:pt x="2107" y="78"/>
                    <a:pt x="2065" y="249"/>
                  </a:cubicBezTo>
                  <a:cubicBezTo>
                    <a:pt x="1836" y="1097"/>
                    <a:pt x="1738" y="1978"/>
                    <a:pt x="1412" y="2826"/>
                  </a:cubicBezTo>
                  <a:cubicBezTo>
                    <a:pt x="1053" y="3707"/>
                    <a:pt x="564" y="4555"/>
                    <a:pt x="75" y="5371"/>
                  </a:cubicBezTo>
                  <a:cubicBezTo>
                    <a:pt x="1" y="5469"/>
                    <a:pt x="95" y="5568"/>
                    <a:pt x="187" y="5568"/>
                  </a:cubicBezTo>
                  <a:cubicBezTo>
                    <a:pt x="217" y="5568"/>
                    <a:pt x="247" y="5558"/>
                    <a:pt x="270" y="5534"/>
                  </a:cubicBezTo>
                  <a:cubicBezTo>
                    <a:pt x="1706" y="4359"/>
                    <a:pt x="2815" y="2239"/>
                    <a:pt x="2750" y="347"/>
                  </a:cubicBezTo>
                  <a:cubicBezTo>
                    <a:pt x="2750" y="127"/>
                    <a:pt x="2564" y="0"/>
                    <a:pt x="23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54"/>
            <p:cNvSpPr/>
            <p:nvPr/>
          </p:nvSpPr>
          <p:spPr>
            <a:xfrm flipH="1">
              <a:off x="5885045" y="901129"/>
              <a:ext cx="1685745" cy="4348000"/>
            </a:xfrm>
            <a:custGeom>
              <a:avLst/>
              <a:gdLst/>
              <a:ahLst/>
              <a:cxnLst/>
              <a:rect l="l" t="t" r="r" b="b"/>
              <a:pathLst>
                <a:path w="70785" h="182574" extrusionOk="0">
                  <a:moveTo>
                    <a:pt x="24400" y="43478"/>
                  </a:moveTo>
                  <a:lnTo>
                    <a:pt x="24400" y="43478"/>
                  </a:lnTo>
                  <a:cubicBezTo>
                    <a:pt x="26031" y="46609"/>
                    <a:pt x="28347" y="49349"/>
                    <a:pt x="29358" y="52807"/>
                  </a:cubicBezTo>
                  <a:cubicBezTo>
                    <a:pt x="29978" y="54960"/>
                    <a:pt x="30173" y="57211"/>
                    <a:pt x="30761" y="59331"/>
                  </a:cubicBezTo>
                  <a:cubicBezTo>
                    <a:pt x="30271" y="58581"/>
                    <a:pt x="29749" y="57863"/>
                    <a:pt x="29227" y="57145"/>
                  </a:cubicBezTo>
                  <a:cubicBezTo>
                    <a:pt x="29227" y="57113"/>
                    <a:pt x="29195" y="57113"/>
                    <a:pt x="29162" y="57113"/>
                  </a:cubicBezTo>
                  <a:cubicBezTo>
                    <a:pt x="29358" y="56950"/>
                    <a:pt x="29456" y="56689"/>
                    <a:pt x="29293" y="56395"/>
                  </a:cubicBezTo>
                  <a:cubicBezTo>
                    <a:pt x="27238" y="52742"/>
                    <a:pt x="25541" y="48958"/>
                    <a:pt x="24661" y="44848"/>
                  </a:cubicBezTo>
                  <a:cubicBezTo>
                    <a:pt x="24563" y="44391"/>
                    <a:pt x="24465" y="43934"/>
                    <a:pt x="24400" y="43478"/>
                  </a:cubicBezTo>
                  <a:close/>
                  <a:moveTo>
                    <a:pt x="4746" y="0"/>
                  </a:moveTo>
                  <a:cubicBezTo>
                    <a:pt x="4660" y="0"/>
                    <a:pt x="4577" y="81"/>
                    <a:pt x="4600" y="191"/>
                  </a:cubicBezTo>
                  <a:cubicBezTo>
                    <a:pt x="5546" y="3584"/>
                    <a:pt x="7144" y="6911"/>
                    <a:pt x="8612" y="10173"/>
                  </a:cubicBezTo>
                  <a:cubicBezTo>
                    <a:pt x="6296" y="8085"/>
                    <a:pt x="1501" y="3649"/>
                    <a:pt x="4404" y="778"/>
                  </a:cubicBezTo>
                  <a:cubicBezTo>
                    <a:pt x="4542" y="640"/>
                    <a:pt x="4399" y="431"/>
                    <a:pt x="4232" y="431"/>
                  </a:cubicBezTo>
                  <a:cubicBezTo>
                    <a:pt x="4203" y="431"/>
                    <a:pt x="4172" y="437"/>
                    <a:pt x="4143" y="452"/>
                  </a:cubicBezTo>
                  <a:cubicBezTo>
                    <a:pt x="0" y="2931"/>
                    <a:pt x="6035" y="9781"/>
                    <a:pt x="8579" y="11151"/>
                  </a:cubicBezTo>
                  <a:cubicBezTo>
                    <a:pt x="8637" y="11175"/>
                    <a:pt x="8695" y="11185"/>
                    <a:pt x="8750" y="11185"/>
                  </a:cubicBezTo>
                  <a:cubicBezTo>
                    <a:pt x="8850" y="11185"/>
                    <a:pt x="8940" y="11149"/>
                    <a:pt x="9003" y="11086"/>
                  </a:cubicBezTo>
                  <a:cubicBezTo>
                    <a:pt x="9036" y="11119"/>
                    <a:pt x="9068" y="11151"/>
                    <a:pt x="9101" y="11184"/>
                  </a:cubicBezTo>
                  <a:cubicBezTo>
                    <a:pt x="9068" y="11217"/>
                    <a:pt x="9068" y="11282"/>
                    <a:pt x="9068" y="11347"/>
                  </a:cubicBezTo>
                  <a:cubicBezTo>
                    <a:pt x="10960" y="16501"/>
                    <a:pt x="14288" y="21361"/>
                    <a:pt x="17517" y="25765"/>
                  </a:cubicBezTo>
                  <a:cubicBezTo>
                    <a:pt x="18463" y="27037"/>
                    <a:pt x="19572" y="28309"/>
                    <a:pt x="20583" y="29647"/>
                  </a:cubicBezTo>
                  <a:cubicBezTo>
                    <a:pt x="20224" y="29679"/>
                    <a:pt x="19898" y="29712"/>
                    <a:pt x="19572" y="29843"/>
                  </a:cubicBezTo>
                  <a:cubicBezTo>
                    <a:pt x="19344" y="29908"/>
                    <a:pt x="19278" y="30299"/>
                    <a:pt x="19572" y="30364"/>
                  </a:cubicBezTo>
                  <a:cubicBezTo>
                    <a:pt x="19692" y="30375"/>
                    <a:pt x="19815" y="30379"/>
                    <a:pt x="19941" y="30379"/>
                  </a:cubicBezTo>
                  <a:cubicBezTo>
                    <a:pt x="20192" y="30379"/>
                    <a:pt x="20453" y="30364"/>
                    <a:pt x="20714" y="30364"/>
                  </a:cubicBezTo>
                  <a:cubicBezTo>
                    <a:pt x="20812" y="30332"/>
                    <a:pt x="20942" y="30332"/>
                    <a:pt x="21073" y="30332"/>
                  </a:cubicBezTo>
                  <a:cubicBezTo>
                    <a:pt x="21594" y="31115"/>
                    <a:pt x="22084" y="31930"/>
                    <a:pt x="22410" y="32811"/>
                  </a:cubicBezTo>
                  <a:cubicBezTo>
                    <a:pt x="22964" y="34246"/>
                    <a:pt x="23128" y="35747"/>
                    <a:pt x="23128" y="37247"/>
                  </a:cubicBezTo>
                  <a:cubicBezTo>
                    <a:pt x="22834" y="36301"/>
                    <a:pt x="22443" y="35388"/>
                    <a:pt x="21888" y="34475"/>
                  </a:cubicBezTo>
                  <a:cubicBezTo>
                    <a:pt x="19800" y="31017"/>
                    <a:pt x="17126" y="27853"/>
                    <a:pt x="14744" y="24591"/>
                  </a:cubicBezTo>
                  <a:cubicBezTo>
                    <a:pt x="12689" y="21851"/>
                    <a:pt x="10699" y="19045"/>
                    <a:pt x="8449" y="16468"/>
                  </a:cubicBezTo>
                  <a:cubicBezTo>
                    <a:pt x="8547" y="16207"/>
                    <a:pt x="8416" y="15881"/>
                    <a:pt x="8057" y="15849"/>
                  </a:cubicBezTo>
                  <a:cubicBezTo>
                    <a:pt x="4958" y="15816"/>
                    <a:pt x="4078" y="13402"/>
                    <a:pt x="2544" y="11184"/>
                  </a:cubicBezTo>
                  <a:cubicBezTo>
                    <a:pt x="2512" y="11141"/>
                    <a:pt x="2472" y="11122"/>
                    <a:pt x="2433" y="11122"/>
                  </a:cubicBezTo>
                  <a:cubicBezTo>
                    <a:pt x="2356" y="11122"/>
                    <a:pt x="2284" y="11195"/>
                    <a:pt x="2284" y="11282"/>
                  </a:cubicBezTo>
                  <a:cubicBezTo>
                    <a:pt x="2755" y="13581"/>
                    <a:pt x="4585" y="16812"/>
                    <a:pt x="7220" y="16812"/>
                  </a:cubicBezTo>
                  <a:cubicBezTo>
                    <a:pt x="7501" y="16812"/>
                    <a:pt x="7791" y="16775"/>
                    <a:pt x="8090" y="16697"/>
                  </a:cubicBezTo>
                  <a:cubicBezTo>
                    <a:pt x="9493" y="19045"/>
                    <a:pt x="11091" y="21264"/>
                    <a:pt x="12754" y="23482"/>
                  </a:cubicBezTo>
                  <a:cubicBezTo>
                    <a:pt x="12623" y="23464"/>
                    <a:pt x="12491" y="23456"/>
                    <a:pt x="12357" y="23456"/>
                  </a:cubicBezTo>
                  <a:cubicBezTo>
                    <a:pt x="11492" y="23456"/>
                    <a:pt x="10590" y="23795"/>
                    <a:pt x="9884" y="24134"/>
                  </a:cubicBezTo>
                  <a:cubicBezTo>
                    <a:pt x="9650" y="24222"/>
                    <a:pt x="9783" y="24573"/>
                    <a:pt x="9978" y="24573"/>
                  </a:cubicBezTo>
                  <a:cubicBezTo>
                    <a:pt x="10001" y="24573"/>
                    <a:pt x="10024" y="24568"/>
                    <a:pt x="10047" y="24558"/>
                  </a:cubicBezTo>
                  <a:cubicBezTo>
                    <a:pt x="10536" y="24428"/>
                    <a:pt x="11026" y="24297"/>
                    <a:pt x="11548" y="24265"/>
                  </a:cubicBezTo>
                  <a:cubicBezTo>
                    <a:pt x="11716" y="24240"/>
                    <a:pt x="11885" y="24234"/>
                    <a:pt x="12054" y="24234"/>
                  </a:cubicBezTo>
                  <a:cubicBezTo>
                    <a:pt x="12238" y="24234"/>
                    <a:pt x="12423" y="24242"/>
                    <a:pt x="12607" y="24242"/>
                  </a:cubicBezTo>
                  <a:cubicBezTo>
                    <a:pt x="12711" y="24242"/>
                    <a:pt x="12814" y="24239"/>
                    <a:pt x="12918" y="24232"/>
                  </a:cubicBezTo>
                  <a:cubicBezTo>
                    <a:pt x="13015" y="24199"/>
                    <a:pt x="13113" y="24134"/>
                    <a:pt x="13179" y="24069"/>
                  </a:cubicBezTo>
                  <a:cubicBezTo>
                    <a:pt x="13407" y="24362"/>
                    <a:pt x="13635" y="24656"/>
                    <a:pt x="13864" y="24950"/>
                  </a:cubicBezTo>
                  <a:cubicBezTo>
                    <a:pt x="13113" y="24950"/>
                    <a:pt x="12396" y="25178"/>
                    <a:pt x="11743" y="25537"/>
                  </a:cubicBezTo>
                  <a:cubicBezTo>
                    <a:pt x="11540" y="25653"/>
                    <a:pt x="11647" y="25976"/>
                    <a:pt x="11857" y="25976"/>
                  </a:cubicBezTo>
                  <a:cubicBezTo>
                    <a:pt x="11883" y="25976"/>
                    <a:pt x="11911" y="25971"/>
                    <a:pt x="11939" y="25961"/>
                  </a:cubicBezTo>
                  <a:cubicBezTo>
                    <a:pt x="12722" y="25635"/>
                    <a:pt x="13537" y="25635"/>
                    <a:pt x="14353" y="25602"/>
                  </a:cubicBezTo>
                  <a:cubicBezTo>
                    <a:pt x="16343" y="28277"/>
                    <a:pt x="18365" y="30919"/>
                    <a:pt x="20127" y="33724"/>
                  </a:cubicBezTo>
                  <a:cubicBezTo>
                    <a:pt x="19861" y="33690"/>
                    <a:pt x="19590" y="33674"/>
                    <a:pt x="19318" y="33674"/>
                  </a:cubicBezTo>
                  <a:cubicBezTo>
                    <a:pt x="18556" y="33674"/>
                    <a:pt x="17782" y="33802"/>
                    <a:pt x="17060" y="34018"/>
                  </a:cubicBezTo>
                  <a:cubicBezTo>
                    <a:pt x="16724" y="34110"/>
                    <a:pt x="16846" y="34546"/>
                    <a:pt x="17159" y="34546"/>
                  </a:cubicBezTo>
                  <a:cubicBezTo>
                    <a:pt x="17180" y="34546"/>
                    <a:pt x="17201" y="34544"/>
                    <a:pt x="17223" y="34540"/>
                  </a:cubicBezTo>
                  <a:cubicBezTo>
                    <a:pt x="17530" y="34492"/>
                    <a:pt x="17828" y="34471"/>
                    <a:pt x="18121" y="34471"/>
                  </a:cubicBezTo>
                  <a:cubicBezTo>
                    <a:pt x="19017" y="34471"/>
                    <a:pt x="19870" y="34661"/>
                    <a:pt x="20779" y="34833"/>
                  </a:cubicBezTo>
                  <a:cubicBezTo>
                    <a:pt x="20909" y="35029"/>
                    <a:pt x="21007" y="35192"/>
                    <a:pt x="21105" y="35355"/>
                  </a:cubicBezTo>
                  <a:cubicBezTo>
                    <a:pt x="21431" y="35910"/>
                    <a:pt x="21660" y="36464"/>
                    <a:pt x="21888" y="37019"/>
                  </a:cubicBezTo>
                  <a:cubicBezTo>
                    <a:pt x="21293" y="36764"/>
                    <a:pt x="20548" y="36660"/>
                    <a:pt x="19813" y="36660"/>
                  </a:cubicBezTo>
                  <a:cubicBezTo>
                    <a:pt x="19138" y="36660"/>
                    <a:pt x="18472" y="36748"/>
                    <a:pt x="17941" y="36888"/>
                  </a:cubicBezTo>
                  <a:cubicBezTo>
                    <a:pt x="17745" y="36954"/>
                    <a:pt x="17811" y="37247"/>
                    <a:pt x="18006" y="37247"/>
                  </a:cubicBezTo>
                  <a:cubicBezTo>
                    <a:pt x="18789" y="37345"/>
                    <a:pt x="19572" y="37378"/>
                    <a:pt x="20322" y="37573"/>
                  </a:cubicBezTo>
                  <a:cubicBezTo>
                    <a:pt x="20975" y="37704"/>
                    <a:pt x="21562" y="37998"/>
                    <a:pt x="22214" y="38030"/>
                  </a:cubicBezTo>
                  <a:lnTo>
                    <a:pt x="22247" y="38030"/>
                  </a:lnTo>
                  <a:cubicBezTo>
                    <a:pt x="22540" y="38976"/>
                    <a:pt x="22736" y="39955"/>
                    <a:pt x="22899" y="40933"/>
                  </a:cubicBezTo>
                  <a:cubicBezTo>
                    <a:pt x="22867" y="41031"/>
                    <a:pt x="22867" y="41129"/>
                    <a:pt x="22867" y="41227"/>
                  </a:cubicBezTo>
                  <a:cubicBezTo>
                    <a:pt x="22279" y="41292"/>
                    <a:pt x="21692" y="41423"/>
                    <a:pt x="21073" y="41423"/>
                  </a:cubicBezTo>
                  <a:cubicBezTo>
                    <a:pt x="20192" y="41390"/>
                    <a:pt x="19344" y="41194"/>
                    <a:pt x="18496" y="41096"/>
                  </a:cubicBezTo>
                  <a:cubicBezTo>
                    <a:pt x="18483" y="41094"/>
                    <a:pt x="18471" y="41093"/>
                    <a:pt x="18460" y="41093"/>
                  </a:cubicBezTo>
                  <a:cubicBezTo>
                    <a:pt x="18319" y="41093"/>
                    <a:pt x="18244" y="41267"/>
                    <a:pt x="18365" y="41357"/>
                  </a:cubicBezTo>
                  <a:cubicBezTo>
                    <a:pt x="19246" y="41945"/>
                    <a:pt x="20549" y="42293"/>
                    <a:pt x="21778" y="42293"/>
                  </a:cubicBezTo>
                  <a:cubicBezTo>
                    <a:pt x="22188" y="42293"/>
                    <a:pt x="22589" y="42254"/>
                    <a:pt x="22964" y="42173"/>
                  </a:cubicBezTo>
                  <a:cubicBezTo>
                    <a:pt x="22997" y="42206"/>
                    <a:pt x="23030" y="42238"/>
                    <a:pt x="23095" y="42238"/>
                  </a:cubicBezTo>
                  <a:cubicBezTo>
                    <a:pt x="23323" y="43771"/>
                    <a:pt x="23552" y="45304"/>
                    <a:pt x="23943" y="46772"/>
                  </a:cubicBezTo>
                  <a:cubicBezTo>
                    <a:pt x="24889" y="50360"/>
                    <a:pt x="26324" y="53851"/>
                    <a:pt x="28314" y="56982"/>
                  </a:cubicBezTo>
                  <a:cubicBezTo>
                    <a:pt x="28412" y="57145"/>
                    <a:pt x="28575" y="57211"/>
                    <a:pt x="28706" y="57243"/>
                  </a:cubicBezTo>
                  <a:cubicBezTo>
                    <a:pt x="28706" y="57309"/>
                    <a:pt x="28706" y="57374"/>
                    <a:pt x="28738" y="57439"/>
                  </a:cubicBezTo>
                  <a:cubicBezTo>
                    <a:pt x="32489" y="63604"/>
                    <a:pt x="35751" y="70356"/>
                    <a:pt x="34545" y="77794"/>
                  </a:cubicBezTo>
                  <a:cubicBezTo>
                    <a:pt x="33599" y="83535"/>
                    <a:pt x="30304" y="89504"/>
                    <a:pt x="31543" y="95441"/>
                  </a:cubicBezTo>
                  <a:cubicBezTo>
                    <a:pt x="31572" y="95652"/>
                    <a:pt x="31715" y="95742"/>
                    <a:pt x="31871" y="95742"/>
                  </a:cubicBezTo>
                  <a:cubicBezTo>
                    <a:pt x="32078" y="95742"/>
                    <a:pt x="32308" y="95585"/>
                    <a:pt x="32326" y="95343"/>
                  </a:cubicBezTo>
                  <a:cubicBezTo>
                    <a:pt x="32522" y="91559"/>
                    <a:pt x="33142" y="88069"/>
                    <a:pt x="34186" y="84416"/>
                  </a:cubicBezTo>
                  <a:cubicBezTo>
                    <a:pt x="34805" y="82197"/>
                    <a:pt x="35458" y="79914"/>
                    <a:pt x="35817" y="77631"/>
                  </a:cubicBezTo>
                  <a:lnTo>
                    <a:pt x="35817" y="77631"/>
                  </a:lnTo>
                  <a:cubicBezTo>
                    <a:pt x="35849" y="83437"/>
                    <a:pt x="34871" y="89113"/>
                    <a:pt x="34120" y="94887"/>
                  </a:cubicBezTo>
                  <a:cubicBezTo>
                    <a:pt x="33338" y="100987"/>
                    <a:pt x="33403" y="107054"/>
                    <a:pt x="33794" y="113154"/>
                  </a:cubicBezTo>
                  <a:cubicBezTo>
                    <a:pt x="34153" y="118340"/>
                    <a:pt x="34186" y="123657"/>
                    <a:pt x="36795" y="128289"/>
                  </a:cubicBezTo>
                  <a:cubicBezTo>
                    <a:pt x="39437" y="132856"/>
                    <a:pt x="67621" y="177284"/>
                    <a:pt x="69643" y="182210"/>
                  </a:cubicBezTo>
                  <a:cubicBezTo>
                    <a:pt x="69750" y="182462"/>
                    <a:pt x="69969" y="182574"/>
                    <a:pt x="70181" y="182574"/>
                  </a:cubicBezTo>
                  <a:cubicBezTo>
                    <a:pt x="70490" y="182574"/>
                    <a:pt x="70784" y="182336"/>
                    <a:pt x="70687" y="181949"/>
                  </a:cubicBezTo>
                  <a:cubicBezTo>
                    <a:pt x="69448" y="177480"/>
                    <a:pt x="41493" y="133248"/>
                    <a:pt x="38948" y="129496"/>
                  </a:cubicBezTo>
                  <a:cubicBezTo>
                    <a:pt x="35327" y="124147"/>
                    <a:pt x="35230" y="118047"/>
                    <a:pt x="34838" y="111784"/>
                  </a:cubicBezTo>
                  <a:cubicBezTo>
                    <a:pt x="34447" y="105684"/>
                    <a:pt x="34577" y="99649"/>
                    <a:pt x="35327" y="93582"/>
                  </a:cubicBezTo>
                  <a:cubicBezTo>
                    <a:pt x="36045" y="87645"/>
                    <a:pt x="36958" y="81741"/>
                    <a:pt x="36045" y="75804"/>
                  </a:cubicBezTo>
                  <a:cubicBezTo>
                    <a:pt x="36045" y="75771"/>
                    <a:pt x="36012" y="75771"/>
                    <a:pt x="36012" y="75771"/>
                  </a:cubicBezTo>
                  <a:cubicBezTo>
                    <a:pt x="36012" y="75543"/>
                    <a:pt x="36045" y="75347"/>
                    <a:pt x="36045" y="75152"/>
                  </a:cubicBezTo>
                  <a:cubicBezTo>
                    <a:pt x="36241" y="70487"/>
                    <a:pt x="34708" y="66148"/>
                    <a:pt x="32489" y="62169"/>
                  </a:cubicBezTo>
                  <a:cubicBezTo>
                    <a:pt x="32718" y="62038"/>
                    <a:pt x="32881" y="61745"/>
                    <a:pt x="32718" y="61451"/>
                  </a:cubicBezTo>
                  <a:cubicBezTo>
                    <a:pt x="30956" y="58026"/>
                    <a:pt x="31217" y="54112"/>
                    <a:pt x="29684" y="50621"/>
                  </a:cubicBezTo>
                  <a:cubicBezTo>
                    <a:pt x="28379" y="47718"/>
                    <a:pt x="26357" y="44750"/>
                    <a:pt x="24204" y="42369"/>
                  </a:cubicBezTo>
                  <a:cubicBezTo>
                    <a:pt x="24106" y="41781"/>
                    <a:pt x="24008" y="41194"/>
                    <a:pt x="23910" y="40607"/>
                  </a:cubicBezTo>
                  <a:cubicBezTo>
                    <a:pt x="24171" y="38617"/>
                    <a:pt x="24335" y="36628"/>
                    <a:pt x="24008" y="34670"/>
                  </a:cubicBezTo>
                  <a:cubicBezTo>
                    <a:pt x="23747" y="32876"/>
                    <a:pt x="22997" y="31408"/>
                    <a:pt x="22019" y="30006"/>
                  </a:cubicBezTo>
                  <a:cubicBezTo>
                    <a:pt x="22116" y="29810"/>
                    <a:pt x="22051" y="29582"/>
                    <a:pt x="21823" y="29549"/>
                  </a:cubicBezTo>
                  <a:lnTo>
                    <a:pt x="21725" y="29549"/>
                  </a:lnTo>
                  <a:cubicBezTo>
                    <a:pt x="21236" y="28897"/>
                    <a:pt x="20714" y="28212"/>
                    <a:pt x="20192" y="27559"/>
                  </a:cubicBezTo>
                  <a:cubicBezTo>
                    <a:pt x="16147" y="22373"/>
                    <a:pt x="13113" y="16664"/>
                    <a:pt x="9460" y="11249"/>
                  </a:cubicBezTo>
                  <a:cubicBezTo>
                    <a:pt x="9688" y="11151"/>
                    <a:pt x="9884" y="10890"/>
                    <a:pt x="9753" y="10629"/>
                  </a:cubicBezTo>
                  <a:cubicBezTo>
                    <a:pt x="8220" y="7107"/>
                    <a:pt x="6850" y="3355"/>
                    <a:pt x="4860" y="61"/>
                  </a:cubicBezTo>
                  <a:cubicBezTo>
                    <a:pt x="4829" y="19"/>
                    <a:pt x="4787" y="0"/>
                    <a:pt x="47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54"/>
            <p:cNvSpPr/>
            <p:nvPr/>
          </p:nvSpPr>
          <p:spPr>
            <a:xfrm flipH="1">
              <a:off x="7705940" y="2679895"/>
              <a:ext cx="76946" cy="375324"/>
            </a:xfrm>
            <a:custGeom>
              <a:avLst/>
              <a:gdLst/>
              <a:ahLst/>
              <a:cxnLst/>
              <a:rect l="l" t="t" r="r" b="b"/>
              <a:pathLst>
                <a:path w="3231" h="15760" extrusionOk="0">
                  <a:moveTo>
                    <a:pt x="2818" y="1"/>
                  </a:moveTo>
                  <a:cubicBezTo>
                    <a:pt x="2612" y="1"/>
                    <a:pt x="2171" y="900"/>
                    <a:pt x="1730" y="2287"/>
                  </a:cubicBezTo>
                  <a:cubicBezTo>
                    <a:pt x="1240" y="3723"/>
                    <a:pt x="751" y="5712"/>
                    <a:pt x="458" y="7702"/>
                  </a:cubicBezTo>
                  <a:cubicBezTo>
                    <a:pt x="131" y="9692"/>
                    <a:pt x="1" y="11714"/>
                    <a:pt x="1" y="13248"/>
                  </a:cubicBezTo>
                  <a:cubicBezTo>
                    <a:pt x="1" y="14748"/>
                    <a:pt x="131" y="15759"/>
                    <a:pt x="229" y="15759"/>
                  </a:cubicBezTo>
                  <a:cubicBezTo>
                    <a:pt x="327" y="15759"/>
                    <a:pt x="425" y="14748"/>
                    <a:pt x="588" y="13280"/>
                  </a:cubicBezTo>
                  <a:cubicBezTo>
                    <a:pt x="751" y="11780"/>
                    <a:pt x="1012" y="9822"/>
                    <a:pt x="1371" y="7865"/>
                  </a:cubicBezTo>
                  <a:cubicBezTo>
                    <a:pt x="2023" y="3918"/>
                    <a:pt x="3230" y="134"/>
                    <a:pt x="2839" y="4"/>
                  </a:cubicBezTo>
                  <a:cubicBezTo>
                    <a:pt x="2832" y="2"/>
                    <a:pt x="2825" y="1"/>
                    <a:pt x="28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54"/>
            <p:cNvSpPr/>
            <p:nvPr/>
          </p:nvSpPr>
          <p:spPr>
            <a:xfrm flipH="1">
              <a:off x="7640687" y="2095022"/>
              <a:ext cx="99451" cy="669702"/>
            </a:xfrm>
            <a:custGeom>
              <a:avLst/>
              <a:gdLst/>
              <a:ahLst/>
              <a:cxnLst/>
              <a:rect l="l" t="t" r="r" b="b"/>
              <a:pathLst>
                <a:path w="4176" h="28121" extrusionOk="0">
                  <a:moveTo>
                    <a:pt x="4045" y="0"/>
                  </a:moveTo>
                  <a:cubicBezTo>
                    <a:pt x="3914" y="0"/>
                    <a:pt x="3849" y="1794"/>
                    <a:pt x="3653" y="4436"/>
                  </a:cubicBezTo>
                  <a:cubicBezTo>
                    <a:pt x="3490" y="7111"/>
                    <a:pt x="3164" y="10634"/>
                    <a:pt x="2675" y="14157"/>
                  </a:cubicBezTo>
                  <a:cubicBezTo>
                    <a:pt x="2186" y="17680"/>
                    <a:pt x="1533" y="21170"/>
                    <a:pt x="946" y="23780"/>
                  </a:cubicBezTo>
                  <a:cubicBezTo>
                    <a:pt x="685" y="25085"/>
                    <a:pt x="424" y="26161"/>
                    <a:pt x="261" y="26944"/>
                  </a:cubicBezTo>
                  <a:cubicBezTo>
                    <a:pt x="65" y="27694"/>
                    <a:pt x="0" y="28118"/>
                    <a:pt x="0" y="28118"/>
                  </a:cubicBezTo>
                  <a:cubicBezTo>
                    <a:pt x="1" y="28120"/>
                    <a:pt x="2" y="28120"/>
                    <a:pt x="4" y="28120"/>
                  </a:cubicBezTo>
                  <a:cubicBezTo>
                    <a:pt x="42" y="28120"/>
                    <a:pt x="171" y="27700"/>
                    <a:pt x="391" y="26977"/>
                  </a:cubicBezTo>
                  <a:cubicBezTo>
                    <a:pt x="620" y="26227"/>
                    <a:pt x="913" y="25150"/>
                    <a:pt x="1240" y="23845"/>
                  </a:cubicBezTo>
                  <a:cubicBezTo>
                    <a:pt x="1892" y="21268"/>
                    <a:pt x="2610" y="17778"/>
                    <a:pt x="3132" y="14222"/>
                  </a:cubicBezTo>
                  <a:cubicBezTo>
                    <a:pt x="3653" y="10699"/>
                    <a:pt x="3947" y="7144"/>
                    <a:pt x="4077" y="4469"/>
                  </a:cubicBezTo>
                  <a:cubicBezTo>
                    <a:pt x="4175" y="1794"/>
                    <a:pt x="4143" y="0"/>
                    <a:pt x="40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54"/>
            <p:cNvSpPr/>
            <p:nvPr/>
          </p:nvSpPr>
          <p:spPr>
            <a:xfrm flipH="1">
              <a:off x="7563003" y="2065492"/>
              <a:ext cx="25673" cy="564797"/>
            </a:xfrm>
            <a:custGeom>
              <a:avLst/>
              <a:gdLst/>
              <a:ahLst/>
              <a:cxnLst/>
              <a:rect l="l" t="t" r="r" b="b"/>
              <a:pathLst>
                <a:path w="1078" h="23716" extrusionOk="0">
                  <a:moveTo>
                    <a:pt x="719" y="1"/>
                  </a:moveTo>
                  <a:cubicBezTo>
                    <a:pt x="621" y="1"/>
                    <a:pt x="392" y="1468"/>
                    <a:pt x="229" y="3687"/>
                  </a:cubicBezTo>
                  <a:cubicBezTo>
                    <a:pt x="66" y="5905"/>
                    <a:pt x="1" y="8906"/>
                    <a:pt x="33" y="11874"/>
                  </a:cubicBezTo>
                  <a:cubicBezTo>
                    <a:pt x="99" y="14843"/>
                    <a:pt x="294" y="17811"/>
                    <a:pt x="523" y="20029"/>
                  </a:cubicBezTo>
                  <a:cubicBezTo>
                    <a:pt x="653" y="21138"/>
                    <a:pt x="751" y="22084"/>
                    <a:pt x="849" y="22704"/>
                  </a:cubicBezTo>
                  <a:cubicBezTo>
                    <a:pt x="947" y="23356"/>
                    <a:pt x="1012" y="23715"/>
                    <a:pt x="1045" y="23715"/>
                  </a:cubicBezTo>
                  <a:cubicBezTo>
                    <a:pt x="1077" y="23715"/>
                    <a:pt x="1045" y="23356"/>
                    <a:pt x="1012" y="22704"/>
                  </a:cubicBezTo>
                  <a:cubicBezTo>
                    <a:pt x="947" y="22052"/>
                    <a:pt x="914" y="21138"/>
                    <a:pt x="816" y="20029"/>
                  </a:cubicBezTo>
                  <a:cubicBezTo>
                    <a:pt x="686" y="17778"/>
                    <a:pt x="555" y="14843"/>
                    <a:pt x="523" y="11874"/>
                  </a:cubicBezTo>
                  <a:cubicBezTo>
                    <a:pt x="490" y="8906"/>
                    <a:pt x="555" y="5937"/>
                    <a:pt x="653" y="3719"/>
                  </a:cubicBezTo>
                  <a:cubicBezTo>
                    <a:pt x="751" y="1501"/>
                    <a:pt x="816" y="1"/>
                    <a:pt x="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54"/>
            <p:cNvSpPr/>
            <p:nvPr/>
          </p:nvSpPr>
          <p:spPr>
            <a:xfrm flipH="1">
              <a:off x="7572338" y="2645006"/>
              <a:ext cx="96332" cy="849910"/>
            </a:xfrm>
            <a:custGeom>
              <a:avLst/>
              <a:gdLst/>
              <a:ahLst/>
              <a:cxnLst/>
              <a:rect l="l" t="t" r="r" b="b"/>
              <a:pathLst>
                <a:path w="4045" h="35688" extrusionOk="0">
                  <a:moveTo>
                    <a:pt x="3947" y="1"/>
                  </a:moveTo>
                  <a:cubicBezTo>
                    <a:pt x="3817" y="1"/>
                    <a:pt x="3784" y="2252"/>
                    <a:pt x="3392" y="5579"/>
                  </a:cubicBezTo>
                  <a:cubicBezTo>
                    <a:pt x="3197" y="7243"/>
                    <a:pt x="2871" y="9200"/>
                    <a:pt x="2544" y="11255"/>
                  </a:cubicBezTo>
                  <a:cubicBezTo>
                    <a:pt x="2153" y="13343"/>
                    <a:pt x="1762" y="15561"/>
                    <a:pt x="1370" y="17779"/>
                  </a:cubicBezTo>
                  <a:cubicBezTo>
                    <a:pt x="979" y="19997"/>
                    <a:pt x="620" y="22215"/>
                    <a:pt x="391" y="24303"/>
                  </a:cubicBezTo>
                  <a:cubicBezTo>
                    <a:pt x="163" y="26423"/>
                    <a:pt x="0" y="28380"/>
                    <a:pt x="33" y="30077"/>
                  </a:cubicBezTo>
                  <a:cubicBezTo>
                    <a:pt x="33" y="30501"/>
                    <a:pt x="33" y="30892"/>
                    <a:pt x="33" y="31283"/>
                  </a:cubicBezTo>
                  <a:cubicBezTo>
                    <a:pt x="65" y="31675"/>
                    <a:pt x="98" y="32034"/>
                    <a:pt x="98" y="32393"/>
                  </a:cubicBezTo>
                  <a:cubicBezTo>
                    <a:pt x="131" y="32719"/>
                    <a:pt x="163" y="33045"/>
                    <a:pt x="163" y="33338"/>
                  </a:cubicBezTo>
                  <a:cubicBezTo>
                    <a:pt x="196" y="33632"/>
                    <a:pt x="228" y="33926"/>
                    <a:pt x="261" y="34154"/>
                  </a:cubicBezTo>
                  <a:cubicBezTo>
                    <a:pt x="326" y="34643"/>
                    <a:pt x="391" y="35035"/>
                    <a:pt x="424" y="35296"/>
                  </a:cubicBezTo>
                  <a:cubicBezTo>
                    <a:pt x="457" y="35557"/>
                    <a:pt x="489" y="35687"/>
                    <a:pt x="522" y="35687"/>
                  </a:cubicBezTo>
                  <a:cubicBezTo>
                    <a:pt x="522" y="35687"/>
                    <a:pt x="522" y="35557"/>
                    <a:pt x="489" y="35296"/>
                  </a:cubicBezTo>
                  <a:cubicBezTo>
                    <a:pt x="489" y="35035"/>
                    <a:pt x="457" y="34643"/>
                    <a:pt x="424" y="34154"/>
                  </a:cubicBezTo>
                  <a:cubicBezTo>
                    <a:pt x="391" y="33893"/>
                    <a:pt x="359" y="33632"/>
                    <a:pt x="359" y="33338"/>
                  </a:cubicBezTo>
                  <a:cubicBezTo>
                    <a:pt x="359" y="33045"/>
                    <a:pt x="326" y="32719"/>
                    <a:pt x="326" y="32393"/>
                  </a:cubicBezTo>
                  <a:cubicBezTo>
                    <a:pt x="326" y="32034"/>
                    <a:pt x="326" y="31675"/>
                    <a:pt x="294" y="31283"/>
                  </a:cubicBezTo>
                  <a:cubicBezTo>
                    <a:pt x="326" y="30892"/>
                    <a:pt x="326" y="30501"/>
                    <a:pt x="326" y="30077"/>
                  </a:cubicBezTo>
                  <a:cubicBezTo>
                    <a:pt x="359" y="28413"/>
                    <a:pt x="522" y="26456"/>
                    <a:pt x="783" y="24368"/>
                  </a:cubicBezTo>
                  <a:cubicBezTo>
                    <a:pt x="1044" y="22280"/>
                    <a:pt x="1435" y="20062"/>
                    <a:pt x="1827" y="17844"/>
                  </a:cubicBezTo>
                  <a:cubicBezTo>
                    <a:pt x="2218" y="15626"/>
                    <a:pt x="2642" y="13440"/>
                    <a:pt x="3001" y="11353"/>
                  </a:cubicBezTo>
                  <a:cubicBezTo>
                    <a:pt x="3327" y="9265"/>
                    <a:pt x="3653" y="7308"/>
                    <a:pt x="3784" y="5612"/>
                  </a:cubicBezTo>
                  <a:cubicBezTo>
                    <a:pt x="3817" y="5188"/>
                    <a:pt x="3882" y="4796"/>
                    <a:pt x="3914" y="4405"/>
                  </a:cubicBezTo>
                  <a:cubicBezTo>
                    <a:pt x="3914" y="4046"/>
                    <a:pt x="3947" y="3654"/>
                    <a:pt x="3980" y="3328"/>
                  </a:cubicBezTo>
                  <a:cubicBezTo>
                    <a:pt x="4012" y="2643"/>
                    <a:pt x="4045" y="2023"/>
                    <a:pt x="4012" y="1534"/>
                  </a:cubicBezTo>
                  <a:cubicBezTo>
                    <a:pt x="4012" y="556"/>
                    <a:pt x="3980" y="1"/>
                    <a:pt x="39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54"/>
            <p:cNvSpPr/>
            <p:nvPr/>
          </p:nvSpPr>
          <p:spPr>
            <a:xfrm flipH="1">
              <a:off x="7469005" y="3804820"/>
              <a:ext cx="170158" cy="257369"/>
            </a:xfrm>
            <a:custGeom>
              <a:avLst/>
              <a:gdLst/>
              <a:ahLst/>
              <a:cxnLst/>
              <a:rect l="l" t="t" r="r" b="b"/>
              <a:pathLst>
                <a:path w="7145" h="10807" extrusionOk="0">
                  <a:moveTo>
                    <a:pt x="105" y="0"/>
                  </a:moveTo>
                  <a:cubicBezTo>
                    <a:pt x="102" y="0"/>
                    <a:pt x="100" y="1"/>
                    <a:pt x="98" y="1"/>
                  </a:cubicBezTo>
                  <a:cubicBezTo>
                    <a:pt x="1" y="1"/>
                    <a:pt x="164" y="850"/>
                    <a:pt x="490" y="2057"/>
                  </a:cubicBezTo>
                  <a:cubicBezTo>
                    <a:pt x="849" y="3263"/>
                    <a:pt x="1403" y="4829"/>
                    <a:pt x="2251" y="6297"/>
                  </a:cubicBezTo>
                  <a:cubicBezTo>
                    <a:pt x="3067" y="7765"/>
                    <a:pt x="4241" y="9037"/>
                    <a:pt x="5252" y="9787"/>
                  </a:cubicBezTo>
                  <a:cubicBezTo>
                    <a:pt x="5774" y="10179"/>
                    <a:pt x="6231" y="10440"/>
                    <a:pt x="6557" y="10603"/>
                  </a:cubicBezTo>
                  <a:cubicBezTo>
                    <a:pt x="6829" y="10739"/>
                    <a:pt x="7033" y="10807"/>
                    <a:pt x="7093" y="10807"/>
                  </a:cubicBezTo>
                  <a:cubicBezTo>
                    <a:pt x="7105" y="10807"/>
                    <a:pt x="7112" y="10804"/>
                    <a:pt x="7112" y="10799"/>
                  </a:cubicBezTo>
                  <a:cubicBezTo>
                    <a:pt x="7144" y="10733"/>
                    <a:pt x="6361" y="10375"/>
                    <a:pt x="5448" y="9559"/>
                  </a:cubicBezTo>
                  <a:cubicBezTo>
                    <a:pt x="4502" y="8776"/>
                    <a:pt x="3426" y="7504"/>
                    <a:pt x="2643" y="6069"/>
                  </a:cubicBezTo>
                  <a:cubicBezTo>
                    <a:pt x="1860" y="4633"/>
                    <a:pt x="1305" y="3100"/>
                    <a:pt x="881" y="1926"/>
                  </a:cubicBezTo>
                  <a:cubicBezTo>
                    <a:pt x="498" y="775"/>
                    <a:pt x="208" y="0"/>
                    <a:pt x="1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54"/>
            <p:cNvSpPr/>
            <p:nvPr/>
          </p:nvSpPr>
          <p:spPr>
            <a:xfrm flipH="1">
              <a:off x="6982703" y="2713355"/>
              <a:ext cx="206667" cy="470037"/>
            </a:xfrm>
            <a:custGeom>
              <a:avLst/>
              <a:gdLst/>
              <a:ahLst/>
              <a:cxnLst/>
              <a:rect l="l" t="t" r="r" b="b"/>
              <a:pathLst>
                <a:path w="8678" h="19737" extrusionOk="0">
                  <a:moveTo>
                    <a:pt x="71" y="1"/>
                  </a:moveTo>
                  <a:cubicBezTo>
                    <a:pt x="69" y="1"/>
                    <a:pt x="67" y="1"/>
                    <a:pt x="66" y="2"/>
                  </a:cubicBezTo>
                  <a:cubicBezTo>
                    <a:pt x="0" y="2"/>
                    <a:pt x="196" y="1339"/>
                    <a:pt x="881" y="3264"/>
                  </a:cubicBezTo>
                  <a:cubicBezTo>
                    <a:pt x="1207" y="4242"/>
                    <a:pt x="1664" y="5319"/>
                    <a:pt x="2186" y="6493"/>
                  </a:cubicBezTo>
                  <a:cubicBezTo>
                    <a:pt x="2708" y="7635"/>
                    <a:pt x="3295" y="8842"/>
                    <a:pt x="3915" y="10048"/>
                  </a:cubicBezTo>
                  <a:cubicBezTo>
                    <a:pt x="5187" y="12430"/>
                    <a:pt x="6427" y="14811"/>
                    <a:pt x="7275" y="16638"/>
                  </a:cubicBezTo>
                  <a:cubicBezTo>
                    <a:pt x="7503" y="17094"/>
                    <a:pt x="7666" y="17518"/>
                    <a:pt x="7829" y="17910"/>
                  </a:cubicBezTo>
                  <a:cubicBezTo>
                    <a:pt x="7992" y="18269"/>
                    <a:pt x="8155" y="18595"/>
                    <a:pt x="8253" y="18888"/>
                  </a:cubicBezTo>
                  <a:cubicBezTo>
                    <a:pt x="8482" y="19410"/>
                    <a:pt x="8612" y="19737"/>
                    <a:pt x="8645" y="19737"/>
                  </a:cubicBezTo>
                  <a:cubicBezTo>
                    <a:pt x="8677" y="19704"/>
                    <a:pt x="8579" y="19378"/>
                    <a:pt x="8384" y="18823"/>
                  </a:cubicBezTo>
                  <a:cubicBezTo>
                    <a:pt x="8319" y="18530"/>
                    <a:pt x="8188" y="18203"/>
                    <a:pt x="8058" y="17812"/>
                  </a:cubicBezTo>
                  <a:cubicBezTo>
                    <a:pt x="7894" y="17421"/>
                    <a:pt x="7731" y="16996"/>
                    <a:pt x="7536" y="16540"/>
                  </a:cubicBezTo>
                  <a:cubicBezTo>
                    <a:pt x="6785" y="14648"/>
                    <a:pt x="5578" y="12234"/>
                    <a:pt x="4339" y="9853"/>
                  </a:cubicBezTo>
                  <a:cubicBezTo>
                    <a:pt x="3719" y="8646"/>
                    <a:pt x="3132" y="7439"/>
                    <a:pt x="2610" y="6297"/>
                  </a:cubicBezTo>
                  <a:cubicBezTo>
                    <a:pt x="2088" y="5155"/>
                    <a:pt x="1599" y="4079"/>
                    <a:pt x="1273" y="3133"/>
                  </a:cubicBezTo>
                  <a:cubicBezTo>
                    <a:pt x="532" y="1296"/>
                    <a:pt x="204" y="1"/>
                    <a:pt x="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54"/>
            <p:cNvSpPr/>
            <p:nvPr/>
          </p:nvSpPr>
          <p:spPr>
            <a:xfrm flipH="1">
              <a:off x="6833549" y="3591985"/>
              <a:ext cx="156179" cy="496519"/>
            </a:xfrm>
            <a:custGeom>
              <a:avLst/>
              <a:gdLst/>
              <a:ahLst/>
              <a:cxnLst/>
              <a:rect l="l" t="t" r="r" b="b"/>
              <a:pathLst>
                <a:path w="6558" h="20849" extrusionOk="0">
                  <a:moveTo>
                    <a:pt x="6322" y="0"/>
                  </a:moveTo>
                  <a:cubicBezTo>
                    <a:pt x="6121" y="0"/>
                    <a:pt x="5609" y="1331"/>
                    <a:pt x="5383" y="3458"/>
                  </a:cubicBezTo>
                  <a:cubicBezTo>
                    <a:pt x="5285" y="4502"/>
                    <a:pt x="5253" y="5742"/>
                    <a:pt x="5187" y="7047"/>
                  </a:cubicBezTo>
                  <a:cubicBezTo>
                    <a:pt x="5155" y="8351"/>
                    <a:pt x="5089" y="9754"/>
                    <a:pt x="4861" y="11091"/>
                  </a:cubicBezTo>
                  <a:cubicBezTo>
                    <a:pt x="4665" y="12429"/>
                    <a:pt x="4274" y="13766"/>
                    <a:pt x="3785" y="14941"/>
                  </a:cubicBezTo>
                  <a:cubicBezTo>
                    <a:pt x="3295" y="16147"/>
                    <a:pt x="2708" y="17191"/>
                    <a:pt x="2154" y="18072"/>
                  </a:cubicBezTo>
                  <a:cubicBezTo>
                    <a:pt x="1012" y="19801"/>
                    <a:pt x="1" y="20779"/>
                    <a:pt x="99" y="20845"/>
                  </a:cubicBezTo>
                  <a:cubicBezTo>
                    <a:pt x="100" y="20847"/>
                    <a:pt x="103" y="20848"/>
                    <a:pt x="107" y="20848"/>
                  </a:cubicBezTo>
                  <a:cubicBezTo>
                    <a:pt x="221" y="20848"/>
                    <a:pt x="1386" y="20032"/>
                    <a:pt x="2643" y="18398"/>
                  </a:cubicBezTo>
                  <a:cubicBezTo>
                    <a:pt x="3295" y="17550"/>
                    <a:pt x="3948" y="16474"/>
                    <a:pt x="4535" y="15267"/>
                  </a:cubicBezTo>
                  <a:cubicBezTo>
                    <a:pt x="5089" y="14027"/>
                    <a:pt x="5546" y="12657"/>
                    <a:pt x="5774" y="11254"/>
                  </a:cubicBezTo>
                  <a:cubicBezTo>
                    <a:pt x="6035" y="9819"/>
                    <a:pt x="6101" y="8384"/>
                    <a:pt x="6133" y="7079"/>
                  </a:cubicBezTo>
                  <a:cubicBezTo>
                    <a:pt x="6166" y="5774"/>
                    <a:pt x="6166" y="4535"/>
                    <a:pt x="6199" y="3491"/>
                  </a:cubicBezTo>
                  <a:cubicBezTo>
                    <a:pt x="6264" y="1436"/>
                    <a:pt x="6557" y="66"/>
                    <a:pt x="6329" y="1"/>
                  </a:cubicBezTo>
                  <a:cubicBezTo>
                    <a:pt x="6327" y="0"/>
                    <a:pt x="6324" y="0"/>
                    <a:pt x="63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54"/>
            <p:cNvSpPr/>
            <p:nvPr/>
          </p:nvSpPr>
          <p:spPr>
            <a:xfrm flipH="1">
              <a:off x="6835097" y="3916632"/>
              <a:ext cx="105691" cy="178184"/>
            </a:xfrm>
            <a:custGeom>
              <a:avLst/>
              <a:gdLst/>
              <a:ahLst/>
              <a:cxnLst/>
              <a:rect l="l" t="t" r="r" b="b"/>
              <a:pathLst>
                <a:path w="4438" h="7482" extrusionOk="0">
                  <a:moveTo>
                    <a:pt x="4211" y="0"/>
                  </a:moveTo>
                  <a:cubicBezTo>
                    <a:pt x="3791" y="0"/>
                    <a:pt x="3240" y="1972"/>
                    <a:pt x="2284" y="3788"/>
                  </a:cubicBezTo>
                  <a:cubicBezTo>
                    <a:pt x="1371" y="5680"/>
                    <a:pt x="1" y="7311"/>
                    <a:pt x="164" y="7474"/>
                  </a:cubicBezTo>
                  <a:cubicBezTo>
                    <a:pt x="169" y="7479"/>
                    <a:pt x="178" y="7482"/>
                    <a:pt x="189" y="7482"/>
                  </a:cubicBezTo>
                  <a:cubicBezTo>
                    <a:pt x="308" y="7482"/>
                    <a:pt x="736" y="7166"/>
                    <a:pt x="1273" y="6658"/>
                  </a:cubicBezTo>
                  <a:cubicBezTo>
                    <a:pt x="1860" y="6071"/>
                    <a:pt x="2545" y="5190"/>
                    <a:pt x="3100" y="4244"/>
                  </a:cubicBezTo>
                  <a:cubicBezTo>
                    <a:pt x="3654" y="3266"/>
                    <a:pt x="4078" y="2222"/>
                    <a:pt x="4241" y="1406"/>
                  </a:cubicBezTo>
                  <a:cubicBezTo>
                    <a:pt x="4437" y="623"/>
                    <a:pt x="4437" y="36"/>
                    <a:pt x="4241" y="4"/>
                  </a:cubicBezTo>
                  <a:cubicBezTo>
                    <a:pt x="4231" y="1"/>
                    <a:pt x="4221" y="0"/>
                    <a:pt x="421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54"/>
            <p:cNvSpPr/>
            <p:nvPr/>
          </p:nvSpPr>
          <p:spPr>
            <a:xfrm flipH="1">
              <a:off x="6816212" y="4016940"/>
              <a:ext cx="76756" cy="89592"/>
            </a:xfrm>
            <a:custGeom>
              <a:avLst/>
              <a:gdLst/>
              <a:ahLst/>
              <a:cxnLst/>
              <a:rect l="l" t="t" r="r" b="b"/>
              <a:pathLst>
                <a:path w="3223" h="3762" extrusionOk="0">
                  <a:moveTo>
                    <a:pt x="2409" y="0"/>
                  </a:moveTo>
                  <a:cubicBezTo>
                    <a:pt x="1629" y="0"/>
                    <a:pt x="1" y="3565"/>
                    <a:pt x="341" y="3751"/>
                  </a:cubicBezTo>
                  <a:cubicBezTo>
                    <a:pt x="353" y="3758"/>
                    <a:pt x="366" y="3762"/>
                    <a:pt x="381" y="3762"/>
                  </a:cubicBezTo>
                  <a:cubicBezTo>
                    <a:pt x="856" y="3762"/>
                    <a:pt x="3222" y="443"/>
                    <a:pt x="2527" y="32"/>
                  </a:cubicBezTo>
                  <a:cubicBezTo>
                    <a:pt x="2490" y="11"/>
                    <a:pt x="2451" y="0"/>
                    <a:pt x="24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54"/>
            <p:cNvSpPr/>
            <p:nvPr/>
          </p:nvSpPr>
          <p:spPr>
            <a:xfrm flipH="1">
              <a:off x="7295775" y="4024418"/>
              <a:ext cx="233077" cy="132507"/>
            </a:xfrm>
            <a:custGeom>
              <a:avLst/>
              <a:gdLst/>
              <a:ahLst/>
              <a:cxnLst/>
              <a:rect l="l" t="t" r="r" b="b"/>
              <a:pathLst>
                <a:path w="9787" h="5564" extrusionOk="0">
                  <a:moveTo>
                    <a:pt x="250" y="1"/>
                  </a:moveTo>
                  <a:cubicBezTo>
                    <a:pt x="195" y="1"/>
                    <a:pt x="155" y="14"/>
                    <a:pt x="131" y="44"/>
                  </a:cubicBezTo>
                  <a:cubicBezTo>
                    <a:pt x="1" y="175"/>
                    <a:pt x="523" y="795"/>
                    <a:pt x="1501" y="1284"/>
                  </a:cubicBezTo>
                  <a:cubicBezTo>
                    <a:pt x="1958" y="1512"/>
                    <a:pt x="2545" y="1741"/>
                    <a:pt x="3165" y="1969"/>
                  </a:cubicBezTo>
                  <a:cubicBezTo>
                    <a:pt x="3752" y="2197"/>
                    <a:pt x="4372" y="2458"/>
                    <a:pt x="4991" y="2752"/>
                  </a:cubicBezTo>
                  <a:cubicBezTo>
                    <a:pt x="6231" y="3306"/>
                    <a:pt x="7405" y="4024"/>
                    <a:pt x="8221" y="4611"/>
                  </a:cubicBezTo>
                  <a:cubicBezTo>
                    <a:pt x="9011" y="5158"/>
                    <a:pt x="9546" y="5564"/>
                    <a:pt x="9695" y="5564"/>
                  </a:cubicBezTo>
                  <a:cubicBezTo>
                    <a:pt x="9706" y="5564"/>
                    <a:pt x="9715" y="5562"/>
                    <a:pt x="9721" y="5557"/>
                  </a:cubicBezTo>
                  <a:cubicBezTo>
                    <a:pt x="9787" y="5492"/>
                    <a:pt x="9362" y="4905"/>
                    <a:pt x="8612" y="4155"/>
                  </a:cubicBezTo>
                  <a:cubicBezTo>
                    <a:pt x="7829" y="3437"/>
                    <a:pt x="6688" y="2556"/>
                    <a:pt x="5415" y="1904"/>
                  </a:cubicBezTo>
                  <a:cubicBezTo>
                    <a:pt x="4763" y="1578"/>
                    <a:pt x="4111" y="1284"/>
                    <a:pt x="3491" y="1088"/>
                  </a:cubicBezTo>
                  <a:cubicBezTo>
                    <a:pt x="2871" y="860"/>
                    <a:pt x="2317" y="664"/>
                    <a:pt x="1795" y="501"/>
                  </a:cubicBezTo>
                  <a:cubicBezTo>
                    <a:pt x="1024" y="262"/>
                    <a:pt x="491" y="1"/>
                    <a:pt x="2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54"/>
            <p:cNvSpPr/>
            <p:nvPr/>
          </p:nvSpPr>
          <p:spPr>
            <a:xfrm flipH="1">
              <a:off x="7315970" y="4034944"/>
              <a:ext cx="219860" cy="153940"/>
            </a:xfrm>
            <a:custGeom>
              <a:avLst/>
              <a:gdLst/>
              <a:ahLst/>
              <a:cxnLst/>
              <a:rect l="l" t="t" r="r" b="b"/>
              <a:pathLst>
                <a:path w="9232" h="6464" extrusionOk="0">
                  <a:moveTo>
                    <a:pt x="373" y="1"/>
                  </a:moveTo>
                  <a:cubicBezTo>
                    <a:pt x="299" y="1"/>
                    <a:pt x="250" y="19"/>
                    <a:pt x="228" y="59"/>
                  </a:cubicBezTo>
                  <a:cubicBezTo>
                    <a:pt x="0" y="418"/>
                    <a:pt x="2283" y="1886"/>
                    <a:pt x="4502" y="3452"/>
                  </a:cubicBezTo>
                  <a:cubicBezTo>
                    <a:pt x="6647" y="4913"/>
                    <a:pt x="8764" y="6464"/>
                    <a:pt x="9069" y="6464"/>
                  </a:cubicBezTo>
                  <a:cubicBezTo>
                    <a:pt x="9084" y="6464"/>
                    <a:pt x="9095" y="6460"/>
                    <a:pt x="9101" y="6453"/>
                  </a:cubicBezTo>
                  <a:cubicBezTo>
                    <a:pt x="9231" y="6290"/>
                    <a:pt x="7274" y="4332"/>
                    <a:pt x="5056" y="2701"/>
                  </a:cubicBezTo>
                  <a:cubicBezTo>
                    <a:pt x="3113" y="1222"/>
                    <a:pt x="963" y="1"/>
                    <a:pt x="3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54"/>
            <p:cNvSpPr/>
            <p:nvPr/>
          </p:nvSpPr>
          <p:spPr>
            <a:xfrm flipH="1">
              <a:off x="7287439" y="4075978"/>
              <a:ext cx="237269" cy="196783"/>
            </a:xfrm>
            <a:custGeom>
              <a:avLst/>
              <a:gdLst/>
              <a:ahLst/>
              <a:cxnLst/>
              <a:rect l="l" t="t" r="r" b="b"/>
              <a:pathLst>
                <a:path w="9963" h="8263" extrusionOk="0">
                  <a:moveTo>
                    <a:pt x="632" y="0"/>
                  </a:moveTo>
                  <a:cubicBezTo>
                    <a:pt x="593" y="0"/>
                    <a:pt x="564" y="11"/>
                    <a:pt x="544" y="32"/>
                  </a:cubicBezTo>
                  <a:cubicBezTo>
                    <a:pt x="1" y="640"/>
                    <a:pt x="9072" y="8262"/>
                    <a:pt x="9684" y="8262"/>
                  </a:cubicBezTo>
                  <a:cubicBezTo>
                    <a:pt x="9696" y="8262"/>
                    <a:pt x="9705" y="8259"/>
                    <a:pt x="9710" y="8253"/>
                  </a:cubicBezTo>
                  <a:cubicBezTo>
                    <a:pt x="9962" y="7969"/>
                    <a:pt x="1708" y="0"/>
                    <a:pt x="6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54"/>
            <p:cNvSpPr/>
            <p:nvPr/>
          </p:nvSpPr>
          <p:spPr>
            <a:xfrm flipH="1">
              <a:off x="8078050" y="2597328"/>
              <a:ext cx="239293" cy="350700"/>
            </a:xfrm>
            <a:custGeom>
              <a:avLst/>
              <a:gdLst/>
              <a:ahLst/>
              <a:cxnLst/>
              <a:rect l="l" t="t" r="r" b="b"/>
              <a:pathLst>
                <a:path w="10048" h="14726" extrusionOk="0">
                  <a:moveTo>
                    <a:pt x="9839" y="0"/>
                  </a:moveTo>
                  <a:cubicBezTo>
                    <a:pt x="9596" y="0"/>
                    <a:pt x="8930" y="845"/>
                    <a:pt x="7894" y="2003"/>
                  </a:cubicBezTo>
                  <a:cubicBezTo>
                    <a:pt x="6818" y="3243"/>
                    <a:pt x="5285" y="4874"/>
                    <a:pt x="3882" y="6635"/>
                  </a:cubicBezTo>
                  <a:cubicBezTo>
                    <a:pt x="3165" y="7516"/>
                    <a:pt x="2512" y="8429"/>
                    <a:pt x="1958" y="9342"/>
                  </a:cubicBezTo>
                  <a:cubicBezTo>
                    <a:pt x="1403" y="10256"/>
                    <a:pt x="979" y="11169"/>
                    <a:pt x="653" y="11952"/>
                  </a:cubicBezTo>
                  <a:cubicBezTo>
                    <a:pt x="33" y="13550"/>
                    <a:pt x="0" y="14725"/>
                    <a:pt x="66" y="14725"/>
                  </a:cubicBezTo>
                  <a:cubicBezTo>
                    <a:pt x="68" y="14725"/>
                    <a:pt x="69" y="14725"/>
                    <a:pt x="71" y="14725"/>
                  </a:cubicBezTo>
                  <a:cubicBezTo>
                    <a:pt x="204" y="14725"/>
                    <a:pt x="468" y="13627"/>
                    <a:pt x="1207" y="12180"/>
                  </a:cubicBezTo>
                  <a:cubicBezTo>
                    <a:pt x="1925" y="10713"/>
                    <a:pt x="3165" y="8886"/>
                    <a:pt x="4600" y="7222"/>
                  </a:cubicBezTo>
                  <a:cubicBezTo>
                    <a:pt x="6035" y="5526"/>
                    <a:pt x="7536" y="3895"/>
                    <a:pt x="8547" y="2525"/>
                  </a:cubicBezTo>
                  <a:cubicBezTo>
                    <a:pt x="9558" y="1155"/>
                    <a:pt x="10047" y="111"/>
                    <a:pt x="9884" y="13"/>
                  </a:cubicBezTo>
                  <a:cubicBezTo>
                    <a:pt x="9871" y="5"/>
                    <a:pt x="9856" y="0"/>
                    <a:pt x="98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54"/>
            <p:cNvSpPr/>
            <p:nvPr/>
          </p:nvSpPr>
          <p:spPr>
            <a:xfrm flipH="1">
              <a:off x="7698177" y="3684364"/>
              <a:ext cx="259488" cy="424336"/>
            </a:xfrm>
            <a:custGeom>
              <a:avLst/>
              <a:gdLst/>
              <a:ahLst/>
              <a:cxnLst/>
              <a:rect l="l" t="t" r="r" b="b"/>
              <a:pathLst>
                <a:path w="10896" h="17818" extrusionOk="0">
                  <a:moveTo>
                    <a:pt x="10684" y="1"/>
                  </a:moveTo>
                  <a:cubicBezTo>
                    <a:pt x="10480" y="1"/>
                    <a:pt x="10028" y="1192"/>
                    <a:pt x="9297" y="2972"/>
                  </a:cubicBezTo>
                  <a:cubicBezTo>
                    <a:pt x="8906" y="3853"/>
                    <a:pt x="8449" y="4896"/>
                    <a:pt x="7927" y="6005"/>
                  </a:cubicBezTo>
                  <a:cubicBezTo>
                    <a:pt x="7405" y="7082"/>
                    <a:pt x="6785" y="8224"/>
                    <a:pt x="6133" y="9365"/>
                  </a:cubicBezTo>
                  <a:cubicBezTo>
                    <a:pt x="5481" y="10474"/>
                    <a:pt x="4796" y="11551"/>
                    <a:pt x="4111" y="12562"/>
                  </a:cubicBezTo>
                  <a:cubicBezTo>
                    <a:pt x="3393" y="13541"/>
                    <a:pt x="2708" y="14454"/>
                    <a:pt x="2088" y="15237"/>
                  </a:cubicBezTo>
                  <a:cubicBezTo>
                    <a:pt x="881" y="16770"/>
                    <a:pt x="0" y="17716"/>
                    <a:pt x="66" y="17814"/>
                  </a:cubicBezTo>
                  <a:cubicBezTo>
                    <a:pt x="68" y="17816"/>
                    <a:pt x="72" y="17817"/>
                    <a:pt x="77" y="17817"/>
                  </a:cubicBezTo>
                  <a:cubicBezTo>
                    <a:pt x="209" y="17817"/>
                    <a:pt x="1226" y="17009"/>
                    <a:pt x="2545" y="15596"/>
                  </a:cubicBezTo>
                  <a:cubicBezTo>
                    <a:pt x="3230" y="14911"/>
                    <a:pt x="3980" y="13997"/>
                    <a:pt x="4730" y="13051"/>
                  </a:cubicBezTo>
                  <a:cubicBezTo>
                    <a:pt x="5513" y="12040"/>
                    <a:pt x="6263" y="10964"/>
                    <a:pt x="6948" y="9822"/>
                  </a:cubicBezTo>
                  <a:cubicBezTo>
                    <a:pt x="7634" y="8680"/>
                    <a:pt x="8253" y="7506"/>
                    <a:pt x="8775" y="6397"/>
                  </a:cubicBezTo>
                  <a:cubicBezTo>
                    <a:pt x="9297" y="5255"/>
                    <a:pt x="9754" y="4179"/>
                    <a:pt x="10047" y="3233"/>
                  </a:cubicBezTo>
                  <a:cubicBezTo>
                    <a:pt x="10700" y="1341"/>
                    <a:pt x="10895" y="36"/>
                    <a:pt x="10700" y="3"/>
                  </a:cubicBezTo>
                  <a:cubicBezTo>
                    <a:pt x="10695" y="2"/>
                    <a:pt x="10689" y="1"/>
                    <a:pt x="106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54"/>
            <p:cNvSpPr/>
            <p:nvPr/>
          </p:nvSpPr>
          <p:spPr>
            <a:xfrm flipH="1">
              <a:off x="7089132" y="4391860"/>
              <a:ext cx="156179" cy="210977"/>
            </a:xfrm>
            <a:custGeom>
              <a:avLst/>
              <a:gdLst/>
              <a:ahLst/>
              <a:cxnLst/>
              <a:rect l="l" t="t" r="r" b="b"/>
              <a:pathLst>
                <a:path w="6558" h="8859" extrusionOk="0">
                  <a:moveTo>
                    <a:pt x="408" y="0"/>
                  </a:moveTo>
                  <a:cubicBezTo>
                    <a:pt x="390" y="0"/>
                    <a:pt x="374" y="4"/>
                    <a:pt x="360" y="12"/>
                  </a:cubicBezTo>
                  <a:cubicBezTo>
                    <a:pt x="1" y="208"/>
                    <a:pt x="1208" y="2654"/>
                    <a:pt x="2774" y="4840"/>
                  </a:cubicBezTo>
                  <a:cubicBezTo>
                    <a:pt x="4289" y="6987"/>
                    <a:pt x="6110" y="8858"/>
                    <a:pt x="6373" y="8858"/>
                  </a:cubicBezTo>
                  <a:cubicBezTo>
                    <a:pt x="6382" y="8858"/>
                    <a:pt x="6389" y="8856"/>
                    <a:pt x="6394" y="8852"/>
                  </a:cubicBezTo>
                  <a:cubicBezTo>
                    <a:pt x="6557" y="8722"/>
                    <a:pt x="4992" y="6536"/>
                    <a:pt x="3556" y="4318"/>
                  </a:cubicBezTo>
                  <a:cubicBezTo>
                    <a:pt x="2148" y="2189"/>
                    <a:pt x="829" y="0"/>
                    <a:pt x="4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54"/>
            <p:cNvSpPr/>
            <p:nvPr/>
          </p:nvSpPr>
          <p:spPr>
            <a:xfrm flipH="1">
              <a:off x="8135015" y="4401052"/>
              <a:ext cx="108263" cy="153583"/>
            </a:xfrm>
            <a:custGeom>
              <a:avLst/>
              <a:gdLst/>
              <a:ahLst/>
              <a:cxnLst/>
              <a:rect l="l" t="t" r="r" b="b"/>
              <a:pathLst>
                <a:path w="4546" h="6449" extrusionOk="0">
                  <a:moveTo>
                    <a:pt x="3769" y="1"/>
                  </a:moveTo>
                  <a:cubicBezTo>
                    <a:pt x="2914" y="1"/>
                    <a:pt x="1" y="6285"/>
                    <a:pt x="381" y="6444"/>
                  </a:cubicBezTo>
                  <a:cubicBezTo>
                    <a:pt x="386" y="6447"/>
                    <a:pt x="393" y="6448"/>
                    <a:pt x="400" y="6448"/>
                  </a:cubicBezTo>
                  <a:cubicBezTo>
                    <a:pt x="857" y="6448"/>
                    <a:pt x="4545" y="403"/>
                    <a:pt x="3839" y="18"/>
                  </a:cubicBezTo>
                  <a:cubicBezTo>
                    <a:pt x="3817" y="6"/>
                    <a:pt x="3794" y="1"/>
                    <a:pt x="37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54"/>
            <p:cNvSpPr/>
            <p:nvPr/>
          </p:nvSpPr>
          <p:spPr>
            <a:xfrm flipH="1">
              <a:off x="7047956" y="2540267"/>
              <a:ext cx="170944" cy="232244"/>
            </a:xfrm>
            <a:custGeom>
              <a:avLst/>
              <a:gdLst/>
              <a:ahLst/>
              <a:cxnLst/>
              <a:rect l="l" t="t" r="r" b="b"/>
              <a:pathLst>
                <a:path w="7178" h="9752" extrusionOk="0">
                  <a:moveTo>
                    <a:pt x="371" y="1"/>
                  </a:moveTo>
                  <a:cubicBezTo>
                    <a:pt x="338" y="1"/>
                    <a:pt x="313" y="10"/>
                    <a:pt x="294" y="28"/>
                  </a:cubicBezTo>
                  <a:cubicBezTo>
                    <a:pt x="1" y="322"/>
                    <a:pt x="1958" y="2507"/>
                    <a:pt x="3622" y="4888"/>
                  </a:cubicBezTo>
                  <a:cubicBezTo>
                    <a:pt x="5319" y="7226"/>
                    <a:pt x="6764" y="9751"/>
                    <a:pt x="6971" y="9751"/>
                  </a:cubicBezTo>
                  <a:cubicBezTo>
                    <a:pt x="6975" y="9751"/>
                    <a:pt x="6979" y="9750"/>
                    <a:pt x="6982" y="9749"/>
                  </a:cubicBezTo>
                  <a:cubicBezTo>
                    <a:pt x="7177" y="9651"/>
                    <a:pt x="6101" y="6845"/>
                    <a:pt x="4405" y="4366"/>
                  </a:cubicBezTo>
                  <a:cubicBezTo>
                    <a:pt x="2845" y="2011"/>
                    <a:pt x="855" y="1"/>
                    <a:pt x="3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54"/>
            <p:cNvSpPr/>
            <p:nvPr/>
          </p:nvSpPr>
          <p:spPr>
            <a:xfrm flipH="1">
              <a:off x="8131657" y="2798827"/>
              <a:ext cx="62943" cy="272729"/>
            </a:xfrm>
            <a:custGeom>
              <a:avLst/>
              <a:gdLst/>
              <a:ahLst/>
              <a:cxnLst/>
              <a:rect l="l" t="t" r="r" b="b"/>
              <a:pathLst>
                <a:path w="2643" h="11452" extrusionOk="0">
                  <a:moveTo>
                    <a:pt x="653" y="1"/>
                  </a:moveTo>
                  <a:cubicBezTo>
                    <a:pt x="457" y="1"/>
                    <a:pt x="229" y="718"/>
                    <a:pt x="131" y="1827"/>
                  </a:cubicBezTo>
                  <a:cubicBezTo>
                    <a:pt x="0" y="2937"/>
                    <a:pt x="66" y="4470"/>
                    <a:pt x="327" y="5938"/>
                  </a:cubicBezTo>
                  <a:cubicBezTo>
                    <a:pt x="588" y="7405"/>
                    <a:pt x="1077" y="8841"/>
                    <a:pt x="1566" y="9852"/>
                  </a:cubicBezTo>
                  <a:cubicBezTo>
                    <a:pt x="2043" y="10838"/>
                    <a:pt x="2458" y="11452"/>
                    <a:pt x="2539" y="11452"/>
                  </a:cubicBezTo>
                  <a:cubicBezTo>
                    <a:pt x="2541" y="11452"/>
                    <a:pt x="2543" y="11451"/>
                    <a:pt x="2545" y="11450"/>
                  </a:cubicBezTo>
                  <a:cubicBezTo>
                    <a:pt x="2643" y="11385"/>
                    <a:pt x="2382" y="10700"/>
                    <a:pt x="2055" y="9656"/>
                  </a:cubicBezTo>
                  <a:cubicBezTo>
                    <a:pt x="1729" y="8612"/>
                    <a:pt x="1370" y="7210"/>
                    <a:pt x="1175" y="5807"/>
                  </a:cubicBezTo>
                  <a:cubicBezTo>
                    <a:pt x="946" y="4372"/>
                    <a:pt x="881" y="2937"/>
                    <a:pt x="849" y="1860"/>
                  </a:cubicBezTo>
                  <a:cubicBezTo>
                    <a:pt x="849" y="784"/>
                    <a:pt x="849" y="33"/>
                    <a:pt x="6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54"/>
            <p:cNvSpPr/>
            <p:nvPr/>
          </p:nvSpPr>
          <p:spPr>
            <a:xfrm flipH="1">
              <a:off x="8182145" y="2831311"/>
              <a:ext cx="32650" cy="203737"/>
            </a:xfrm>
            <a:custGeom>
              <a:avLst/>
              <a:gdLst/>
              <a:ahLst/>
              <a:cxnLst/>
              <a:rect l="l" t="t" r="r" b="b"/>
              <a:pathLst>
                <a:path w="1371" h="8555" extrusionOk="0">
                  <a:moveTo>
                    <a:pt x="1142" y="1"/>
                  </a:moveTo>
                  <a:cubicBezTo>
                    <a:pt x="971" y="1"/>
                    <a:pt x="669" y="450"/>
                    <a:pt x="424" y="1214"/>
                  </a:cubicBezTo>
                  <a:cubicBezTo>
                    <a:pt x="163" y="2029"/>
                    <a:pt x="0" y="3138"/>
                    <a:pt x="0" y="4280"/>
                  </a:cubicBezTo>
                  <a:cubicBezTo>
                    <a:pt x="0" y="5389"/>
                    <a:pt x="196" y="6498"/>
                    <a:pt x="457" y="7314"/>
                  </a:cubicBezTo>
                  <a:cubicBezTo>
                    <a:pt x="710" y="8072"/>
                    <a:pt x="993" y="8555"/>
                    <a:pt x="1070" y="8555"/>
                  </a:cubicBezTo>
                  <a:cubicBezTo>
                    <a:pt x="1072" y="8555"/>
                    <a:pt x="1075" y="8554"/>
                    <a:pt x="1077" y="8553"/>
                  </a:cubicBezTo>
                  <a:cubicBezTo>
                    <a:pt x="1175" y="8521"/>
                    <a:pt x="1077" y="7999"/>
                    <a:pt x="979" y="7183"/>
                  </a:cubicBezTo>
                  <a:cubicBezTo>
                    <a:pt x="881" y="6400"/>
                    <a:pt x="816" y="5324"/>
                    <a:pt x="848" y="4280"/>
                  </a:cubicBezTo>
                  <a:cubicBezTo>
                    <a:pt x="881" y="3204"/>
                    <a:pt x="1044" y="2160"/>
                    <a:pt x="1142" y="1377"/>
                  </a:cubicBezTo>
                  <a:cubicBezTo>
                    <a:pt x="1272" y="594"/>
                    <a:pt x="1370" y="72"/>
                    <a:pt x="1175" y="7"/>
                  </a:cubicBezTo>
                  <a:cubicBezTo>
                    <a:pt x="1164" y="3"/>
                    <a:pt x="1153" y="1"/>
                    <a:pt x="114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54"/>
            <p:cNvSpPr/>
            <p:nvPr/>
          </p:nvSpPr>
          <p:spPr>
            <a:xfrm flipH="1">
              <a:off x="7162934" y="2658985"/>
              <a:ext cx="48964" cy="430408"/>
            </a:xfrm>
            <a:custGeom>
              <a:avLst/>
              <a:gdLst/>
              <a:ahLst/>
              <a:cxnLst/>
              <a:rect l="l" t="t" r="r" b="b"/>
              <a:pathLst>
                <a:path w="2056" h="18073" extrusionOk="0">
                  <a:moveTo>
                    <a:pt x="166" y="1"/>
                  </a:moveTo>
                  <a:cubicBezTo>
                    <a:pt x="165" y="1"/>
                    <a:pt x="164" y="1"/>
                    <a:pt x="164" y="1"/>
                  </a:cubicBezTo>
                  <a:cubicBezTo>
                    <a:pt x="0" y="34"/>
                    <a:pt x="783" y="4503"/>
                    <a:pt x="1240" y="9037"/>
                  </a:cubicBezTo>
                  <a:cubicBezTo>
                    <a:pt x="1468" y="11288"/>
                    <a:pt x="1664" y="13538"/>
                    <a:pt x="1762" y="15235"/>
                  </a:cubicBezTo>
                  <a:cubicBezTo>
                    <a:pt x="1827" y="16083"/>
                    <a:pt x="1860" y="16800"/>
                    <a:pt x="1892" y="17290"/>
                  </a:cubicBezTo>
                  <a:cubicBezTo>
                    <a:pt x="1925" y="17779"/>
                    <a:pt x="1958" y="18073"/>
                    <a:pt x="1990" y="18073"/>
                  </a:cubicBezTo>
                  <a:cubicBezTo>
                    <a:pt x="1990" y="18073"/>
                    <a:pt x="2023" y="17779"/>
                    <a:pt x="2023" y="17290"/>
                  </a:cubicBezTo>
                  <a:cubicBezTo>
                    <a:pt x="2056" y="16768"/>
                    <a:pt x="2056" y="16083"/>
                    <a:pt x="2023" y="15235"/>
                  </a:cubicBezTo>
                  <a:cubicBezTo>
                    <a:pt x="1990" y="13506"/>
                    <a:pt x="1860" y="11255"/>
                    <a:pt x="1664" y="8972"/>
                  </a:cubicBezTo>
                  <a:cubicBezTo>
                    <a:pt x="1242" y="4454"/>
                    <a:pt x="366" y="1"/>
                    <a:pt x="1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54"/>
            <p:cNvSpPr/>
            <p:nvPr/>
          </p:nvSpPr>
          <p:spPr>
            <a:xfrm flipH="1">
              <a:off x="7145073" y="2840003"/>
              <a:ext cx="24887" cy="294449"/>
            </a:xfrm>
            <a:custGeom>
              <a:avLst/>
              <a:gdLst/>
              <a:ahLst/>
              <a:cxnLst/>
              <a:rect l="l" t="t" r="r" b="b"/>
              <a:pathLst>
                <a:path w="1045" h="12364" extrusionOk="0">
                  <a:moveTo>
                    <a:pt x="200" y="0"/>
                  </a:moveTo>
                  <a:cubicBezTo>
                    <a:pt x="199" y="0"/>
                    <a:pt x="198" y="0"/>
                    <a:pt x="197" y="1"/>
                  </a:cubicBezTo>
                  <a:cubicBezTo>
                    <a:pt x="1" y="33"/>
                    <a:pt x="360" y="3099"/>
                    <a:pt x="523" y="6198"/>
                  </a:cubicBezTo>
                  <a:cubicBezTo>
                    <a:pt x="653" y="7731"/>
                    <a:pt x="719" y="9265"/>
                    <a:pt x="751" y="10439"/>
                  </a:cubicBezTo>
                  <a:cubicBezTo>
                    <a:pt x="816" y="11581"/>
                    <a:pt x="849" y="12364"/>
                    <a:pt x="914" y="12364"/>
                  </a:cubicBezTo>
                  <a:cubicBezTo>
                    <a:pt x="947" y="12364"/>
                    <a:pt x="1012" y="11581"/>
                    <a:pt x="1012" y="10439"/>
                  </a:cubicBezTo>
                  <a:cubicBezTo>
                    <a:pt x="1045" y="9265"/>
                    <a:pt x="1045" y="7699"/>
                    <a:pt x="947" y="6166"/>
                  </a:cubicBezTo>
                  <a:cubicBezTo>
                    <a:pt x="817" y="3083"/>
                    <a:pt x="397" y="0"/>
                    <a:pt x="2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54"/>
            <p:cNvSpPr/>
            <p:nvPr/>
          </p:nvSpPr>
          <p:spPr>
            <a:xfrm flipH="1">
              <a:off x="7720706" y="3560121"/>
              <a:ext cx="96355" cy="204380"/>
            </a:xfrm>
            <a:custGeom>
              <a:avLst/>
              <a:gdLst/>
              <a:ahLst/>
              <a:cxnLst/>
              <a:rect l="l" t="t" r="r" b="b"/>
              <a:pathLst>
                <a:path w="4046" h="8582" extrusionOk="0">
                  <a:moveTo>
                    <a:pt x="3944" y="1"/>
                  </a:moveTo>
                  <a:cubicBezTo>
                    <a:pt x="3746" y="1"/>
                    <a:pt x="3288" y="2300"/>
                    <a:pt x="2284" y="4437"/>
                  </a:cubicBezTo>
                  <a:cubicBezTo>
                    <a:pt x="1827" y="5514"/>
                    <a:pt x="1273" y="6558"/>
                    <a:pt x="784" y="7308"/>
                  </a:cubicBezTo>
                  <a:cubicBezTo>
                    <a:pt x="327" y="8058"/>
                    <a:pt x="1" y="8548"/>
                    <a:pt x="33" y="8580"/>
                  </a:cubicBezTo>
                  <a:cubicBezTo>
                    <a:pt x="34" y="8581"/>
                    <a:pt x="36" y="8582"/>
                    <a:pt x="38" y="8582"/>
                  </a:cubicBezTo>
                  <a:cubicBezTo>
                    <a:pt x="96" y="8582"/>
                    <a:pt x="509" y="8162"/>
                    <a:pt x="1012" y="7439"/>
                  </a:cubicBezTo>
                  <a:cubicBezTo>
                    <a:pt x="1566" y="6721"/>
                    <a:pt x="2186" y="5710"/>
                    <a:pt x="2675" y="4601"/>
                  </a:cubicBezTo>
                  <a:cubicBezTo>
                    <a:pt x="3197" y="3524"/>
                    <a:pt x="3589" y="2382"/>
                    <a:pt x="3785" y="1502"/>
                  </a:cubicBezTo>
                  <a:cubicBezTo>
                    <a:pt x="3980" y="621"/>
                    <a:pt x="4046" y="1"/>
                    <a:pt x="3948" y="1"/>
                  </a:cubicBezTo>
                  <a:cubicBezTo>
                    <a:pt x="3946" y="1"/>
                    <a:pt x="3945" y="1"/>
                    <a:pt x="39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54"/>
            <p:cNvSpPr/>
            <p:nvPr/>
          </p:nvSpPr>
          <p:spPr>
            <a:xfrm flipH="1">
              <a:off x="7699772" y="3610537"/>
              <a:ext cx="89259" cy="149296"/>
            </a:xfrm>
            <a:custGeom>
              <a:avLst/>
              <a:gdLst/>
              <a:ahLst/>
              <a:cxnLst/>
              <a:rect l="l" t="t" r="r" b="b"/>
              <a:pathLst>
                <a:path w="3748" h="6269" extrusionOk="0">
                  <a:moveTo>
                    <a:pt x="3406" y="0"/>
                  </a:moveTo>
                  <a:cubicBezTo>
                    <a:pt x="3004" y="0"/>
                    <a:pt x="0" y="6171"/>
                    <a:pt x="161" y="6268"/>
                  </a:cubicBezTo>
                  <a:cubicBezTo>
                    <a:pt x="162" y="6268"/>
                    <a:pt x="163" y="6268"/>
                    <a:pt x="164" y="6268"/>
                  </a:cubicBezTo>
                  <a:cubicBezTo>
                    <a:pt x="392" y="6268"/>
                    <a:pt x="3748" y="167"/>
                    <a:pt x="3423" y="4"/>
                  </a:cubicBezTo>
                  <a:cubicBezTo>
                    <a:pt x="3418" y="2"/>
                    <a:pt x="3413" y="0"/>
                    <a:pt x="340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54"/>
            <p:cNvSpPr/>
            <p:nvPr/>
          </p:nvSpPr>
          <p:spPr>
            <a:xfrm flipH="1">
              <a:off x="6754317" y="2640362"/>
              <a:ext cx="45082" cy="235411"/>
            </a:xfrm>
            <a:custGeom>
              <a:avLst/>
              <a:gdLst/>
              <a:ahLst/>
              <a:cxnLst/>
              <a:rect l="l" t="t" r="r" b="b"/>
              <a:pathLst>
                <a:path w="1893" h="9885" extrusionOk="0">
                  <a:moveTo>
                    <a:pt x="1632" y="0"/>
                  </a:moveTo>
                  <a:cubicBezTo>
                    <a:pt x="1436" y="0"/>
                    <a:pt x="1436" y="2512"/>
                    <a:pt x="1044" y="4991"/>
                  </a:cubicBezTo>
                  <a:cubicBezTo>
                    <a:pt x="849" y="6198"/>
                    <a:pt x="620" y="7438"/>
                    <a:pt x="392" y="8351"/>
                  </a:cubicBezTo>
                  <a:cubicBezTo>
                    <a:pt x="164" y="9264"/>
                    <a:pt x="1" y="9851"/>
                    <a:pt x="66" y="9884"/>
                  </a:cubicBezTo>
                  <a:cubicBezTo>
                    <a:pt x="98" y="9884"/>
                    <a:pt x="359" y="9330"/>
                    <a:pt x="653" y="8416"/>
                  </a:cubicBezTo>
                  <a:cubicBezTo>
                    <a:pt x="947" y="7503"/>
                    <a:pt x="1240" y="6296"/>
                    <a:pt x="1469" y="5056"/>
                  </a:cubicBezTo>
                  <a:cubicBezTo>
                    <a:pt x="1893" y="2545"/>
                    <a:pt x="1795" y="0"/>
                    <a:pt x="16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54"/>
            <p:cNvSpPr/>
            <p:nvPr/>
          </p:nvSpPr>
          <p:spPr>
            <a:xfrm flipH="1">
              <a:off x="8528629" y="3347286"/>
              <a:ext cx="17885" cy="212882"/>
            </a:xfrm>
            <a:custGeom>
              <a:avLst/>
              <a:gdLst/>
              <a:ahLst/>
              <a:cxnLst/>
              <a:rect l="l" t="t" r="r" b="b"/>
              <a:pathLst>
                <a:path w="751" h="8939" extrusionOk="0">
                  <a:moveTo>
                    <a:pt x="201" y="0"/>
                  </a:moveTo>
                  <a:cubicBezTo>
                    <a:pt x="199" y="0"/>
                    <a:pt x="198" y="0"/>
                    <a:pt x="196" y="0"/>
                  </a:cubicBezTo>
                  <a:cubicBezTo>
                    <a:pt x="1" y="33"/>
                    <a:pt x="294" y="2251"/>
                    <a:pt x="294" y="4469"/>
                  </a:cubicBezTo>
                  <a:cubicBezTo>
                    <a:pt x="327" y="6720"/>
                    <a:pt x="98" y="8938"/>
                    <a:pt x="196" y="8938"/>
                  </a:cubicBezTo>
                  <a:cubicBezTo>
                    <a:pt x="197" y="8938"/>
                    <a:pt x="198" y="8939"/>
                    <a:pt x="199" y="8939"/>
                  </a:cubicBezTo>
                  <a:cubicBezTo>
                    <a:pt x="300" y="8939"/>
                    <a:pt x="718" y="6736"/>
                    <a:pt x="718" y="4469"/>
                  </a:cubicBezTo>
                  <a:cubicBezTo>
                    <a:pt x="751" y="2235"/>
                    <a:pt x="397" y="0"/>
                    <a:pt x="2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7" name="Google Shape;1487;p54"/>
          <p:cNvGrpSpPr/>
          <p:nvPr/>
        </p:nvGrpSpPr>
        <p:grpSpPr>
          <a:xfrm>
            <a:off x="6122838" y="461600"/>
            <a:ext cx="736750" cy="709200"/>
            <a:chOff x="1426600" y="736000"/>
            <a:chExt cx="736750" cy="709200"/>
          </a:xfrm>
        </p:grpSpPr>
        <p:sp>
          <p:nvSpPr>
            <p:cNvPr id="1488" name="Google Shape;1488;p54"/>
            <p:cNvSpPr/>
            <p:nvPr/>
          </p:nvSpPr>
          <p:spPr>
            <a:xfrm>
              <a:off x="1611200" y="1094650"/>
              <a:ext cx="123075" cy="31600"/>
            </a:xfrm>
            <a:custGeom>
              <a:avLst/>
              <a:gdLst/>
              <a:ahLst/>
              <a:cxnLst/>
              <a:rect l="l" t="t" r="r" b="b"/>
              <a:pathLst>
                <a:path w="4923" h="1264" extrusionOk="0">
                  <a:moveTo>
                    <a:pt x="0" y="0"/>
                  </a:moveTo>
                  <a:lnTo>
                    <a:pt x="0" y="33"/>
                  </a:lnTo>
                  <a:cubicBezTo>
                    <a:pt x="0" y="33"/>
                    <a:pt x="1231" y="389"/>
                    <a:pt x="2461" y="713"/>
                  </a:cubicBezTo>
                  <a:cubicBezTo>
                    <a:pt x="2753" y="810"/>
                    <a:pt x="3044" y="907"/>
                    <a:pt x="3335" y="972"/>
                  </a:cubicBezTo>
                  <a:cubicBezTo>
                    <a:pt x="3627" y="1036"/>
                    <a:pt x="3918" y="1101"/>
                    <a:pt x="4145" y="1134"/>
                  </a:cubicBezTo>
                  <a:cubicBezTo>
                    <a:pt x="4598" y="1231"/>
                    <a:pt x="4922" y="1263"/>
                    <a:pt x="4922" y="1263"/>
                  </a:cubicBezTo>
                  <a:cubicBezTo>
                    <a:pt x="4922" y="1263"/>
                    <a:pt x="4631" y="1134"/>
                    <a:pt x="4177" y="1004"/>
                  </a:cubicBezTo>
                  <a:cubicBezTo>
                    <a:pt x="3951" y="907"/>
                    <a:pt x="3692" y="842"/>
                    <a:pt x="3400" y="777"/>
                  </a:cubicBezTo>
                  <a:cubicBezTo>
                    <a:pt x="3109" y="713"/>
                    <a:pt x="2785" y="648"/>
                    <a:pt x="2494" y="551"/>
                  </a:cubicBezTo>
                  <a:cubicBezTo>
                    <a:pt x="1263" y="292"/>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54"/>
            <p:cNvSpPr/>
            <p:nvPr/>
          </p:nvSpPr>
          <p:spPr>
            <a:xfrm>
              <a:off x="1674325" y="995875"/>
              <a:ext cx="71275" cy="106075"/>
            </a:xfrm>
            <a:custGeom>
              <a:avLst/>
              <a:gdLst/>
              <a:ahLst/>
              <a:cxnLst/>
              <a:rect l="l" t="t" r="r" b="b"/>
              <a:pathLst>
                <a:path w="2851" h="4243" extrusionOk="0">
                  <a:moveTo>
                    <a:pt x="1" y="0"/>
                  </a:moveTo>
                  <a:cubicBezTo>
                    <a:pt x="1" y="0"/>
                    <a:pt x="681" y="1069"/>
                    <a:pt x="1361" y="2170"/>
                  </a:cubicBezTo>
                  <a:cubicBezTo>
                    <a:pt x="1555" y="2429"/>
                    <a:pt x="1717" y="2688"/>
                    <a:pt x="1879" y="2947"/>
                  </a:cubicBezTo>
                  <a:cubicBezTo>
                    <a:pt x="2041" y="3206"/>
                    <a:pt x="2203" y="3433"/>
                    <a:pt x="2332" y="3627"/>
                  </a:cubicBezTo>
                  <a:cubicBezTo>
                    <a:pt x="2624" y="3984"/>
                    <a:pt x="2851" y="4243"/>
                    <a:pt x="2851" y="4243"/>
                  </a:cubicBezTo>
                  <a:lnTo>
                    <a:pt x="2851" y="4210"/>
                  </a:lnTo>
                  <a:cubicBezTo>
                    <a:pt x="2851" y="4210"/>
                    <a:pt x="2721" y="3919"/>
                    <a:pt x="2494" y="3530"/>
                  </a:cubicBezTo>
                  <a:cubicBezTo>
                    <a:pt x="2365" y="3303"/>
                    <a:pt x="2203" y="3077"/>
                    <a:pt x="2041" y="2818"/>
                  </a:cubicBezTo>
                  <a:cubicBezTo>
                    <a:pt x="1879" y="2591"/>
                    <a:pt x="1685" y="2332"/>
                    <a:pt x="1491" y="2073"/>
                  </a:cubicBezTo>
                  <a:lnTo>
                    <a:pt x="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54"/>
            <p:cNvSpPr/>
            <p:nvPr/>
          </p:nvSpPr>
          <p:spPr>
            <a:xfrm>
              <a:off x="1773900" y="736000"/>
              <a:ext cx="6525" cy="374850"/>
            </a:xfrm>
            <a:custGeom>
              <a:avLst/>
              <a:gdLst/>
              <a:ahLst/>
              <a:cxnLst/>
              <a:rect l="l" t="t" r="r" b="b"/>
              <a:pathLst>
                <a:path w="261" h="14994" extrusionOk="0">
                  <a:moveTo>
                    <a:pt x="228" y="1"/>
                  </a:moveTo>
                  <a:cubicBezTo>
                    <a:pt x="228" y="1"/>
                    <a:pt x="163" y="3725"/>
                    <a:pt x="98" y="7481"/>
                  </a:cubicBezTo>
                  <a:cubicBezTo>
                    <a:pt x="33" y="9359"/>
                    <a:pt x="1" y="11237"/>
                    <a:pt x="33" y="12630"/>
                  </a:cubicBezTo>
                  <a:cubicBezTo>
                    <a:pt x="33" y="14055"/>
                    <a:pt x="66" y="14994"/>
                    <a:pt x="66" y="14994"/>
                  </a:cubicBezTo>
                  <a:lnTo>
                    <a:pt x="98" y="14994"/>
                  </a:lnTo>
                  <a:cubicBezTo>
                    <a:pt x="98" y="14994"/>
                    <a:pt x="163" y="14055"/>
                    <a:pt x="195" y="12630"/>
                  </a:cubicBezTo>
                  <a:cubicBezTo>
                    <a:pt x="228" y="11237"/>
                    <a:pt x="260" y="9359"/>
                    <a:pt x="260" y="7481"/>
                  </a:cubicBezTo>
                  <a:lnTo>
                    <a:pt x="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54"/>
            <p:cNvSpPr/>
            <p:nvPr/>
          </p:nvSpPr>
          <p:spPr>
            <a:xfrm>
              <a:off x="1800625" y="982100"/>
              <a:ext cx="89075" cy="136050"/>
            </a:xfrm>
            <a:custGeom>
              <a:avLst/>
              <a:gdLst/>
              <a:ahLst/>
              <a:cxnLst/>
              <a:rect l="l" t="t" r="r" b="b"/>
              <a:pathLst>
                <a:path w="3563" h="5442" extrusionOk="0">
                  <a:moveTo>
                    <a:pt x="3530" y="1"/>
                  </a:moveTo>
                  <a:cubicBezTo>
                    <a:pt x="3530" y="1"/>
                    <a:pt x="2624" y="1329"/>
                    <a:pt x="1717" y="2689"/>
                  </a:cubicBezTo>
                  <a:cubicBezTo>
                    <a:pt x="1490" y="3013"/>
                    <a:pt x="1264" y="3336"/>
                    <a:pt x="1037" y="3660"/>
                  </a:cubicBezTo>
                  <a:cubicBezTo>
                    <a:pt x="843" y="3984"/>
                    <a:pt x="648" y="4275"/>
                    <a:pt x="486" y="4535"/>
                  </a:cubicBezTo>
                  <a:cubicBezTo>
                    <a:pt x="163" y="5085"/>
                    <a:pt x="1" y="5441"/>
                    <a:pt x="1" y="5441"/>
                  </a:cubicBezTo>
                  <a:cubicBezTo>
                    <a:pt x="1" y="5441"/>
                    <a:pt x="260" y="5117"/>
                    <a:pt x="616" y="4632"/>
                  </a:cubicBezTo>
                  <a:cubicBezTo>
                    <a:pt x="810" y="4373"/>
                    <a:pt x="1005" y="4081"/>
                    <a:pt x="1199" y="3790"/>
                  </a:cubicBezTo>
                  <a:cubicBezTo>
                    <a:pt x="1425" y="3466"/>
                    <a:pt x="1620" y="3110"/>
                    <a:pt x="1846" y="2753"/>
                  </a:cubicBezTo>
                  <a:cubicBezTo>
                    <a:pt x="2688" y="1393"/>
                    <a:pt x="3563" y="1"/>
                    <a:pt x="35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54"/>
            <p:cNvSpPr/>
            <p:nvPr/>
          </p:nvSpPr>
          <p:spPr>
            <a:xfrm>
              <a:off x="1814400" y="1076825"/>
              <a:ext cx="120650" cy="52650"/>
            </a:xfrm>
            <a:custGeom>
              <a:avLst/>
              <a:gdLst/>
              <a:ahLst/>
              <a:cxnLst/>
              <a:rect l="l" t="t" r="r" b="b"/>
              <a:pathLst>
                <a:path w="4826" h="2106" extrusionOk="0">
                  <a:moveTo>
                    <a:pt x="4825" y="1"/>
                  </a:moveTo>
                  <a:lnTo>
                    <a:pt x="2396" y="972"/>
                  </a:lnTo>
                  <a:cubicBezTo>
                    <a:pt x="2073" y="1102"/>
                    <a:pt x="1781" y="1231"/>
                    <a:pt x="1490" y="1328"/>
                  </a:cubicBezTo>
                  <a:cubicBezTo>
                    <a:pt x="1198" y="1458"/>
                    <a:pt x="939" y="1587"/>
                    <a:pt x="713" y="1685"/>
                  </a:cubicBezTo>
                  <a:cubicBezTo>
                    <a:pt x="292" y="1911"/>
                    <a:pt x="0" y="2073"/>
                    <a:pt x="0" y="2073"/>
                  </a:cubicBezTo>
                  <a:lnTo>
                    <a:pt x="0" y="2106"/>
                  </a:lnTo>
                  <a:cubicBezTo>
                    <a:pt x="0" y="2106"/>
                    <a:pt x="324" y="2008"/>
                    <a:pt x="777" y="1847"/>
                  </a:cubicBezTo>
                  <a:cubicBezTo>
                    <a:pt x="1004" y="1749"/>
                    <a:pt x="1295" y="1652"/>
                    <a:pt x="1555" y="1523"/>
                  </a:cubicBezTo>
                  <a:cubicBezTo>
                    <a:pt x="1846" y="1393"/>
                    <a:pt x="2137" y="1264"/>
                    <a:pt x="2461" y="1134"/>
                  </a:cubicBezTo>
                  <a:cubicBezTo>
                    <a:pt x="3627" y="584"/>
                    <a:pt x="4825" y="33"/>
                    <a:pt x="4825" y="33"/>
                  </a:cubicBezTo>
                  <a:lnTo>
                    <a:pt x="48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54"/>
            <p:cNvSpPr/>
            <p:nvPr/>
          </p:nvSpPr>
          <p:spPr>
            <a:xfrm>
              <a:off x="1817625" y="1135925"/>
              <a:ext cx="345725" cy="12175"/>
            </a:xfrm>
            <a:custGeom>
              <a:avLst/>
              <a:gdLst/>
              <a:ahLst/>
              <a:cxnLst/>
              <a:rect l="l" t="t" r="r" b="b"/>
              <a:pathLst>
                <a:path w="13829" h="487" extrusionOk="0">
                  <a:moveTo>
                    <a:pt x="13828" y="1"/>
                  </a:moveTo>
                  <a:cubicBezTo>
                    <a:pt x="13828" y="1"/>
                    <a:pt x="10395" y="65"/>
                    <a:pt x="6931" y="163"/>
                  </a:cubicBezTo>
                  <a:cubicBezTo>
                    <a:pt x="5182" y="195"/>
                    <a:pt x="3466" y="260"/>
                    <a:pt x="2170" y="325"/>
                  </a:cubicBezTo>
                  <a:cubicBezTo>
                    <a:pt x="875" y="389"/>
                    <a:pt x="1" y="454"/>
                    <a:pt x="1" y="454"/>
                  </a:cubicBezTo>
                  <a:lnTo>
                    <a:pt x="1" y="486"/>
                  </a:lnTo>
                  <a:lnTo>
                    <a:pt x="2170" y="486"/>
                  </a:lnTo>
                  <a:cubicBezTo>
                    <a:pt x="3466" y="454"/>
                    <a:pt x="5182" y="389"/>
                    <a:pt x="6931" y="325"/>
                  </a:cubicBezTo>
                  <a:cubicBezTo>
                    <a:pt x="10396" y="163"/>
                    <a:pt x="13828" y="1"/>
                    <a:pt x="13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54"/>
            <p:cNvSpPr/>
            <p:nvPr/>
          </p:nvSpPr>
          <p:spPr>
            <a:xfrm>
              <a:off x="1814400" y="1169925"/>
              <a:ext cx="114175" cy="83425"/>
            </a:xfrm>
            <a:custGeom>
              <a:avLst/>
              <a:gdLst/>
              <a:ahLst/>
              <a:cxnLst/>
              <a:rect l="l" t="t" r="r" b="b"/>
              <a:pathLst>
                <a:path w="4567" h="3337" extrusionOk="0">
                  <a:moveTo>
                    <a:pt x="0" y="1"/>
                  </a:moveTo>
                  <a:cubicBezTo>
                    <a:pt x="0" y="1"/>
                    <a:pt x="259" y="260"/>
                    <a:pt x="680" y="584"/>
                  </a:cubicBezTo>
                  <a:cubicBezTo>
                    <a:pt x="874" y="746"/>
                    <a:pt x="1134" y="940"/>
                    <a:pt x="1393" y="1134"/>
                  </a:cubicBezTo>
                  <a:cubicBezTo>
                    <a:pt x="1652" y="1328"/>
                    <a:pt x="1943" y="1523"/>
                    <a:pt x="2235" y="1717"/>
                  </a:cubicBezTo>
                  <a:cubicBezTo>
                    <a:pt x="3400" y="2527"/>
                    <a:pt x="4566" y="3336"/>
                    <a:pt x="4566" y="3336"/>
                  </a:cubicBezTo>
                  <a:lnTo>
                    <a:pt x="4566" y="3304"/>
                  </a:lnTo>
                  <a:lnTo>
                    <a:pt x="2332" y="1588"/>
                  </a:lnTo>
                  <a:cubicBezTo>
                    <a:pt x="2040" y="1393"/>
                    <a:pt x="1781" y="1167"/>
                    <a:pt x="1522" y="972"/>
                  </a:cubicBezTo>
                  <a:cubicBezTo>
                    <a:pt x="1231" y="778"/>
                    <a:pt x="972" y="584"/>
                    <a:pt x="777" y="454"/>
                  </a:cubicBezTo>
                  <a:cubicBezTo>
                    <a:pt x="324" y="163"/>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54"/>
            <p:cNvSpPr/>
            <p:nvPr/>
          </p:nvSpPr>
          <p:spPr>
            <a:xfrm>
              <a:off x="1804675" y="1195025"/>
              <a:ext cx="68025" cy="102025"/>
            </a:xfrm>
            <a:custGeom>
              <a:avLst/>
              <a:gdLst/>
              <a:ahLst/>
              <a:cxnLst/>
              <a:rect l="l" t="t" r="r" b="b"/>
              <a:pathLst>
                <a:path w="2721" h="4081" extrusionOk="0">
                  <a:moveTo>
                    <a:pt x="1" y="1"/>
                  </a:moveTo>
                  <a:cubicBezTo>
                    <a:pt x="1" y="1"/>
                    <a:pt x="130" y="292"/>
                    <a:pt x="357" y="681"/>
                  </a:cubicBezTo>
                  <a:cubicBezTo>
                    <a:pt x="486" y="875"/>
                    <a:pt x="616" y="1102"/>
                    <a:pt x="778" y="1361"/>
                  </a:cubicBezTo>
                  <a:cubicBezTo>
                    <a:pt x="940" y="1587"/>
                    <a:pt x="1134" y="1846"/>
                    <a:pt x="1296" y="2073"/>
                  </a:cubicBezTo>
                  <a:lnTo>
                    <a:pt x="2721" y="4081"/>
                  </a:lnTo>
                  <a:cubicBezTo>
                    <a:pt x="2721" y="4081"/>
                    <a:pt x="2073" y="3045"/>
                    <a:pt x="1425" y="2008"/>
                  </a:cubicBezTo>
                  <a:cubicBezTo>
                    <a:pt x="1263" y="1749"/>
                    <a:pt x="1102" y="1490"/>
                    <a:pt x="972" y="1231"/>
                  </a:cubicBezTo>
                  <a:cubicBezTo>
                    <a:pt x="810" y="1005"/>
                    <a:pt x="648" y="778"/>
                    <a:pt x="486" y="584"/>
                  </a:cubicBezTo>
                  <a:cubicBezTo>
                    <a:pt x="227" y="227"/>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54"/>
            <p:cNvSpPr/>
            <p:nvPr/>
          </p:nvSpPr>
          <p:spPr>
            <a:xfrm>
              <a:off x="1774725" y="1198275"/>
              <a:ext cx="5700" cy="246925"/>
            </a:xfrm>
            <a:custGeom>
              <a:avLst/>
              <a:gdLst/>
              <a:ahLst/>
              <a:cxnLst/>
              <a:rect l="l" t="t" r="r" b="b"/>
              <a:pathLst>
                <a:path w="228" h="9877" extrusionOk="0">
                  <a:moveTo>
                    <a:pt x="33" y="0"/>
                  </a:moveTo>
                  <a:cubicBezTo>
                    <a:pt x="33" y="0"/>
                    <a:pt x="0" y="615"/>
                    <a:pt x="0" y="1522"/>
                  </a:cubicBezTo>
                  <a:cubicBezTo>
                    <a:pt x="0" y="2008"/>
                    <a:pt x="0" y="2526"/>
                    <a:pt x="0" y="3109"/>
                  </a:cubicBezTo>
                  <a:cubicBezTo>
                    <a:pt x="0" y="3692"/>
                    <a:pt x="33" y="4307"/>
                    <a:pt x="65" y="4955"/>
                  </a:cubicBezTo>
                  <a:lnTo>
                    <a:pt x="195" y="9877"/>
                  </a:lnTo>
                  <a:lnTo>
                    <a:pt x="227" y="9877"/>
                  </a:lnTo>
                  <a:lnTo>
                    <a:pt x="227" y="4922"/>
                  </a:lnTo>
                  <a:cubicBezTo>
                    <a:pt x="195" y="4307"/>
                    <a:pt x="195" y="3692"/>
                    <a:pt x="195" y="3109"/>
                  </a:cubicBezTo>
                  <a:cubicBezTo>
                    <a:pt x="195" y="2526"/>
                    <a:pt x="162" y="2008"/>
                    <a:pt x="162" y="1522"/>
                  </a:cubicBezTo>
                  <a:cubicBezTo>
                    <a:pt x="130" y="615"/>
                    <a:pt x="65" y="0"/>
                    <a:pt x="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54"/>
            <p:cNvSpPr/>
            <p:nvPr/>
          </p:nvSpPr>
          <p:spPr>
            <a:xfrm>
              <a:off x="1668675" y="1191800"/>
              <a:ext cx="83400" cy="95550"/>
            </a:xfrm>
            <a:custGeom>
              <a:avLst/>
              <a:gdLst/>
              <a:ahLst/>
              <a:cxnLst/>
              <a:rect l="l" t="t" r="r" b="b"/>
              <a:pathLst>
                <a:path w="3336" h="3822" extrusionOk="0">
                  <a:moveTo>
                    <a:pt x="3303" y="0"/>
                  </a:moveTo>
                  <a:cubicBezTo>
                    <a:pt x="3303" y="0"/>
                    <a:pt x="3077" y="194"/>
                    <a:pt x="2753" y="551"/>
                  </a:cubicBezTo>
                  <a:cubicBezTo>
                    <a:pt x="2591" y="713"/>
                    <a:pt x="2397" y="907"/>
                    <a:pt x="2202" y="1134"/>
                  </a:cubicBezTo>
                  <a:cubicBezTo>
                    <a:pt x="2008" y="1360"/>
                    <a:pt x="1814" y="1619"/>
                    <a:pt x="1587" y="1846"/>
                  </a:cubicBezTo>
                  <a:cubicBezTo>
                    <a:pt x="810" y="2850"/>
                    <a:pt x="0" y="3821"/>
                    <a:pt x="0" y="3821"/>
                  </a:cubicBezTo>
                  <a:cubicBezTo>
                    <a:pt x="0" y="3821"/>
                    <a:pt x="875" y="2882"/>
                    <a:pt x="1717" y="1975"/>
                  </a:cubicBezTo>
                  <a:cubicBezTo>
                    <a:pt x="1943" y="1716"/>
                    <a:pt x="2137" y="1490"/>
                    <a:pt x="2364" y="1295"/>
                  </a:cubicBezTo>
                  <a:cubicBezTo>
                    <a:pt x="2558" y="1069"/>
                    <a:pt x="2720" y="842"/>
                    <a:pt x="2882" y="648"/>
                  </a:cubicBezTo>
                  <a:cubicBezTo>
                    <a:pt x="3141" y="292"/>
                    <a:pt x="3336" y="0"/>
                    <a:pt x="33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54"/>
            <p:cNvSpPr/>
            <p:nvPr/>
          </p:nvSpPr>
          <p:spPr>
            <a:xfrm>
              <a:off x="1635475" y="1179650"/>
              <a:ext cx="98800" cy="45350"/>
            </a:xfrm>
            <a:custGeom>
              <a:avLst/>
              <a:gdLst/>
              <a:ahLst/>
              <a:cxnLst/>
              <a:rect l="l" t="t" r="r" b="b"/>
              <a:pathLst>
                <a:path w="3952" h="1814" extrusionOk="0">
                  <a:moveTo>
                    <a:pt x="3919" y="0"/>
                  </a:moveTo>
                  <a:cubicBezTo>
                    <a:pt x="3919" y="0"/>
                    <a:pt x="3660" y="65"/>
                    <a:pt x="3304" y="195"/>
                  </a:cubicBezTo>
                  <a:cubicBezTo>
                    <a:pt x="3109" y="292"/>
                    <a:pt x="2883" y="357"/>
                    <a:pt x="2656" y="486"/>
                  </a:cubicBezTo>
                  <a:cubicBezTo>
                    <a:pt x="2429" y="583"/>
                    <a:pt x="2170" y="713"/>
                    <a:pt x="1943" y="842"/>
                  </a:cubicBezTo>
                  <a:cubicBezTo>
                    <a:pt x="972" y="1296"/>
                    <a:pt x="1" y="1781"/>
                    <a:pt x="1" y="1781"/>
                  </a:cubicBezTo>
                  <a:lnTo>
                    <a:pt x="33" y="1814"/>
                  </a:lnTo>
                  <a:cubicBezTo>
                    <a:pt x="33" y="1814"/>
                    <a:pt x="1037" y="1393"/>
                    <a:pt x="2008" y="972"/>
                  </a:cubicBezTo>
                  <a:cubicBezTo>
                    <a:pt x="2267" y="875"/>
                    <a:pt x="2494" y="778"/>
                    <a:pt x="2753" y="680"/>
                  </a:cubicBezTo>
                  <a:cubicBezTo>
                    <a:pt x="2980" y="551"/>
                    <a:pt x="3174" y="454"/>
                    <a:pt x="3368" y="357"/>
                  </a:cubicBezTo>
                  <a:cubicBezTo>
                    <a:pt x="3725" y="162"/>
                    <a:pt x="3951" y="0"/>
                    <a:pt x="39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54"/>
            <p:cNvSpPr/>
            <p:nvPr/>
          </p:nvSpPr>
          <p:spPr>
            <a:xfrm>
              <a:off x="1426600" y="1137550"/>
              <a:ext cx="301200" cy="14150"/>
            </a:xfrm>
            <a:custGeom>
              <a:avLst/>
              <a:gdLst/>
              <a:ahLst/>
              <a:cxnLst/>
              <a:rect l="l" t="t" r="r" b="b"/>
              <a:pathLst>
                <a:path w="12048" h="566" extrusionOk="0">
                  <a:moveTo>
                    <a:pt x="1" y="0"/>
                  </a:moveTo>
                  <a:lnTo>
                    <a:pt x="1" y="33"/>
                  </a:lnTo>
                  <a:cubicBezTo>
                    <a:pt x="1" y="33"/>
                    <a:pt x="3012" y="195"/>
                    <a:pt x="6024" y="357"/>
                  </a:cubicBezTo>
                  <a:cubicBezTo>
                    <a:pt x="7514" y="454"/>
                    <a:pt x="9036" y="519"/>
                    <a:pt x="10169" y="551"/>
                  </a:cubicBezTo>
                  <a:cubicBezTo>
                    <a:pt x="10547" y="562"/>
                    <a:pt x="10881" y="565"/>
                    <a:pt x="11160" y="565"/>
                  </a:cubicBezTo>
                  <a:cubicBezTo>
                    <a:pt x="11716" y="565"/>
                    <a:pt x="12047" y="551"/>
                    <a:pt x="12047" y="551"/>
                  </a:cubicBezTo>
                  <a:cubicBezTo>
                    <a:pt x="12047" y="551"/>
                    <a:pt x="11302" y="454"/>
                    <a:pt x="10169" y="389"/>
                  </a:cubicBezTo>
                  <a:cubicBezTo>
                    <a:pt x="9036" y="292"/>
                    <a:pt x="7514" y="260"/>
                    <a:pt x="6024" y="195"/>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00" name="Google Shape;1500;p54"/>
          <p:cNvGrpSpPr/>
          <p:nvPr/>
        </p:nvGrpSpPr>
        <p:grpSpPr>
          <a:xfrm>
            <a:off x="8430909" y="1170807"/>
            <a:ext cx="188650" cy="182200"/>
            <a:chOff x="1148925" y="2624725"/>
            <a:chExt cx="188650" cy="182200"/>
          </a:xfrm>
        </p:grpSpPr>
        <p:sp>
          <p:nvSpPr>
            <p:cNvPr id="1501" name="Google Shape;1501;p54"/>
            <p:cNvSpPr/>
            <p:nvPr/>
          </p:nvSpPr>
          <p:spPr>
            <a:xfrm>
              <a:off x="1195875" y="2717025"/>
              <a:ext cx="31600" cy="8925"/>
            </a:xfrm>
            <a:custGeom>
              <a:avLst/>
              <a:gdLst/>
              <a:ahLst/>
              <a:cxnLst/>
              <a:rect l="l" t="t" r="r" b="b"/>
              <a:pathLst>
                <a:path w="1264" h="357" extrusionOk="0">
                  <a:moveTo>
                    <a:pt x="1" y="1"/>
                  </a:moveTo>
                  <a:cubicBezTo>
                    <a:pt x="1" y="1"/>
                    <a:pt x="324" y="130"/>
                    <a:pt x="616" y="227"/>
                  </a:cubicBezTo>
                  <a:cubicBezTo>
                    <a:pt x="713" y="260"/>
                    <a:pt x="778" y="292"/>
                    <a:pt x="843" y="324"/>
                  </a:cubicBezTo>
                  <a:cubicBezTo>
                    <a:pt x="907" y="324"/>
                    <a:pt x="1004" y="324"/>
                    <a:pt x="1069" y="357"/>
                  </a:cubicBezTo>
                  <a:cubicBezTo>
                    <a:pt x="1166" y="357"/>
                    <a:pt x="1264" y="324"/>
                    <a:pt x="1264" y="324"/>
                  </a:cubicBezTo>
                  <a:lnTo>
                    <a:pt x="1264" y="292"/>
                  </a:lnTo>
                  <a:cubicBezTo>
                    <a:pt x="1264" y="292"/>
                    <a:pt x="1199" y="260"/>
                    <a:pt x="1102" y="195"/>
                  </a:cubicBezTo>
                  <a:cubicBezTo>
                    <a:pt x="1037" y="162"/>
                    <a:pt x="972" y="130"/>
                    <a:pt x="907" y="98"/>
                  </a:cubicBezTo>
                  <a:cubicBezTo>
                    <a:pt x="810" y="98"/>
                    <a:pt x="745" y="98"/>
                    <a:pt x="648" y="65"/>
                  </a:cubicBezTo>
                  <a:cubicBezTo>
                    <a:pt x="357" y="33"/>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54"/>
            <p:cNvSpPr/>
            <p:nvPr/>
          </p:nvSpPr>
          <p:spPr>
            <a:xfrm>
              <a:off x="1212075" y="2691125"/>
              <a:ext cx="18650" cy="27550"/>
            </a:xfrm>
            <a:custGeom>
              <a:avLst/>
              <a:gdLst/>
              <a:ahLst/>
              <a:cxnLst/>
              <a:rect l="l" t="t" r="r" b="b"/>
              <a:pathLst>
                <a:path w="746" h="1102" extrusionOk="0">
                  <a:moveTo>
                    <a:pt x="33" y="0"/>
                  </a:moveTo>
                  <a:lnTo>
                    <a:pt x="0" y="33"/>
                  </a:lnTo>
                  <a:cubicBezTo>
                    <a:pt x="0" y="33"/>
                    <a:pt x="162" y="324"/>
                    <a:pt x="324" y="616"/>
                  </a:cubicBezTo>
                  <a:cubicBezTo>
                    <a:pt x="356" y="680"/>
                    <a:pt x="389" y="745"/>
                    <a:pt x="421" y="810"/>
                  </a:cubicBezTo>
                  <a:cubicBezTo>
                    <a:pt x="454" y="875"/>
                    <a:pt x="518" y="939"/>
                    <a:pt x="551" y="972"/>
                  </a:cubicBezTo>
                  <a:cubicBezTo>
                    <a:pt x="648" y="1069"/>
                    <a:pt x="745" y="1101"/>
                    <a:pt x="745" y="1101"/>
                  </a:cubicBezTo>
                  <a:cubicBezTo>
                    <a:pt x="745" y="1101"/>
                    <a:pt x="745" y="1004"/>
                    <a:pt x="680" y="875"/>
                  </a:cubicBezTo>
                  <a:cubicBezTo>
                    <a:pt x="680" y="842"/>
                    <a:pt x="648" y="745"/>
                    <a:pt x="616" y="713"/>
                  </a:cubicBezTo>
                  <a:cubicBezTo>
                    <a:pt x="551" y="648"/>
                    <a:pt x="486" y="583"/>
                    <a:pt x="454" y="518"/>
                  </a:cubicBezTo>
                  <a:cubicBezTo>
                    <a:pt x="259" y="259"/>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54"/>
            <p:cNvSpPr/>
            <p:nvPr/>
          </p:nvSpPr>
          <p:spPr>
            <a:xfrm>
              <a:off x="1236350" y="2624725"/>
              <a:ext cx="4900" cy="96375"/>
            </a:xfrm>
            <a:custGeom>
              <a:avLst/>
              <a:gdLst/>
              <a:ahLst/>
              <a:cxnLst/>
              <a:rect l="l" t="t" r="r" b="b"/>
              <a:pathLst>
                <a:path w="196" h="3855" extrusionOk="0">
                  <a:moveTo>
                    <a:pt x="98" y="1"/>
                  </a:moveTo>
                  <a:cubicBezTo>
                    <a:pt x="98" y="1"/>
                    <a:pt x="66" y="972"/>
                    <a:pt x="33" y="1912"/>
                  </a:cubicBezTo>
                  <a:cubicBezTo>
                    <a:pt x="1" y="2171"/>
                    <a:pt x="1" y="2397"/>
                    <a:pt x="1" y="2624"/>
                  </a:cubicBezTo>
                  <a:cubicBezTo>
                    <a:pt x="1" y="2851"/>
                    <a:pt x="1" y="3077"/>
                    <a:pt x="1" y="3239"/>
                  </a:cubicBezTo>
                  <a:cubicBezTo>
                    <a:pt x="33" y="3595"/>
                    <a:pt x="66" y="3854"/>
                    <a:pt x="66" y="3854"/>
                  </a:cubicBezTo>
                  <a:lnTo>
                    <a:pt x="98" y="3854"/>
                  </a:lnTo>
                  <a:cubicBezTo>
                    <a:pt x="98" y="3854"/>
                    <a:pt x="130" y="3595"/>
                    <a:pt x="163" y="3239"/>
                  </a:cubicBezTo>
                  <a:cubicBezTo>
                    <a:pt x="195" y="3077"/>
                    <a:pt x="195" y="2851"/>
                    <a:pt x="195" y="2624"/>
                  </a:cubicBezTo>
                  <a:cubicBezTo>
                    <a:pt x="195" y="2397"/>
                    <a:pt x="195" y="2171"/>
                    <a:pt x="195" y="1912"/>
                  </a:cubicBezTo>
                  <a:cubicBezTo>
                    <a:pt x="163" y="972"/>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54"/>
            <p:cNvSpPr/>
            <p:nvPr/>
          </p:nvSpPr>
          <p:spPr>
            <a:xfrm>
              <a:off x="1244450" y="2687875"/>
              <a:ext cx="23500" cy="34850"/>
            </a:xfrm>
            <a:custGeom>
              <a:avLst/>
              <a:gdLst/>
              <a:ahLst/>
              <a:cxnLst/>
              <a:rect l="l" t="t" r="r" b="b"/>
              <a:pathLst>
                <a:path w="940" h="1394" extrusionOk="0">
                  <a:moveTo>
                    <a:pt x="907" y="1"/>
                  </a:moveTo>
                  <a:cubicBezTo>
                    <a:pt x="907" y="1"/>
                    <a:pt x="648" y="325"/>
                    <a:pt x="389" y="648"/>
                  </a:cubicBezTo>
                  <a:cubicBezTo>
                    <a:pt x="324" y="746"/>
                    <a:pt x="260" y="810"/>
                    <a:pt x="195" y="908"/>
                  </a:cubicBezTo>
                  <a:cubicBezTo>
                    <a:pt x="162" y="972"/>
                    <a:pt x="130" y="1069"/>
                    <a:pt x="98" y="1134"/>
                  </a:cubicBezTo>
                  <a:cubicBezTo>
                    <a:pt x="33" y="1296"/>
                    <a:pt x="1" y="1393"/>
                    <a:pt x="1" y="1393"/>
                  </a:cubicBezTo>
                  <a:lnTo>
                    <a:pt x="33" y="1393"/>
                  </a:lnTo>
                  <a:cubicBezTo>
                    <a:pt x="33" y="1393"/>
                    <a:pt x="98" y="1328"/>
                    <a:pt x="227" y="1231"/>
                  </a:cubicBezTo>
                  <a:cubicBezTo>
                    <a:pt x="260" y="1167"/>
                    <a:pt x="324" y="1102"/>
                    <a:pt x="389" y="1005"/>
                  </a:cubicBezTo>
                  <a:cubicBezTo>
                    <a:pt x="422" y="940"/>
                    <a:pt x="486" y="843"/>
                    <a:pt x="519" y="746"/>
                  </a:cubicBezTo>
                  <a:cubicBezTo>
                    <a:pt x="745" y="389"/>
                    <a:pt x="940" y="1"/>
                    <a:pt x="9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54"/>
            <p:cNvSpPr/>
            <p:nvPr/>
          </p:nvSpPr>
          <p:spPr>
            <a:xfrm>
              <a:off x="1247700" y="2712175"/>
              <a:ext cx="31600" cy="13775"/>
            </a:xfrm>
            <a:custGeom>
              <a:avLst/>
              <a:gdLst/>
              <a:ahLst/>
              <a:cxnLst/>
              <a:rect l="l" t="t" r="r" b="b"/>
              <a:pathLst>
                <a:path w="1264" h="551" extrusionOk="0">
                  <a:moveTo>
                    <a:pt x="1263" y="0"/>
                  </a:moveTo>
                  <a:cubicBezTo>
                    <a:pt x="1263" y="0"/>
                    <a:pt x="939" y="97"/>
                    <a:pt x="615" y="195"/>
                  </a:cubicBezTo>
                  <a:cubicBezTo>
                    <a:pt x="518" y="227"/>
                    <a:pt x="453" y="259"/>
                    <a:pt x="356" y="259"/>
                  </a:cubicBezTo>
                  <a:cubicBezTo>
                    <a:pt x="292" y="292"/>
                    <a:pt x="227" y="356"/>
                    <a:pt x="194" y="389"/>
                  </a:cubicBezTo>
                  <a:cubicBezTo>
                    <a:pt x="65" y="454"/>
                    <a:pt x="0" y="518"/>
                    <a:pt x="0" y="518"/>
                  </a:cubicBezTo>
                  <a:lnTo>
                    <a:pt x="32" y="551"/>
                  </a:lnTo>
                  <a:cubicBezTo>
                    <a:pt x="32" y="551"/>
                    <a:pt x="130" y="551"/>
                    <a:pt x="259" y="518"/>
                  </a:cubicBezTo>
                  <a:cubicBezTo>
                    <a:pt x="292" y="518"/>
                    <a:pt x="389" y="486"/>
                    <a:pt x="453" y="454"/>
                  </a:cubicBezTo>
                  <a:cubicBezTo>
                    <a:pt x="518" y="421"/>
                    <a:pt x="583" y="389"/>
                    <a:pt x="680" y="356"/>
                  </a:cubicBezTo>
                  <a:cubicBezTo>
                    <a:pt x="972" y="195"/>
                    <a:pt x="1263" y="33"/>
                    <a:pt x="1263" y="33"/>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54"/>
            <p:cNvSpPr/>
            <p:nvPr/>
          </p:nvSpPr>
          <p:spPr>
            <a:xfrm>
              <a:off x="1249300" y="2726750"/>
              <a:ext cx="88275" cy="5675"/>
            </a:xfrm>
            <a:custGeom>
              <a:avLst/>
              <a:gdLst/>
              <a:ahLst/>
              <a:cxnLst/>
              <a:rect l="l" t="t" r="r" b="b"/>
              <a:pathLst>
                <a:path w="3531" h="227" extrusionOk="0">
                  <a:moveTo>
                    <a:pt x="1102" y="0"/>
                  </a:moveTo>
                  <a:cubicBezTo>
                    <a:pt x="908" y="0"/>
                    <a:pt x="713" y="33"/>
                    <a:pt x="551" y="33"/>
                  </a:cubicBezTo>
                  <a:cubicBezTo>
                    <a:pt x="228" y="97"/>
                    <a:pt x="1" y="130"/>
                    <a:pt x="1" y="130"/>
                  </a:cubicBezTo>
                  <a:lnTo>
                    <a:pt x="1" y="162"/>
                  </a:lnTo>
                  <a:cubicBezTo>
                    <a:pt x="1" y="162"/>
                    <a:pt x="228" y="194"/>
                    <a:pt x="551" y="194"/>
                  </a:cubicBezTo>
                  <a:cubicBezTo>
                    <a:pt x="713" y="227"/>
                    <a:pt x="908" y="227"/>
                    <a:pt x="1102" y="227"/>
                  </a:cubicBezTo>
                  <a:cubicBezTo>
                    <a:pt x="1329" y="194"/>
                    <a:pt x="1555" y="194"/>
                    <a:pt x="1782" y="162"/>
                  </a:cubicBezTo>
                  <a:cubicBezTo>
                    <a:pt x="2656" y="97"/>
                    <a:pt x="3531" y="33"/>
                    <a:pt x="3531" y="33"/>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54"/>
            <p:cNvSpPr/>
            <p:nvPr/>
          </p:nvSpPr>
          <p:spPr>
            <a:xfrm>
              <a:off x="1248500" y="2735650"/>
              <a:ext cx="29175" cy="21875"/>
            </a:xfrm>
            <a:custGeom>
              <a:avLst/>
              <a:gdLst/>
              <a:ahLst/>
              <a:cxnLst/>
              <a:rect l="l" t="t" r="r" b="b"/>
              <a:pathLst>
                <a:path w="1167" h="875" extrusionOk="0">
                  <a:moveTo>
                    <a:pt x="0" y="0"/>
                  </a:moveTo>
                  <a:lnTo>
                    <a:pt x="0" y="33"/>
                  </a:lnTo>
                  <a:cubicBezTo>
                    <a:pt x="0" y="33"/>
                    <a:pt x="33" y="98"/>
                    <a:pt x="130" y="227"/>
                  </a:cubicBezTo>
                  <a:cubicBezTo>
                    <a:pt x="162" y="259"/>
                    <a:pt x="227" y="324"/>
                    <a:pt x="292" y="357"/>
                  </a:cubicBezTo>
                  <a:cubicBezTo>
                    <a:pt x="357" y="421"/>
                    <a:pt x="454" y="454"/>
                    <a:pt x="519" y="518"/>
                  </a:cubicBezTo>
                  <a:cubicBezTo>
                    <a:pt x="842" y="713"/>
                    <a:pt x="1134" y="875"/>
                    <a:pt x="1134" y="875"/>
                  </a:cubicBezTo>
                  <a:lnTo>
                    <a:pt x="1166" y="875"/>
                  </a:lnTo>
                  <a:cubicBezTo>
                    <a:pt x="1166" y="875"/>
                    <a:pt x="907" y="616"/>
                    <a:pt x="616" y="389"/>
                  </a:cubicBezTo>
                  <a:cubicBezTo>
                    <a:pt x="551" y="324"/>
                    <a:pt x="486" y="259"/>
                    <a:pt x="421" y="195"/>
                  </a:cubicBezTo>
                  <a:cubicBezTo>
                    <a:pt x="357" y="162"/>
                    <a:pt x="292" y="130"/>
                    <a:pt x="227" y="98"/>
                  </a:cubicBezTo>
                  <a:cubicBezTo>
                    <a:pt x="98" y="33"/>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54"/>
            <p:cNvSpPr/>
            <p:nvPr/>
          </p:nvSpPr>
          <p:spPr>
            <a:xfrm>
              <a:off x="1245250" y="2742125"/>
              <a:ext cx="17850" cy="26750"/>
            </a:xfrm>
            <a:custGeom>
              <a:avLst/>
              <a:gdLst/>
              <a:ahLst/>
              <a:cxnLst/>
              <a:rect l="l" t="t" r="r" b="b"/>
              <a:pathLst>
                <a:path w="714" h="1070" extrusionOk="0">
                  <a:moveTo>
                    <a:pt x="33" y="0"/>
                  </a:moveTo>
                  <a:lnTo>
                    <a:pt x="1" y="33"/>
                  </a:lnTo>
                  <a:cubicBezTo>
                    <a:pt x="1" y="33"/>
                    <a:pt x="33" y="98"/>
                    <a:pt x="66" y="227"/>
                  </a:cubicBezTo>
                  <a:cubicBezTo>
                    <a:pt x="98" y="292"/>
                    <a:pt x="98" y="357"/>
                    <a:pt x="163" y="421"/>
                  </a:cubicBezTo>
                  <a:cubicBezTo>
                    <a:pt x="195" y="454"/>
                    <a:pt x="260" y="519"/>
                    <a:pt x="292" y="583"/>
                  </a:cubicBezTo>
                  <a:cubicBezTo>
                    <a:pt x="487" y="842"/>
                    <a:pt x="713" y="1069"/>
                    <a:pt x="713" y="1069"/>
                  </a:cubicBezTo>
                  <a:cubicBezTo>
                    <a:pt x="713" y="1069"/>
                    <a:pt x="584" y="778"/>
                    <a:pt x="422" y="486"/>
                  </a:cubicBezTo>
                  <a:cubicBezTo>
                    <a:pt x="390" y="421"/>
                    <a:pt x="357" y="357"/>
                    <a:pt x="325" y="292"/>
                  </a:cubicBezTo>
                  <a:cubicBezTo>
                    <a:pt x="292" y="227"/>
                    <a:pt x="228" y="195"/>
                    <a:pt x="195" y="130"/>
                  </a:cubicBezTo>
                  <a:cubicBezTo>
                    <a:pt x="98" y="65"/>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54"/>
            <p:cNvSpPr/>
            <p:nvPr/>
          </p:nvSpPr>
          <p:spPr>
            <a:xfrm>
              <a:off x="1236350" y="2742925"/>
              <a:ext cx="4900" cy="64000"/>
            </a:xfrm>
            <a:custGeom>
              <a:avLst/>
              <a:gdLst/>
              <a:ahLst/>
              <a:cxnLst/>
              <a:rect l="l" t="t" r="r" b="b"/>
              <a:pathLst>
                <a:path w="196" h="2560" extrusionOk="0">
                  <a:moveTo>
                    <a:pt x="66" y="1"/>
                  </a:moveTo>
                  <a:cubicBezTo>
                    <a:pt x="66" y="1"/>
                    <a:pt x="33" y="163"/>
                    <a:pt x="1" y="422"/>
                  </a:cubicBezTo>
                  <a:cubicBezTo>
                    <a:pt x="1" y="519"/>
                    <a:pt x="1" y="681"/>
                    <a:pt x="1" y="810"/>
                  </a:cubicBezTo>
                  <a:cubicBezTo>
                    <a:pt x="1" y="972"/>
                    <a:pt x="1" y="1134"/>
                    <a:pt x="33" y="1296"/>
                  </a:cubicBezTo>
                  <a:cubicBezTo>
                    <a:pt x="66" y="1911"/>
                    <a:pt x="98" y="2559"/>
                    <a:pt x="98" y="2559"/>
                  </a:cubicBezTo>
                  <a:lnTo>
                    <a:pt x="130" y="2559"/>
                  </a:lnTo>
                  <a:cubicBezTo>
                    <a:pt x="130" y="2559"/>
                    <a:pt x="163" y="1911"/>
                    <a:pt x="195" y="1296"/>
                  </a:cubicBezTo>
                  <a:cubicBezTo>
                    <a:pt x="195" y="1134"/>
                    <a:pt x="195" y="972"/>
                    <a:pt x="195" y="810"/>
                  </a:cubicBezTo>
                  <a:cubicBezTo>
                    <a:pt x="195" y="681"/>
                    <a:pt x="195" y="519"/>
                    <a:pt x="163" y="422"/>
                  </a:cubicBezTo>
                  <a:cubicBezTo>
                    <a:pt x="130" y="163"/>
                    <a:pt x="98" y="1"/>
                    <a:pt x="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54"/>
            <p:cNvSpPr/>
            <p:nvPr/>
          </p:nvSpPr>
          <p:spPr>
            <a:xfrm>
              <a:off x="1210450" y="2741325"/>
              <a:ext cx="21875" cy="25100"/>
            </a:xfrm>
            <a:custGeom>
              <a:avLst/>
              <a:gdLst/>
              <a:ahLst/>
              <a:cxnLst/>
              <a:rect l="l" t="t" r="r" b="b"/>
              <a:pathLst>
                <a:path w="875" h="1004" extrusionOk="0">
                  <a:moveTo>
                    <a:pt x="875" y="0"/>
                  </a:moveTo>
                  <a:cubicBezTo>
                    <a:pt x="875" y="0"/>
                    <a:pt x="778" y="32"/>
                    <a:pt x="681" y="130"/>
                  </a:cubicBezTo>
                  <a:cubicBezTo>
                    <a:pt x="616" y="162"/>
                    <a:pt x="583" y="194"/>
                    <a:pt x="519" y="259"/>
                  </a:cubicBezTo>
                  <a:cubicBezTo>
                    <a:pt x="486" y="324"/>
                    <a:pt x="421" y="389"/>
                    <a:pt x="389" y="453"/>
                  </a:cubicBezTo>
                  <a:cubicBezTo>
                    <a:pt x="195" y="712"/>
                    <a:pt x="0" y="972"/>
                    <a:pt x="0" y="972"/>
                  </a:cubicBezTo>
                  <a:lnTo>
                    <a:pt x="33" y="1004"/>
                  </a:lnTo>
                  <a:cubicBezTo>
                    <a:pt x="33" y="1004"/>
                    <a:pt x="260" y="777"/>
                    <a:pt x="519" y="551"/>
                  </a:cubicBezTo>
                  <a:cubicBezTo>
                    <a:pt x="551" y="486"/>
                    <a:pt x="616" y="453"/>
                    <a:pt x="681" y="389"/>
                  </a:cubicBezTo>
                  <a:cubicBezTo>
                    <a:pt x="713" y="324"/>
                    <a:pt x="778" y="259"/>
                    <a:pt x="810" y="227"/>
                  </a:cubicBezTo>
                  <a:cubicBezTo>
                    <a:pt x="842" y="97"/>
                    <a:pt x="875" y="32"/>
                    <a:pt x="875" y="32"/>
                  </a:cubicBezTo>
                  <a:lnTo>
                    <a:pt x="8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54"/>
            <p:cNvSpPr/>
            <p:nvPr/>
          </p:nvSpPr>
          <p:spPr>
            <a:xfrm>
              <a:off x="1202350" y="2738075"/>
              <a:ext cx="25125" cy="12175"/>
            </a:xfrm>
            <a:custGeom>
              <a:avLst/>
              <a:gdLst/>
              <a:ahLst/>
              <a:cxnLst/>
              <a:rect l="l" t="t" r="r" b="b"/>
              <a:pathLst>
                <a:path w="1005" h="487" extrusionOk="0">
                  <a:moveTo>
                    <a:pt x="1005" y="1"/>
                  </a:moveTo>
                  <a:cubicBezTo>
                    <a:pt x="1005" y="1"/>
                    <a:pt x="940" y="1"/>
                    <a:pt x="810" y="33"/>
                  </a:cubicBezTo>
                  <a:cubicBezTo>
                    <a:pt x="778" y="33"/>
                    <a:pt x="713" y="33"/>
                    <a:pt x="648" y="65"/>
                  </a:cubicBezTo>
                  <a:cubicBezTo>
                    <a:pt x="584" y="98"/>
                    <a:pt x="519" y="130"/>
                    <a:pt x="486" y="162"/>
                  </a:cubicBezTo>
                  <a:cubicBezTo>
                    <a:pt x="227" y="324"/>
                    <a:pt x="1" y="486"/>
                    <a:pt x="1" y="486"/>
                  </a:cubicBezTo>
                  <a:cubicBezTo>
                    <a:pt x="1" y="486"/>
                    <a:pt x="292" y="421"/>
                    <a:pt x="551" y="324"/>
                  </a:cubicBezTo>
                  <a:cubicBezTo>
                    <a:pt x="616" y="292"/>
                    <a:pt x="681" y="292"/>
                    <a:pt x="745" y="260"/>
                  </a:cubicBezTo>
                  <a:cubicBezTo>
                    <a:pt x="810" y="227"/>
                    <a:pt x="843" y="195"/>
                    <a:pt x="875" y="162"/>
                  </a:cubicBezTo>
                  <a:cubicBezTo>
                    <a:pt x="972" y="98"/>
                    <a:pt x="1005" y="33"/>
                    <a:pt x="1005" y="33"/>
                  </a:cubicBezTo>
                  <a:lnTo>
                    <a:pt x="10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54"/>
            <p:cNvSpPr/>
            <p:nvPr/>
          </p:nvSpPr>
          <p:spPr>
            <a:xfrm>
              <a:off x="1148925" y="2727550"/>
              <a:ext cx="76925" cy="5700"/>
            </a:xfrm>
            <a:custGeom>
              <a:avLst/>
              <a:gdLst/>
              <a:ahLst/>
              <a:cxnLst/>
              <a:rect l="l" t="t" r="r" b="b"/>
              <a:pathLst>
                <a:path w="3077" h="228" extrusionOk="0">
                  <a:moveTo>
                    <a:pt x="0" y="1"/>
                  </a:moveTo>
                  <a:lnTo>
                    <a:pt x="0" y="33"/>
                  </a:lnTo>
                  <a:cubicBezTo>
                    <a:pt x="0" y="33"/>
                    <a:pt x="778" y="98"/>
                    <a:pt x="1522" y="162"/>
                  </a:cubicBezTo>
                  <a:cubicBezTo>
                    <a:pt x="1717" y="195"/>
                    <a:pt x="1911" y="195"/>
                    <a:pt x="2105" y="227"/>
                  </a:cubicBezTo>
                  <a:cubicBezTo>
                    <a:pt x="2267" y="227"/>
                    <a:pt x="2461" y="227"/>
                    <a:pt x="2591" y="195"/>
                  </a:cubicBezTo>
                  <a:cubicBezTo>
                    <a:pt x="2882" y="195"/>
                    <a:pt x="3077" y="162"/>
                    <a:pt x="3077" y="162"/>
                  </a:cubicBezTo>
                  <a:lnTo>
                    <a:pt x="3077" y="130"/>
                  </a:lnTo>
                  <a:cubicBezTo>
                    <a:pt x="3077" y="130"/>
                    <a:pt x="2882" y="98"/>
                    <a:pt x="2591" y="33"/>
                  </a:cubicBezTo>
                  <a:cubicBezTo>
                    <a:pt x="2461" y="33"/>
                    <a:pt x="2300" y="1"/>
                    <a:pt x="21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3" name="Google Shape;1513;p54"/>
          <p:cNvGrpSpPr/>
          <p:nvPr/>
        </p:nvGrpSpPr>
        <p:grpSpPr>
          <a:xfrm>
            <a:off x="6122838" y="3175716"/>
            <a:ext cx="508425" cy="489000"/>
            <a:chOff x="3034425" y="1221750"/>
            <a:chExt cx="508425" cy="489000"/>
          </a:xfrm>
        </p:grpSpPr>
        <p:sp>
          <p:nvSpPr>
            <p:cNvPr id="1514" name="Google Shape;1514;p54"/>
            <p:cNvSpPr/>
            <p:nvPr/>
          </p:nvSpPr>
          <p:spPr>
            <a:xfrm>
              <a:off x="3162325" y="1469475"/>
              <a:ext cx="85025" cy="21875"/>
            </a:xfrm>
            <a:custGeom>
              <a:avLst/>
              <a:gdLst/>
              <a:ahLst/>
              <a:cxnLst/>
              <a:rect l="l" t="t" r="r" b="b"/>
              <a:pathLst>
                <a:path w="3401" h="875" extrusionOk="0">
                  <a:moveTo>
                    <a:pt x="1" y="0"/>
                  </a:moveTo>
                  <a:cubicBezTo>
                    <a:pt x="1" y="0"/>
                    <a:pt x="843" y="260"/>
                    <a:pt x="1685" y="519"/>
                  </a:cubicBezTo>
                  <a:cubicBezTo>
                    <a:pt x="1879" y="551"/>
                    <a:pt x="2106" y="616"/>
                    <a:pt x="2300" y="680"/>
                  </a:cubicBezTo>
                  <a:cubicBezTo>
                    <a:pt x="2494" y="745"/>
                    <a:pt x="2688" y="778"/>
                    <a:pt x="2850" y="810"/>
                  </a:cubicBezTo>
                  <a:cubicBezTo>
                    <a:pt x="3174" y="842"/>
                    <a:pt x="3369" y="875"/>
                    <a:pt x="3369" y="875"/>
                  </a:cubicBezTo>
                  <a:lnTo>
                    <a:pt x="3401" y="842"/>
                  </a:lnTo>
                  <a:cubicBezTo>
                    <a:pt x="3401" y="842"/>
                    <a:pt x="3174" y="745"/>
                    <a:pt x="2883" y="648"/>
                  </a:cubicBezTo>
                  <a:cubicBezTo>
                    <a:pt x="2721" y="583"/>
                    <a:pt x="2527" y="519"/>
                    <a:pt x="2332" y="486"/>
                  </a:cubicBezTo>
                  <a:cubicBezTo>
                    <a:pt x="2138" y="454"/>
                    <a:pt x="1911" y="389"/>
                    <a:pt x="1717" y="357"/>
                  </a:cubicBezTo>
                  <a:cubicBezTo>
                    <a:pt x="843" y="16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54"/>
            <p:cNvSpPr/>
            <p:nvPr/>
          </p:nvSpPr>
          <p:spPr>
            <a:xfrm>
              <a:off x="3206050" y="1400650"/>
              <a:ext cx="48600" cy="73700"/>
            </a:xfrm>
            <a:custGeom>
              <a:avLst/>
              <a:gdLst/>
              <a:ahLst/>
              <a:cxnLst/>
              <a:rect l="l" t="t" r="r" b="b"/>
              <a:pathLst>
                <a:path w="1944" h="2948" extrusionOk="0">
                  <a:moveTo>
                    <a:pt x="0" y="1"/>
                  </a:moveTo>
                  <a:cubicBezTo>
                    <a:pt x="1" y="1"/>
                    <a:pt x="454" y="778"/>
                    <a:pt x="907" y="1523"/>
                  </a:cubicBezTo>
                  <a:cubicBezTo>
                    <a:pt x="1037" y="1685"/>
                    <a:pt x="1134" y="1879"/>
                    <a:pt x="1231" y="2073"/>
                  </a:cubicBezTo>
                  <a:cubicBezTo>
                    <a:pt x="1360" y="2235"/>
                    <a:pt x="1490" y="2397"/>
                    <a:pt x="1587" y="2527"/>
                  </a:cubicBezTo>
                  <a:cubicBezTo>
                    <a:pt x="1781" y="2786"/>
                    <a:pt x="1943" y="2948"/>
                    <a:pt x="1943" y="2948"/>
                  </a:cubicBezTo>
                  <a:lnTo>
                    <a:pt x="1943" y="2915"/>
                  </a:lnTo>
                  <a:cubicBezTo>
                    <a:pt x="1943" y="2915"/>
                    <a:pt x="1879" y="2721"/>
                    <a:pt x="1717" y="2430"/>
                  </a:cubicBezTo>
                  <a:cubicBezTo>
                    <a:pt x="1620" y="2268"/>
                    <a:pt x="1522" y="2106"/>
                    <a:pt x="1425" y="1944"/>
                  </a:cubicBezTo>
                  <a:cubicBezTo>
                    <a:pt x="1296" y="1782"/>
                    <a:pt x="1166" y="1588"/>
                    <a:pt x="1037" y="1426"/>
                  </a:cubicBezTo>
                  <a:cubicBezTo>
                    <a:pt x="519" y="713"/>
                    <a:pt x="1"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54"/>
            <p:cNvSpPr/>
            <p:nvPr/>
          </p:nvSpPr>
          <p:spPr>
            <a:xfrm>
              <a:off x="3273250" y="1221750"/>
              <a:ext cx="6500" cy="258275"/>
            </a:xfrm>
            <a:custGeom>
              <a:avLst/>
              <a:gdLst/>
              <a:ahLst/>
              <a:cxnLst/>
              <a:rect l="l" t="t" r="r" b="b"/>
              <a:pathLst>
                <a:path w="260" h="10331" extrusionOk="0">
                  <a:moveTo>
                    <a:pt x="194" y="0"/>
                  </a:moveTo>
                  <a:cubicBezTo>
                    <a:pt x="194" y="0"/>
                    <a:pt x="130" y="2591"/>
                    <a:pt x="65" y="5149"/>
                  </a:cubicBezTo>
                  <a:cubicBezTo>
                    <a:pt x="33" y="6444"/>
                    <a:pt x="0" y="7740"/>
                    <a:pt x="33" y="8711"/>
                  </a:cubicBezTo>
                  <a:cubicBezTo>
                    <a:pt x="65" y="9683"/>
                    <a:pt x="97" y="10330"/>
                    <a:pt x="97" y="10330"/>
                  </a:cubicBezTo>
                  <a:cubicBezTo>
                    <a:pt x="97" y="10330"/>
                    <a:pt x="162" y="9683"/>
                    <a:pt x="194" y="8711"/>
                  </a:cubicBezTo>
                  <a:cubicBezTo>
                    <a:pt x="227" y="7740"/>
                    <a:pt x="259" y="6444"/>
                    <a:pt x="227" y="5149"/>
                  </a:cubicBezTo>
                  <a:lnTo>
                    <a:pt x="2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54"/>
            <p:cNvSpPr/>
            <p:nvPr/>
          </p:nvSpPr>
          <p:spPr>
            <a:xfrm>
              <a:off x="3292675" y="1390950"/>
              <a:ext cx="61550" cy="94750"/>
            </a:xfrm>
            <a:custGeom>
              <a:avLst/>
              <a:gdLst/>
              <a:ahLst/>
              <a:cxnLst/>
              <a:rect l="l" t="t" r="r" b="b"/>
              <a:pathLst>
                <a:path w="2462" h="3790" extrusionOk="0">
                  <a:moveTo>
                    <a:pt x="2429" y="0"/>
                  </a:moveTo>
                  <a:cubicBezTo>
                    <a:pt x="2429" y="0"/>
                    <a:pt x="1781" y="939"/>
                    <a:pt x="1166" y="1846"/>
                  </a:cubicBezTo>
                  <a:cubicBezTo>
                    <a:pt x="1004" y="2073"/>
                    <a:pt x="842" y="2299"/>
                    <a:pt x="680" y="2526"/>
                  </a:cubicBezTo>
                  <a:cubicBezTo>
                    <a:pt x="551" y="2753"/>
                    <a:pt x="421" y="2947"/>
                    <a:pt x="324" y="3141"/>
                  </a:cubicBezTo>
                  <a:cubicBezTo>
                    <a:pt x="97" y="3498"/>
                    <a:pt x="0" y="3757"/>
                    <a:pt x="0" y="3757"/>
                  </a:cubicBezTo>
                  <a:lnTo>
                    <a:pt x="0" y="3789"/>
                  </a:lnTo>
                  <a:cubicBezTo>
                    <a:pt x="0" y="3789"/>
                    <a:pt x="195" y="3562"/>
                    <a:pt x="454" y="3239"/>
                  </a:cubicBezTo>
                  <a:cubicBezTo>
                    <a:pt x="583" y="3044"/>
                    <a:pt x="713" y="2850"/>
                    <a:pt x="875" y="2656"/>
                  </a:cubicBezTo>
                  <a:cubicBezTo>
                    <a:pt x="1004" y="2429"/>
                    <a:pt x="1134" y="2170"/>
                    <a:pt x="1296" y="1943"/>
                  </a:cubicBezTo>
                  <a:cubicBezTo>
                    <a:pt x="1879" y="972"/>
                    <a:pt x="2461" y="33"/>
                    <a:pt x="2461" y="33"/>
                  </a:cubicBezTo>
                  <a:lnTo>
                    <a:pt x="24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54"/>
            <p:cNvSpPr/>
            <p:nvPr/>
          </p:nvSpPr>
          <p:spPr>
            <a:xfrm>
              <a:off x="3301575" y="1456525"/>
              <a:ext cx="84225" cy="36450"/>
            </a:xfrm>
            <a:custGeom>
              <a:avLst/>
              <a:gdLst/>
              <a:ahLst/>
              <a:cxnLst/>
              <a:rect l="l" t="t" r="r" b="b"/>
              <a:pathLst>
                <a:path w="3369" h="1458" extrusionOk="0">
                  <a:moveTo>
                    <a:pt x="3336" y="0"/>
                  </a:moveTo>
                  <a:cubicBezTo>
                    <a:pt x="3336" y="0"/>
                    <a:pt x="2494" y="324"/>
                    <a:pt x="1652" y="648"/>
                  </a:cubicBezTo>
                  <a:cubicBezTo>
                    <a:pt x="1458" y="745"/>
                    <a:pt x="1231" y="810"/>
                    <a:pt x="1037" y="907"/>
                  </a:cubicBezTo>
                  <a:cubicBezTo>
                    <a:pt x="842" y="972"/>
                    <a:pt x="648" y="1069"/>
                    <a:pt x="519" y="1134"/>
                  </a:cubicBezTo>
                  <a:cubicBezTo>
                    <a:pt x="195" y="1296"/>
                    <a:pt x="1" y="1425"/>
                    <a:pt x="1" y="1425"/>
                  </a:cubicBezTo>
                  <a:lnTo>
                    <a:pt x="33" y="1458"/>
                  </a:lnTo>
                  <a:cubicBezTo>
                    <a:pt x="33" y="1458"/>
                    <a:pt x="260" y="1393"/>
                    <a:pt x="583" y="1296"/>
                  </a:cubicBezTo>
                  <a:cubicBezTo>
                    <a:pt x="745" y="1231"/>
                    <a:pt x="907" y="1166"/>
                    <a:pt x="1102" y="1101"/>
                  </a:cubicBezTo>
                  <a:cubicBezTo>
                    <a:pt x="1296" y="1004"/>
                    <a:pt x="1523" y="907"/>
                    <a:pt x="1717" y="810"/>
                  </a:cubicBezTo>
                  <a:cubicBezTo>
                    <a:pt x="2526" y="421"/>
                    <a:pt x="3368" y="33"/>
                    <a:pt x="3368" y="33"/>
                  </a:cubicBezTo>
                  <a:lnTo>
                    <a:pt x="33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54"/>
            <p:cNvSpPr/>
            <p:nvPr/>
          </p:nvSpPr>
          <p:spPr>
            <a:xfrm>
              <a:off x="3304825" y="1497000"/>
              <a:ext cx="238025" cy="9750"/>
            </a:xfrm>
            <a:custGeom>
              <a:avLst/>
              <a:gdLst/>
              <a:ahLst/>
              <a:cxnLst/>
              <a:rect l="l" t="t" r="r" b="b"/>
              <a:pathLst>
                <a:path w="9521" h="390" extrusionOk="0">
                  <a:moveTo>
                    <a:pt x="9521" y="0"/>
                  </a:moveTo>
                  <a:cubicBezTo>
                    <a:pt x="9521" y="0"/>
                    <a:pt x="7124" y="65"/>
                    <a:pt x="4760" y="98"/>
                  </a:cubicBezTo>
                  <a:cubicBezTo>
                    <a:pt x="4145" y="130"/>
                    <a:pt x="3562" y="130"/>
                    <a:pt x="3012" y="130"/>
                  </a:cubicBezTo>
                  <a:cubicBezTo>
                    <a:pt x="2429" y="162"/>
                    <a:pt x="1911" y="195"/>
                    <a:pt x="1457" y="227"/>
                  </a:cubicBezTo>
                  <a:cubicBezTo>
                    <a:pt x="583" y="260"/>
                    <a:pt x="0" y="324"/>
                    <a:pt x="0" y="324"/>
                  </a:cubicBezTo>
                  <a:lnTo>
                    <a:pt x="0" y="357"/>
                  </a:lnTo>
                  <a:cubicBezTo>
                    <a:pt x="0" y="357"/>
                    <a:pt x="583" y="389"/>
                    <a:pt x="1490" y="389"/>
                  </a:cubicBezTo>
                  <a:cubicBezTo>
                    <a:pt x="1911" y="389"/>
                    <a:pt x="2461" y="357"/>
                    <a:pt x="3012" y="357"/>
                  </a:cubicBezTo>
                  <a:cubicBezTo>
                    <a:pt x="3562" y="324"/>
                    <a:pt x="4145" y="292"/>
                    <a:pt x="4760" y="260"/>
                  </a:cubicBezTo>
                  <a:lnTo>
                    <a:pt x="9521" y="33"/>
                  </a:lnTo>
                  <a:lnTo>
                    <a:pt x="95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54"/>
            <p:cNvSpPr/>
            <p:nvPr/>
          </p:nvSpPr>
          <p:spPr>
            <a:xfrm>
              <a:off x="3302375" y="1520475"/>
              <a:ext cx="78575" cy="57500"/>
            </a:xfrm>
            <a:custGeom>
              <a:avLst/>
              <a:gdLst/>
              <a:ahLst/>
              <a:cxnLst/>
              <a:rect l="l" t="t" r="r" b="b"/>
              <a:pathLst>
                <a:path w="3143" h="2300" extrusionOk="0">
                  <a:moveTo>
                    <a:pt x="1" y="1"/>
                  </a:moveTo>
                  <a:lnTo>
                    <a:pt x="1" y="33"/>
                  </a:lnTo>
                  <a:cubicBezTo>
                    <a:pt x="1" y="33"/>
                    <a:pt x="163" y="195"/>
                    <a:pt x="454" y="454"/>
                  </a:cubicBezTo>
                  <a:cubicBezTo>
                    <a:pt x="584" y="551"/>
                    <a:pt x="746" y="681"/>
                    <a:pt x="940" y="810"/>
                  </a:cubicBezTo>
                  <a:cubicBezTo>
                    <a:pt x="1102" y="940"/>
                    <a:pt x="1329" y="1102"/>
                    <a:pt x="1523" y="1231"/>
                  </a:cubicBezTo>
                  <a:cubicBezTo>
                    <a:pt x="2332" y="1782"/>
                    <a:pt x="3142" y="2300"/>
                    <a:pt x="3142" y="2300"/>
                  </a:cubicBezTo>
                  <a:cubicBezTo>
                    <a:pt x="3142" y="2300"/>
                    <a:pt x="2365" y="1684"/>
                    <a:pt x="1620" y="1102"/>
                  </a:cubicBezTo>
                  <a:cubicBezTo>
                    <a:pt x="1426" y="940"/>
                    <a:pt x="1231" y="810"/>
                    <a:pt x="1037" y="648"/>
                  </a:cubicBezTo>
                  <a:cubicBezTo>
                    <a:pt x="875" y="519"/>
                    <a:pt x="681" y="422"/>
                    <a:pt x="519" y="324"/>
                  </a:cubicBezTo>
                  <a:cubicBezTo>
                    <a:pt x="228" y="13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54"/>
            <p:cNvSpPr/>
            <p:nvPr/>
          </p:nvSpPr>
          <p:spPr>
            <a:xfrm>
              <a:off x="3295100" y="1538300"/>
              <a:ext cx="47800" cy="70450"/>
            </a:xfrm>
            <a:custGeom>
              <a:avLst/>
              <a:gdLst/>
              <a:ahLst/>
              <a:cxnLst/>
              <a:rect l="l" t="t" r="r" b="b"/>
              <a:pathLst>
                <a:path w="1912" h="2818" extrusionOk="0">
                  <a:moveTo>
                    <a:pt x="0" y="0"/>
                  </a:moveTo>
                  <a:cubicBezTo>
                    <a:pt x="0" y="0"/>
                    <a:pt x="98" y="194"/>
                    <a:pt x="260" y="486"/>
                  </a:cubicBezTo>
                  <a:cubicBezTo>
                    <a:pt x="324" y="615"/>
                    <a:pt x="421" y="777"/>
                    <a:pt x="519" y="939"/>
                  </a:cubicBezTo>
                  <a:cubicBezTo>
                    <a:pt x="648" y="1101"/>
                    <a:pt x="778" y="1295"/>
                    <a:pt x="875" y="1457"/>
                  </a:cubicBezTo>
                  <a:cubicBezTo>
                    <a:pt x="1393" y="2137"/>
                    <a:pt x="1879" y="2817"/>
                    <a:pt x="1879" y="2817"/>
                  </a:cubicBezTo>
                  <a:lnTo>
                    <a:pt x="1911" y="2817"/>
                  </a:lnTo>
                  <a:cubicBezTo>
                    <a:pt x="1911" y="2817"/>
                    <a:pt x="1458" y="2073"/>
                    <a:pt x="1037" y="1360"/>
                  </a:cubicBezTo>
                  <a:cubicBezTo>
                    <a:pt x="907" y="1166"/>
                    <a:pt x="810" y="1004"/>
                    <a:pt x="713" y="842"/>
                  </a:cubicBezTo>
                  <a:cubicBezTo>
                    <a:pt x="583" y="680"/>
                    <a:pt x="486" y="518"/>
                    <a:pt x="389" y="389"/>
                  </a:cubicBezTo>
                  <a:cubicBezTo>
                    <a:pt x="195" y="162"/>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54"/>
            <p:cNvSpPr/>
            <p:nvPr/>
          </p:nvSpPr>
          <p:spPr>
            <a:xfrm>
              <a:off x="3274050" y="1539900"/>
              <a:ext cx="4875" cy="170850"/>
            </a:xfrm>
            <a:custGeom>
              <a:avLst/>
              <a:gdLst/>
              <a:ahLst/>
              <a:cxnLst/>
              <a:rect l="l" t="t" r="r" b="b"/>
              <a:pathLst>
                <a:path w="195" h="6834" extrusionOk="0">
                  <a:moveTo>
                    <a:pt x="65" y="1"/>
                  </a:moveTo>
                  <a:cubicBezTo>
                    <a:pt x="65" y="1"/>
                    <a:pt x="33" y="454"/>
                    <a:pt x="1" y="1069"/>
                  </a:cubicBezTo>
                  <a:cubicBezTo>
                    <a:pt x="1" y="1393"/>
                    <a:pt x="1" y="1782"/>
                    <a:pt x="1" y="2170"/>
                  </a:cubicBezTo>
                  <a:cubicBezTo>
                    <a:pt x="1" y="2591"/>
                    <a:pt x="33" y="3012"/>
                    <a:pt x="33" y="3433"/>
                  </a:cubicBezTo>
                  <a:cubicBezTo>
                    <a:pt x="98" y="5150"/>
                    <a:pt x="162" y="6834"/>
                    <a:pt x="162" y="6834"/>
                  </a:cubicBezTo>
                  <a:lnTo>
                    <a:pt x="195" y="6834"/>
                  </a:lnTo>
                  <a:lnTo>
                    <a:pt x="195" y="3433"/>
                  </a:lnTo>
                  <a:cubicBezTo>
                    <a:pt x="195" y="3012"/>
                    <a:pt x="195" y="2559"/>
                    <a:pt x="195" y="2170"/>
                  </a:cubicBezTo>
                  <a:cubicBezTo>
                    <a:pt x="195" y="1782"/>
                    <a:pt x="195" y="1393"/>
                    <a:pt x="162" y="1069"/>
                  </a:cubicBezTo>
                  <a:cubicBezTo>
                    <a:pt x="130" y="454"/>
                    <a:pt x="65" y="1"/>
                    <a:pt x="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54"/>
            <p:cNvSpPr/>
            <p:nvPr/>
          </p:nvSpPr>
          <p:spPr>
            <a:xfrm>
              <a:off x="3201200" y="1535850"/>
              <a:ext cx="58300" cy="66425"/>
            </a:xfrm>
            <a:custGeom>
              <a:avLst/>
              <a:gdLst/>
              <a:ahLst/>
              <a:cxnLst/>
              <a:rect l="l" t="t" r="r" b="b"/>
              <a:pathLst>
                <a:path w="2332" h="2657" extrusionOk="0">
                  <a:moveTo>
                    <a:pt x="2299" y="1"/>
                  </a:moveTo>
                  <a:cubicBezTo>
                    <a:pt x="2299" y="1"/>
                    <a:pt x="2137" y="130"/>
                    <a:pt x="1878" y="357"/>
                  </a:cubicBezTo>
                  <a:cubicBezTo>
                    <a:pt x="1781" y="487"/>
                    <a:pt x="1652" y="616"/>
                    <a:pt x="1522" y="778"/>
                  </a:cubicBezTo>
                  <a:cubicBezTo>
                    <a:pt x="1393" y="940"/>
                    <a:pt x="1231" y="1102"/>
                    <a:pt x="1101" y="1264"/>
                  </a:cubicBezTo>
                  <a:cubicBezTo>
                    <a:pt x="551" y="1944"/>
                    <a:pt x="0" y="2624"/>
                    <a:pt x="0" y="2624"/>
                  </a:cubicBezTo>
                  <a:lnTo>
                    <a:pt x="32" y="2656"/>
                  </a:lnTo>
                  <a:cubicBezTo>
                    <a:pt x="32" y="2656"/>
                    <a:pt x="648" y="2009"/>
                    <a:pt x="1231" y="1361"/>
                  </a:cubicBezTo>
                  <a:cubicBezTo>
                    <a:pt x="1393" y="1231"/>
                    <a:pt x="1522" y="1069"/>
                    <a:pt x="1652" y="908"/>
                  </a:cubicBezTo>
                  <a:cubicBezTo>
                    <a:pt x="1814" y="746"/>
                    <a:pt x="1911" y="616"/>
                    <a:pt x="2008" y="487"/>
                  </a:cubicBezTo>
                  <a:cubicBezTo>
                    <a:pt x="2202" y="195"/>
                    <a:pt x="2332" y="1"/>
                    <a:pt x="2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54"/>
            <p:cNvSpPr/>
            <p:nvPr/>
          </p:nvSpPr>
          <p:spPr>
            <a:xfrm>
              <a:off x="3179325" y="1527775"/>
              <a:ext cx="67225" cy="30775"/>
            </a:xfrm>
            <a:custGeom>
              <a:avLst/>
              <a:gdLst/>
              <a:ahLst/>
              <a:cxnLst/>
              <a:rect l="l" t="t" r="r" b="b"/>
              <a:pathLst>
                <a:path w="2689" h="1231" extrusionOk="0">
                  <a:moveTo>
                    <a:pt x="2689" y="0"/>
                  </a:moveTo>
                  <a:lnTo>
                    <a:pt x="2689" y="0"/>
                  </a:lnTo>
                  <a:cubicBezTo>
                    <a:pt x="2688" y="0"/>
                    <a:pt x="2494" y="32"/>
                    <a:pt x="2235" y="130"/>
                  </a:cubicBezTo>
                  <a:cubicBezTo>
                    <a:pt x="2106" y="162"/>
                    <a:pt x="1944" y="227"/>
                    <a:pt x="1782" y="291"/>
                  </a:cubicBezTo>
                  <a:cubicBezTo>
                    <a:pt x="1652" y="356"/>
                    <a:pt x="1490" y="453"/>
                    <a:pt x="1296" y="551"/>
                  </a:cubicBezTo>
                  <a:cubicBezTo>
                    <a:pt x="648" y="874"/>
                    <a:pt x="1" y="1231"/>
                    <a:pt x="1" y="1231"/>
                  </a:cubicBezTo>
                  <a:cubicBezTo>
                    <a:pt x="1" y="1231"/>
                    <a:pt x="681" y="972"/>
                    <a:pt x="1361" y="680"/>
                  </a:cubicBezTo>
                  <a:cubicBezTo>
                    <a:pt x="1555" y="615"/>
                    <a:pt x="1717" y="551"/>
                    <a:pt x="1879" y="486"/>
                  </a:cubicBezTo>
                  <a:cubicBezTo>
                    <a:pt x="2041" y="421"/>
                    <a:pt x="2170" y="324"/>
                    <a:pt x="2300" y="259"/>
                  </a:cubicBezTo>
                  <a:cubicBezTo>
                    <a:pt x="2559" y="130"/>
                    <a:pt x="2688" y="0"/>
                    <a:pt x="26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54"/>
            <p:cNvSpPr/>
            <p:nvPr/>
          </p:nvSpPr>
          <p:spPr>
            <a:xfrm>
              <a:off x="3034425" y="1498625"/>
              <a:ext cx="208075" cy="10100"/>
            </a:xfrm>
            <a:custGeom>
              <a:avLst/>
              <a:gdLst/>
              <a:ahLst/>
              <a:cxnLst/>
              <a:rect l="l" t="t" r="r" b="b"/>
              <a:pathLst>
                <a:path w="8323" h="404" extrusionOk="0">
                  <a:moveTo>
                    <a:pt x="0" y="0"/>
                  </a:moveTo>
                  <a:lnTo>
                    <a:pt x="0" y="33"/>
                  </a:lnTo>
                  <a:cubicBezTo>
                    <a:pt x="0" y="33"/>
                    <a:pt x="2073" y="162"/>
                    <a:pt x="4145" y="292"/>
                  </a:cubicBezTo>
                  <a:cubicBezTo>
                    <a:pt x="4663" y="324"/>
                    <a:pt x="5181" y="324"/>
                    <a:pt x="5700" y="356"/>
                  </a:cubicBezTo>
                  <a:cubicBezTo>
                    <a:pt x="6185" y="389"/>
                    <a:pt x="6639" y="389"/>
                    <a:pt x="7027" y="389"/>
                  </a:cubicBezTo>
                  <a:cubicBezTo>
                    <a:pt x="7286" y="400"/>
                    <a:pt x="7517" y="403"/>
                    <a:pt x="7709" y="403"/>
                  </a:cubicBezTo>
                  <a:cubicBezTo>
                    <a:pt x="8092" y="403"/>
                    <a:pt x="8323" y="389"/>
                    <a:pt x="8323" y="389"/>
                  </a:cubicBezTo>
                  <a:lnTo>
                    <a:pt x="8323" y="356"/>
                  </a:lnTo>
                  <a:cubicBezTo>
                    <a:pt x="8323" y="356"/>
                    <a:pt x="7804" y="292"/>
                    <a:pt x="7027" y="227"/>
                  </a:cubicBezTo>
                  <a:cubicBezTo>
                    <a:pt x="6639" y="227"/>
                    <a:pt x="6185" y="195"/>
                    <a:pt x="5700" y="162"/>
                  </a:cubicBezTo>
                  <a:cubicBezTo>
                    <a:pt x="5214" y="130"/>
                    <a:pt x="4696" y="130"/>
                    <a:pt x="4178" y="130"/>
                  </a:cubicBez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26" name="Google Shape;1526;p54"/>
          <p:cNvGrpSpPr/>
          <p:nvPr/>
        </p:nvGrpSpPr>
        <p:grpSpPr>
          <a:xfrm>
            <a:off x="5340063" y="1411891"/>
            <a:ext cx="508425" cy="489000"/>
            <a:chOff x="3034425" y="1221750"/>
            <a:chExt cx="508425" cy="489000"/>
          </a:xfrm>
        </p:grpSpPr>
        <p:sp>
          <p:nvSpPr>
            <p:cNvPr id="1527" name="Google Shape;1527;p54"/>
            <p:cNvSpPr/>
            <p:nvPr/>
          </p:nvSpPr>
          <p:spPr>
            <a:xfrm>
              <a:off x="3162325" y="1469475"/>
              <a:ext cx="85025" cy="21875"/>
            </a:xfrm>
            <a:custGeom>
              <a:avLst/>
              <a:gdLst/>
              <a:ahLst/>
              <a:cxnLst/>
              <a:rect l="l" t="t" r="r" b="b"/>
              <a:pathLst>
                <a:path w="3401" h="875" extrusionOk="0">
                  <a:moveTo>
                    <a:pt x="1" y="0"/>
                  </a:moveTo>
                  <a:cubicBezTo>
                    <a:pt x="1" y="0"/>
                    <a:pt x="843" y="260"/>
                    <a:pt x="1685" y="519"/>
                  </a:cubicBezTo>
                  <a:cubicBezTo>
                    <a:pt x="1879" y="551"/>
                    <a:pt x="2106" y="616"/>
                    <a:pt x="2300" y="680"/>
                  </a:cubicBezTo>
                  <a:cubicBezTo>
                    <a:pt x="2494" y="745"/>
                    <a:pt x="2688" y="778"/>
                    <a:pt x="2850" y="810"/>
                  </a:cubicBezTo>
                  <a:cubicBezTo>
                    <a:pt x="3174" y="842"/>
                    <a:pt x="3369" y="875"/>
                    <a:pt x="3369" y="875"/>
                  </a:cubicBezTo>
                  <a:lnTo>
                    <a:pt x="3401" y="842"/>
                  </a:lnTo>
                  <a:cubicBezTo>
                    <a:pt x="3401" y="842"/>
                    <a:pt x="3174" y="745"/>
                    <a:pt x="2883" y="648"/>
                  </a:cubicBezTo>
                  <a:cubicBezTo>
                    <a:pt x="2721" y="583"/>
                    <a:pt x="2527" y="519"/>
                    <a:pt x="2332" y="486"/>
                  </a:cubicBezTo>
                  <a:cubicBezTo>
                    <a:pt x="2138" y="454"/>
                    <a:pt x="1911" y="389"/>
                    <a:pt x="1717" y="357"/>
                  </a:cubicBezTo>
                  <a:cubicBezTo>
                    <a:pt x="843" y="16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54"/>
            <p:cNvSpPr/>
            <p:nvPr/>
          </p:nvSpPr>
          <p:spPr>
            <a:xfrm>
              <a:off x="3206050" y="1400650"/>
              <a:ext cx="48600" cy="73700"/>
            </a:xfrm>
            <a:custGeom>
              <a:avLst/>
              <a:gdLst/>
              <a:ahLst/>
              <a:cxnLst/>
              <a:rect l="l" t="t" r="r" b="b"/>
              <a:pathLst>
                <a:path w="1944" h="2948" extrusionOk="0">
                  <a:moveTo>
                    <a:pt x="0" y="1"/>
                  </a:moveTo>
                  <a:cubicBezTo>
                    <a:pt x="1" y="1"/>
                    <a:pt x="454" y="778"/>
                    <a:pt x="907" y="1523"/>
                  </a:cubicBezTo>
                  <a:cubicBezTo>
                    <a:pt x="1037" y="1685"/>
                    <a:pt x="1134" y="1879"/>
                    <a:pt x="1231" y="2073"/>
                  </a:cubicBezTo>
                  <a:cubicBezTo>
                    <a:pt x="1360" y="2235"/>
                    <a:pt x="1490" y="2397"/>
                    <a:pt x="1587" y="2527"/>
                  </a:cubicBezTo>
                  <a:cubicBezTo>
                    <a:pt x="1781" y="2786"/>
                    <a:pt x="1943" y="2948"/>
                    <a:pt x="1943" y="2948"/>
                  </a:cubicBezTo>
                  <a:lnTo>
                    <a:pt x="1943" y="2915"/>
                  </a:lnTo>
                  <a:cubicBezTo>
                    <a:pt x="1943" y="2915"/>
                    <a:pt x="1879" y="2721"/>
                    <a:pt x="1717" y="2430"/>
                  </a:cubicBezTo>
                  <a:cubicBezTo>
                    <a:pt x="1620" y="2268"/>
                    <a:pt x="1522" y="2106"/>
                    <a:pt x="1425" y="1944"/>
                  </a:cubicBezTo>
                  <a:cubicBezTo>
                    <a:pt x="1296" y="1782"/>
                    <a:pt x="1166" y="1588"/>
                    <a:pt x="1037" y="1426"/>
                  </a:cubicBezTo>
                  <a:cubicBezTo>
                    <a:pt x="519" y="713"/>
                    <a:pt x="1"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54"/>
            <p:cNvSpPr/>
            <p:nvPr/>
          </p:nvSpPr>
          <p:spPr>
            <a:xfrm>
              <a:off x="3273250" y="1221750"/>
              <a:ext cx="6500" cy="258275"/>
            </a:xfrm>
            <a:custGeom>
              <a:avLst/>
              <a:gdLst/>
              <a:ahLst/>
              <a:cxnLst/>
              <a:rect l="l" t="t" r="r" b="b"/>
              <a:pathLst>
                <a:path w="260" h="10331" extrusionOk="0">
                  <a:moveTo>
                    <a:pt x="194" y="0"/>
                  </a:moveTo>
                  <a:cubicBezTo>
                    <a:pt x="194" y="0"/>
                    <a:pt x="130" y="2591"/>
                    <a:pt x="65" y="5149"/>
                  </a:cubicBezTo>
                  <a:cubicBezTo>
                    <a:pt x="33" y="6444"/>
                    <a:pt x="0" y="7740"/>
                    <a:pt x="33" y="8711"/>
                  </a:cubicBezTo>
                  <a:cubicBezTo>
                    <a:pt x="65" y="9683"/>
                    <a:pt x="97" y="10330"/>
                    <a:pt x="97" y="10330"/>
                  </a:cubicBezTo>
                  <a:cubicBezTo>
                    <a:pt x="97" y="10330"/>
                    <a:pt x="162" y="9683"/>
                    <a:pt x="194" y="8711"/>
                  </a:cubicBezTo>
                  <a:cubicBezTo>
                    <a:pt x="227" y="7740"/>
                    <a:pt x="259" y="6444"/>
                    <a:pt x="227" y="5149"/>
                  </a:cubicBezTo>
                  <a:lnTo>
                    <a:pt x="2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54"/>
            <p:cNvSpPr/>
            <p:nvPr/>
          </p:nvSpPr>
          <p:spPr>
            <a:xfrm>
              <a:off x="3292675" y="1390950"/>
              <a:ext cx="61550" cy="94750"/>
            </a:xfrm>
            <a:custGeom>
              <a:avLst/>
              <a:gdLst/>
              <a:ahLst/>
              <a:cxnLst/>
              <a:rect l="l" t="t" r="r" b="b"/>
              <a:pathLst>
                <a:path w="2462" h="3790" extrusionOk="0">
                  <a:moveTo>
                    <a:pt x="2429" y="0"/>
                  </a:moveTo>
                  <a:cubicBezTo>
                    <a:pt x="2429" y="0"/>
                    <a:pt x="1781" y="939"/>
                    <a:pt x="1166" y="1846"/>
                  </a:cubicBezTo>
                  <a:cubicBezTo>
                    <a:pt x="1004" y="2073"/>
                    <a:pt x="842" y="2299"/>
                    <a:pt x="680" y="2526"/>
                  </a:cubicBezTo>
                  <a:cubicBezTo>
                    <a:pt x="551" y="2753"/>
                    <a:pt x="421" y="2947"/>
                    <a:pt x="324" y="3141"/>
                  </a:cubicBezTo>
                  <a:cubicBezTo>
                    <a:pt x="97" y="3498"/>
                    <a:pt x="0" y="3757"/>
                    <a:pt x="0" y="3757"/>
                  </a:cubicBezTo>
                  <a:lnTo>
                    <a:pt x="0" y="3789"/>
                  </a:lnTo>
                  <a:cubicBezTo>
                    <a:pt x="0" y="3789"/>
                    <a:pt x="195" y="3562"/>
                    <a:pt x="454" y="3239"/>
                  </a:cubicBezTo>
                  <a:cubicBezTo>
                    <a:pt x="583" y="3044"/>
                    <a:pt x="713" y="2850"/>
                    <a:pt x="875" y="2656"/>
                  </a:cubicBezTo>
                  <a:cubicBezTo>
                    <a:pt x="1004" y="2429"/>
                    <a:pt x="1134" y="2170"/>
                    <a:pt x="1296" y="1943"/>
                  </a:cubicBezTo>
                  <a:cubicBezTo>
                    <a:pt x="1879" y="972"/>
                    <a:pt x="2461" y="33"/>
                    <a:pt x="2461" y="33"/>
                  </a:cubicBezTo>
                  <a:lnTo>
                    <a:pt x="24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54"/>
            <p:cNvSpPr/>
            <p:nvPr/>
          </p:nvSpPr>
          <p:spPr>
            <a:xfrm>
              <a:off x="3301575" y="1456525"/>
              <a:ext cx="84225" cy="36450"/>
            </a:xfrm>
            <a:custGeom>
              <a:avLst/>
              <a:gdLst/>
              <a:ahLst/>
              <a:cxnLst/>
              <a:rect l="l" t="t" r="r" b="b"/>
              <a:pathLst>
                <a:path w="3369" h="1458" extrusionOk="0">
                  <a:moveTo>
                    <a:pt x="3336" y="0"/>
                  </a:moveTo>
                  <a:cubicBezTo>
                    <a:pt x="3336" y="0"/>
                    <a:pt x="2494" y="324"/>
                    <a:pt x="1652" y="648"/>
                  </a:cubicBezTo>
                  <a:cubicBezTo>
                    <a:pt x="1458" y="745"/>
                    <a:pt x="1231" y="810"/>
                    <a:pt x="1037" y="907"/>
                  </a:cubicBezTo>
                  <a:cubicBezTo>
                    <a:pt x="842" y="972"/>
                    <a:pt x="648" y="1069"/>
                    <a:pt x="519" y="1134"/>
                  </a:cubicBezTo>
                  <a:cubicBezTo>
                    <a:pt x="195" y="1296"/>
                    <a:pt x="1" y="1425"/>
                    <a:pt x="1" y="1425"/>
                  </a:cubicBezTo>
                  <a:lnTo>
                    <a:pt x="33" y="1458"/>
                  </a:lnTo>
                  <a:cubicBezTo>
                    <a:pt x="33" y="1458"/>
                    <a:pt x="260" y="1393"/>
                    <a:pt x="583" y="1296"/>
                  </a:cubicBezTo>
                  <a:cubicBezTo>
                    <a:pt x="745" y="1231"/>
                    <a:pt x="907" y="1166"/>
                    <a:pt x="1102" y="1101"/>
                  </a:cubicBezTo>
                  <a:cubicBezTo>
                    <a:pt x="1296" y="1004"/>
                    <a:pt x="1523" y="907"/>
                    <a:pt x="1717" y="810"/>
                  </a:cubicBezTo>
                  <a:cubicBezTo>
                    <a:pt x="2526" y="421"/>
                    <a:pt x="3368" y="33"/>
                    <a:pt x="3368" y="33"/>
                  </a:cubicBezTo>
                  <a:lnTo>
                    <a:pt x="33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54"/>
            <p:cNvSpPr/>
            <p:nvPr/>
          </p:nvSpPr>
          <p:spPr>
            <a:xfrm>
              <a:off x="3304825" y="1497000"/>
              <a:ext cx="238025" cy="9750"/>
            </a:xfrm>
            <a:custGeom>
              <a:avLst/>
              <a:gdLst/>
              <a:ahLst/>
              <a:cxnLst/>
              <a:rect l="l" t="t" r="r" b="b"/>
              <a:pathLst>
                <a:path w="9521" h="390" extrusionOk="0">
                  <a:moveTo>
                    <a:pt x="9521" y="0"/>
                  </a:moveTo>
                  <a:cubicBezTo>
                    <a:pt x="9521" y="0"/>
                    <a:pt x="7124" y="65"/>
                    <a:pt x="4760" y="98"/>
                  </a:cubicBezTo>
                  <a:cubicBezTo>
                    <a:pt x="4145" y="130"/>
                    <a:pt x="3562" y="130"/>
                    <a:pt x="3012" y="130"/>
                  </a:cubicBezTo>
                  <a:cubicBezTo>
                    <a:pt x="2429" y="162"/>
                    <a:pt x="1911" y="195"/>
                    <a:pt x="1457" y="227"/>
                  </a:cubicBezTo>
                  <a:cubicBezTo>
                    <a:pt x="583" y="260"/>
                    <a:pt x="0" y="324"/>
                    <a:pt x="0" y="324"/>
                  </a:cubicBezTo>
                  <a:lnTo>
                    <a:pt x="0" y="357"/>
                  </a:lnTo>
                  <a:cubicBezTo>
                    <a:pt x="0" y="357"/>
                    <a:pt x="583" y="389"/>
                    <a:pt x="1490" y="389"/>
                  </a:cubicBezTo>
                  <a:cubicBezTo>
                    <a:pt x="1911" y="389"/>
                    <a:pt x="2461" y="357"/>
                    <a:pt x="3012" y="357"/>
                  </a:cubicBezTo>
                  <a:cubicBezTo>
                    <a:pt x="3562" y="324"/>
                    <a:pt x="4145" y="292"/>
                    <a:pt x="4760" y="260"/>
                  </a:cubicBezTo>
                  <a:lnTo>
                    <a:pt x="9521" y="33"/>
                  </a:lnTo>
                  <a:lnTo>
                    <a:pt x="95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54"/>
            <p:cNvSpPr/>
            <p:nvPr/>
          </p:nvSpPr>
          <p:spPr>
            <a:xfrm>
              <a:off x="3302375" y="1520475"/>
              <a:ext cx="78575" cy="57500"/>
            </a:xfrm>
            <a:custGeom>
              <a:avLst/>
              <a:gdLst/>
              <a:ahLst/>
              <a:cxnLst/>
              <a:rect l="l" t="t" r="r" b="b"/>
              <a:pathLst>
                <a:path w="3143" h="2300" extrusionOk="0">
                  <a:moveTo>
                    <a:pt x="1" y="1"/>
                  </a:moveTo>
                  <a:lnTo>
                    <a:pt x="1" y="33"/>
                  </a:lnTo>
                  <a:cubicBezTo>
                    <a:pt x="1" y="33"/>
                    <a:pt x="163" y="195"/>
                    <a:pt x="454" y="454"/>
                  </a:cubicBezTo>
                  <a:cubicBezTo>
                    <a:pt x="584" y="551"/>
                    <a:pt x="746" y="681"/>
                    <a:pt x="940" y="810"/>
                  </a:cubicBezTo>
                  <a:cubicBezTo>
                    <a:pt x="1102" y="940"/>
                    <a:pt x="1329" y="1102"/>
                    <a:pt x="1523" y="1231"/>
                  </a:cubicBezTo>
                  <a:cubicBezTo>
                    <a:pt x="2332" y="1782"/>
                    <a:pt x="3142" y="2300"/>
                    <a:pt x="3142" y="2300"/>
                  </a:cubicBezTo>
                  <a:cubicBezTo>
                    <a:pt x="3142" y="2300"/>
                    <a:pt x="2365" y="1684"/>
                    <a:pt x="1620" y="1102"/>
                  </a:cubicBezTo>
                  <a:cubicBezTo>
                    <a:pt x="1426" y="940"/>
                    <a:pt x="1231" y="810"/>
                    <a:pt x="1037" y="648"/>
                  </a:cubicBezTo>
                  <a:cubicBezTo>
                    <a:pt x="875" y="519"/>
                    <a:pt x="681" y="422"/>
                    <a:pt x="519" y="324"/>
                  </a:cubicBezTo>
                  <a:cubicBezTo>
                    <a:pt x="228" y="13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54"/>
            <p:cNvSpPr/>
            <p:nvPr/>
          </p:nvSpPr>
          <p:spPr>
            <a:xfrm>
              <a:off x="3295100" y="1538300"/>
              <a:ext cx="47800" cy="70450"/>
            </a:xfrm>
            <a:custGeom>
              <a:avLst/>
              <a:gdLst/>
              <a:ahLst/>
              <a:cxnLst/>
              <a:rect l="l" t="t" r="r" b="b"/>
              <a:pathLst>
                <a:path w="1912" h="2818" extrusionOk="0">
                  <a:moveTo>
                    <a:pt x="0" y="0"/>
                  </a:moveTo>
                  <a:cubicBezTo>
                    <a:pt x="0" y="0"/>
                    <a:pt x="98" y="194"/>
                    <a:pt x="260" y="486"/>
                  </a:cubicBezTo>
                  <a:cubicBezTo>
                    <a:pt x="324" y="615"/>
                    <a:pt x="421" y="777"/>
                    <a:pt x="519" y="939"/>
                  </a:cubicBezTo>
                  <a:cubicBezTo>
                    <a:pt x="648" y="1101"/>
                    <a:pt x="778" y="1295"/>
                    <a:pt x="875" y="1457"/>
                  </a:cubicBezTo>
                  <a:cubicBezTo>
                    <a:pt x="1393" y="2137"/>
                    <a:pt x="1879" y="2817"/>
                    <a:pt x="1879" y="2817"/>
                  </a:cubicBezTo>
                  <a:lnTo>
                    <a:pt x="1911" y="2817"/>
                  </a:lnTo>
                  <a:cubicBezTo>
                    <a:pt x="1911" y="2817"/>
                    <a:pt x="1458" y="2073"/>
                    <a:pt x="1037" y="1360"/>
                  </a:cubicBezTo>
                  <a:cubicBezTo>
                    <a:pt x="907" y="1166"/>
                    <a:pt x="810" y="1004"/>
                    <a:pt x="713" y="842"/>
                  </a:cubicBezTo>
                  <a:cubicBezTo>
                    <a:pt x="583" y="680"/>
                    <a:pt x="486" y="518"/>
                    <a:pt x="389" y="389"/>
                  </a:cubicBezTo>
                  <a:cubicBezTo>
                    <a:pt x="195" y="162"/>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54"/>
            <p:cNvSpPr/>
            <p:nvPr/>
          </p:nvSpPr>
          <p:spPr>
            <a:xfrm>
              <a:off x="3274050" y="1539900"/>
              <a:ext cx="4875" cy="170850"/>
            </a:xfrm>
            <a:custGeom>
              <a:avLst/>
              <a:gdLst/>
              <a:ahLst/>
              <a:cxnLst/>
              <a:rect l="l" t="t" r="r" b="b"/>
              <a:pathLst>
                <a:path w="195" h="6834" extrusionOk="0">
                  <a:moveTo>
                    <a:pt x="65" y="1"/>
                  </a:moveTo>
                  <a:cubicBezTo>
                    <a:pt x="65" y="1"/>
                    <a:pt x="33" y="454"/>
                    <a:pt x="1" y="1069"/>
                  </a:cubicBezTo>
                  <a:cubicBezTo>
                    <a:pt x="1" y="1393"/>
                    <a:pt x="1" y="1782"/>
                    <a:pt x="1" y="2170"/>
                  </a:cubicBezTo>
                  <a:cubicBezTo>
                    <a:pt x="1" y="2591"/>
                    <a:pt x="33" y="3012"/>
                    <a:pt x="33" y="3433"/>
                  </a:cubicBezTo>
                  <a:cubicBezTo>
                    <a:pt x="98" y="5150"/>
                    <a:pt x="162" y="6834"/>
                    <a:pt x="162" y="6834"/>
                  </a:cubicBezTo>
                  <a:lnTo>
                    <a:pt x="195" y="6834"/>
                  </a:lnTo>
                  <a:lnTo>
                    <a:pt x="195" y="3433"/>
                  </a:lnTo>
                  <a:cubicBezTo>
                    <a:pt x="195" y="3012"/>
                    <a:pt x="195" y="2559"/>
                    <a:pt x="195" y="2170"/>
                  </a:cubicBezTo>
                  <a:cubicBezTo>
                    <a:pt x="195" y="1782"/>
                    <a:pt x="195" y="1393"/>
                    <a:pt x="162" y="1069"/>
                  </a:cubicBezTo>
                  <a:cubicBezTo>
                    <a:pt x="130" y="454"/>
                    <a:pt x="65" y="1"/>
                    <a:pt x="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54"/>
            <p:cNvSpPr/>
            <p:nvPr/>
          </p:nvSpPr>
          <p:spPr>
            <a:xfrm>
              <a:off x="3201200" y="1535850"/>
              <a:ext cx="58300" cy="66425"/>
            </a:xfrm>
            <a:custGeom>
              <a:avLst/>
              <a:gdLst/>
              <a:ahLst/>
              <a:cxnLst/>
              <a:rect l="l" t="t" r="r" b="b"/>
              <a:pathLst>
                <a:path w="2332" h="2657" extrusionOk="0">
                  <a:moveTo>
                    <a:pt x="2299" y="1"/>
                  </a:moveTo>
                  <a:cubicBezTo>
                    <a:pt x="2299" y="1"/>
                    <a:pt x="2137" y="130"/>
                    <a:pt x="1878" y="357"/>
                  </a:cubicBezTo>
                  <a:cubicBezTo>
                    <a:pt x="1781" y="487"/>
                    <a:pt x="1652" y="616"/>
                    <a:pt x="1522" y="778"/>
                  </a:cubicBezTo>
                  <a:cubicBezTo>
                    <a:pt x="1393" y="940"/>
                    <a:pt x="1231" y="1102"/>
                    <a:pt x="1101" y="1264"/>
                  </a:cubicBezTo>
                  <a:cubicBezTo>
                    <a:pt x="551" y="1944"/>
                    <a:pt x="0" y="2624"/>
                    <a:pt x="0" y="2624"/>
                  </a:cubicBezTo>
                  <a:lnTo>
                    <a:pt x="32" y="2656"/>
                  </a:lnTo>
                  <a:cubicBezTo>
                    <a:pt x="32" y="2656"/>
                    <a:pt x="648" y="2009"/>
                    <a:pt x="1231" y="1361"/>
                  </a:cubicBezTo>
                  <a:cubicBezTo>
                    <a:pt x="1393" y="1231"/>
                    <a:pt x="1522" y="1069"/>
                    <a:pt x="1652" y="908"/>
                  </a:cubicBezTo>
                  <a:cubicBezTo>
                    <a:pt x="1814" y="746"/>
                    <a:pt x="1911" y="616"/>
                    <a:pt x="2008" y="487"/>
                  </a:cubicBezTo>
                  <a:cubicBezTo>
                    <a:pt x="2202" y="195"/>
                    <a:pt x="2332" y="1"/>
                    <a:pt x="2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54"/>
            <p:cNvSpPr/>
            <p:nvPr/>
          </p:nvSpPr>
          <p:spPr>
            <a:xfrm>
              <a:off x="3179325" y="1527775"/>
              <a:ext cx="67225" cy="30775"/>
            </a:xfrm>
            <a:custGeom>
              <a:avLst/>
              <a:gdLst/>
              <a:ahLst/>
              <a:cxnLst/>
              <a:rect l="l" t="t" r="r" b="b"/>
              <a:pathLst>
                <a:path w="2689" h="1231" extrusionOk="0">
                  <a:moveTo>
                    <a:pt x="2689" y="0"/>
                  </a:moveTo>
                  <a:lnTo>
                    <a:pt x="2689" y="0"/>
                  </a:lnTo>
                  <a:cubicBezTo>
                    <a:pt x="2688" y="0"/>
                    <a:pt x="2494" y="32"/>
                    <a:pt x="2235" y="130"/>
                  </a:cubicBezTo>
                  <a:cubicBezTo>
                    <a:pt x="2106" y="162"/>
                    <a:pt x="1944" y="227"/>
                    <a:pt x="1782" y="291"/>
                  </a:cubicBezTo>
                  <a:cubicBezTo>
                    <a:pt x="1652" y="356"/>
                    <a:pt x="1490" y="453"/>
                    <a:pt x="1296" y="551"/>
                  </a:cubicBezTo>
                  <a:cubicBezTo>
                    <a:pt x="648" y="874"/>
                    <a:pt x="1" y="1231"/>
                    <a:pt x="1" y="1231"/>
                  </a:cubicBezTo>
                  <a:cubicBezTo>
                    <a:pt x="1" y="1231"/>
                    <a:pt x="681" y="972"/>
                    <a:pt x="1361" y="680"/>
                  </a:cubicBezTo>
                  <a:cubicBezTo>
                    <a:pt x="1555" y="615"/>
                    <a:pt x="1717" y="551"/>
                    <a:pt x="1879" y="486"/>
                  </a:cubicBezTo>
                  <a:cubicBezTo>
                    <a:pt x="2041" y="421"/>
                    <a:pt x="2170" y="324"/>
                    <a:pt x="2300" y="259"/>
                  </a:cubicBezTo>
                  <a:cubicBezTo>
                    <a:pt x="2559" y="130"/>
                    <a:pt x="2688" y="0"/>
                    <a:pt x="26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54"/>
            <p:cNvSpPr/>
            <p:nvPr/>
          </p:nvSpPr>
          <p:spPr>
            <a:xfrm>
              <a:off x="3034425" y="1498625"/>
              <a:ext cx="208075" cy="10100"/>
            </a:xfrm>
            <a:custGeom>
              <a:avLst/>
              <a:gdLst/>
              <a:ahLst/>
              <a:cxnLst/>
              <a:rect l="l" t="t" r="r" b="b"/>
              <a:pathLst>
                <a:path w="8323" h="404" extrusionOk="0">
                  <a:moveTo>
                    <a:pt x="0" y="0"/>
                  </a:moveTo>
                  <a:lnTo>
                    <a:pt x="0" y="33"/>
                  </a:lnTo>
                  <a:cubicBezTo>
                    <a:pt x="0" y="33"/>
                    <a:pt x="2073" y="162"/>
                    <a:pt x="4145" y="292"/>
                  </a:cubicBezTo>
                  <a:cubicBezTo>
                    <a:pt x="4663" y="324"/>
                    <a:pt x="5181" y="324"/>
                    <a:pt x="5700" y="356"/>
                  </a:cubicBezTo>
                  <a:cubicBezTo>
                    <a:pt x="6185" y="389"/>
                    <a:pt x="6639" y="389"/>
                    <a:pt x="7027" y="389"/>
                  </a:cubicBezTo>
                  <a:cubicBezTo>
                    <a:pt x="7286" y="400"/>
                    <a:pt x="7517" y="403"/>
                    <a:pt x="7709" y="403"/>
                  </a:cubicBezTo>
                  <a:cubicBezTo>
                    <a:pt x="8092" y="403"/>
                    <a:pt x="8323" y="389"/>
                    <a:pt x="8323" y="389"/>
                  </a:cubicBezTo>
                  <a:lnTo>
                    <a:pt x="8323" y="356"/>
                  </a:lnTo>
                  <a:cubicBezTo>
                    <a:pt x="8323" y="356"/>
                    <a:pt x="7804" y="292"/>
                    <a:pt x="7027" y="227"/>
                  </a:cubicBezTo>
                  <a:cubicBezTo>
                    <a:pt x="6639" y="227"/>
                    <a:pt x="6185" y="195"/>
                    <a:pt x="5700" y="162"/>
                  </a:cubicBezTo>
                  <a:cubicBezTo>
                    <a:pt x="5214" y="130"/>
                    <a:pt x="4696" y="130"/>
                    <a:pt x="4178" y="130"/>
                  </a:cubicBez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29"/>
          <p:cNvSpPr txBox="1">
            <a:spLocks noGrp="1"/>
          </p:cNvSpPr>
          <p:nvPr>
            <p:ph type="title"/>
          </p:nvPr>
        </p:nvSpPr>
        <p:spPr>
          <a:xfrm>
            <a:off x="601500" y="539400"/>
            <a:ext cx="7717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dirty="0">
                <a:latin typeface="Microsoft JhengHei"/>
                <a:ea typeface="Microsoft JhengHei"/>
                <a:cs typeface="Microsoft JhengHei"/>
                <a:sym typeface="Microsoft JhengHei"/>
              </a:rPr>
              <a:t>分析方式-</a:t>
            </a:r>
            <a:r>
              <a:rPr lang="zh-TW" sz="2200" dirty="0">
                <a:latin typeface="Microsoft JhengHei"/>
                <a:ea typeface="Microsoft JhengHei"/>
                <a:cs typeface="Microsoft JhengHei"/>
                <a:sym typeface="Microsoft JhengHei"/>
              </a:rPr>
              <a:t>使用工作流程平台</a:t>
            </a:r>
            <a:endParaRPr sz="2200" dirty="0"/>
          </a:p>
        </p:txBody>
      </p:sp>
      <p:sp>
        <p:nvSpPr>
          <p:cNvPr id="478" name="Google Shape;478;p29"/>
          <p:cNvSpPr txBox="1">
            <a:spLocks noGrp="1"/>
          </p:cNvSpPr>
          <p:nvPr>
            <p:ph type="body" idx="1"/>
          </p:nvPr>
        </p:nvSpPr>
        <p:spPr>
          <a:xfrm>
            <a:off x="483650" y="1288825"/>
            <a:ext cx="8036100" cy="3305700"/>
          </a:xfrm>
          <a:prstGeom prst="rect">
            <a:avLst/>
          </a:prstGeom>
          <a:noFill/>
          <a:ln>
            <a:noFill/>
          </a:ln>
        </p:spPr>
        <p:txBody>
          <a:bodyPr spcFirstLastPara="1" wrap="square" lIns="91425" tIns="91425" rIns="91425" bIns="91425" anchor="t" anchorCtr="0">
            <a:noAutofit/>
          </a:bodyPr>
          <a:lstStyle/>
          <a:p>
            <a:pPr marL="495300" lvl="0" indent="-342900" algn="l" rtl="0">
              <a:lnSpc>
                <a:spcPct val="150000"/>
              </a:lnSpc>
              <a:spcBef>
                <a:spcPts val="0"/>
              </a:spcBef>
              <a:spcAft>
                <a:spcPts val="0"/>
              </a:spcAft>
              <a:buSzPts val="1200"/>
              <a:buFont typeface="Noto Sans Symbols"/>
              <a:buChar char="⮚"/>
            </a:pPr>
            <a:r>
              <a:rPr lang="zh-TW" sz="2200" dirty="0">
                <a:latin typeface="Microsoft JhengHei"/>
                <a:ea typeface="Microsoft JhengHei"/>
                <a:cs typeface="Microsoft JhengHei"/>
                <a:sym typeface="Microsoft JhengHei"/>
              </a:rPr>
              <a:t>資料來源：2021/12/19~2021/12/20 八卦版</a:t>
            </a:r>
            <a:endParaRPr sz="2200" dirty="0">
              <a:latin typeface="Microsoft JhengHei"/>
              <a:ea typeface="Microsoft JhengHei"/>
              <a:cs typeface="Microsoft JhengHei"/>
              <a:sym typeface="Microsoft JhengHei"/>
            </a:endParaRPr>
          </a:p>
          <a:p>
            <a:pPr marL="495300" lvl="0" indent="-342900" algn="l" rtl="0">
              <a:lnSpc>
                <a:spcPct val="150000"/>
              </a:lnSpc>
              <a:spcBef>
                <a:spcPts val="0"/>
              </a:spcBef>
              <a:spcAft>
                <a:spcPts val="0"/>
              </a:spcAft>
              <a:buSzPts val="1200"/>
              <a:buFont typeface="Noto Sans Symbols"/>
              <a:buChar char="⮚"/>
            </a:pPr>
            <a:r>
              <a:rPr lang="zh-TW" sz="2200" dirty="0">
                <a:latin typeface="Microsoft JhengHei"/>
                <a:ea typeface="Microsoft JhengHei"/>
                <a:cs typeface="Microsoft JhengHei"/>
                <a:sym typeface="Microsoft JhengHei"/>
              </a:rPr>
              <a:t>關鍵字： 王力宏、李靚蕾、蕾神之槌、宏荒之力，共計686篇文章</a:t>
            </a:r>
            <a:endParaRPr sz="2200" dirty="0">
              <a:latin typeface="Microsoft JhengHei"/>
              <a:ea typeface="Microsoft JhengHei"/>
              <a:cs typeface="Microsoft JhengHei"/>
              <a:sym typeface="Microsoft JhengHei"/>
            </a:endParaRPr>
          </a:p>
          <a:p>
            <a:pPr marL="495300" lvl="0" indent="-342900" algn="l" rtl="0">
              <a:lnSpc>
                <a:spcPct val="150000"/>
              </a:lnSpc>
              <a:spcBef>
                <a:spcPts val="0"/>
              </a:spcBef>
              <a:spcAft>
                <a:spcPts val="0"/>
              </a:spcAft>
              <a:buSzPts val="1200"/>
              <a:buFont typeface="Noto Sans Symbols"/>
              <a:buChar char="⮚"/>
            </a:pPr>
            <a:r>
              <a:rPr lang="zh-TW" sz="2200" dirty="0">
                <a:latin typeface="Microsoft JhengHei"/>
                <a:ea typeface="Microsoft JhengHei"/>
                <a:cs typeface="Microsoft JhengHei"/>
                <a:sym typeface="Microsoft JhengHei"/>
              </a:rPr>
              <a:t>分析方式：使用LDA主題模型元件產生3個主題匯出csv檔，與686篇文章進行合併然後進行分群彙總產製社會網路圖。</a:t>
            </a:r>
            <a:endParaRPr dirty="0"/>
          </a:p>
          <a:p>
            <a:pPr marL="495300" lvl="0" indent="-266700" algn="l" rtl="0">
              <a:lnSpc>
                <a:spcPct val="150000"/>
              </a:lnSpc>
              <a:spcBef>
                <a:spcPts val="0"/>
              </a:spcBef>
              <a:spcAft>
                <a:spcPts val="0"/>
              </a:spcAft>
              <a:buSzPts val="1200"/>
              <a:buFont typeface="Noto Sans Symbols"/>
              <a:buNone/>
            </a:pPr>
            <a:endParaRPr sz="2200" dirty="0">
              <a:latin typeface="Microsoft JhengHei"/>
              <a:ea typeface="Microsoft JhengHei"/>
              <a:cs typeface="Microsoft JhengHei"/>
              <a:sym typeface="Microsoft JhengHe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0"/>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dirty="0">
                <a:latin typeface="Microsoft JhengHei"/>
                <a:ea typeface="Microsoft JhengHei"/>
                <a:cs typeface="Microsoft JhengHei"/>
                <a:sym typeface="Microsoft JhengHei"/>
              </a:rPr>
              <a:t>工作流程圖</a:t>
            </a:r>
            <a:endParaRPr dirty="0"/>
          </a:p>
        </p:txBody>
      </p:sp>
      <p:pic>
        <p:nvPicPr>
          <p:cNvPr id="484" name="Google Shape;484;p30"/>
          <p:cNvPicPr preferRelativeResize="0"/>
          <p:nvPr/>
        </p:nvPicPr>
        <p:blipFill rotWithShape="1">
          <a:blip r:embed="rId3">
            <a:alphaModFix/>
          </a:blip>
          <a:srcRect/>
          <a:stretch/>
        </p:blipFill>
        <p:spPr>
          <a:xfrm>
            <a:off x="713100" y="1011516"/>
            <a:ext cx="8002467" cy="37707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zh-TW" b="1" dirty="0">
                <a:latin typeface="SimHei" panose="02010609060101010101" pitchFamily="49" charset="-122"/>
                <a:ea typeface="SimHei" panose="02010609060101010101" pitchFamily="49" charset="-122"/>
              </a:rPr>
              <a:t>Agenda</a:t>
            </a:r>
            <a:endParaRPr b="1" dirty="0">
              <a:latin typeface="SimHei" panose="02010609060101010101" pitchFamily="49" charset="-122"/>
              <a:ea typeface="SimHei" panose="02010609060101010101" pitchFamily="49" charset="-122"/>
            </a:endParaRPr>
          </a:p>
        </p:txBody>
      </p:sp>
      <p:sp>
        <p:nvSpPr>
          <p:cNvPr id="490" name="Google Shape;490;p31"/>
          <p:cNvSpPr txBox="1">
            <a:spLocks noGrp="1"/>
          </p:cNvSpPr>
          <p:nvPr>
            <p:ph type="title" idx="2"/>
          </p:nvPr>
        </p:nvSpPr>
        <p:spPr>
          <a:xfrm>
            <a:off x="1515807" y="1619971"/>
            <a:ext cx="24249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zh-TW"/>
              <a:t>主題模型的命名</a:t>
            </a:r>
            <a:endParaRPr>
              <a:latin typeface="Microsoft JhengHei"/>
              <a:ea typeface="Microsoft JhengHei"/>
              <a:cs typeface="Microsoft JhengHei"/>
              <a:sym typeface="Microsoft JhengHei"/>
            </a:endParaRPr>
          </a:p>
        </p:txBody>
      </p:sp>
      <p:sp>
        <p:nvSpPr>
          <p:cNvPr id="491" name="Google Shape;491;p31"/>
          <p:cNvSpPr txBox="1">
            <a:spLocks noGrp="1"/>
          </p:cNvSpPr>
          <p:nvPr>
            <p:ph type="title" idx="3"/>
          </p:nvPr>
        </p:nvSpPr>
        <p:spPr>
          <a:xfrm>
            <a:off x="668298" y="1550375"/>
            <a:ext cx="773400" cy="711900"/>
          </a:xfrm>
          <a:prstGeom prst="rect">
            <a:avLst/>
          </a:prstGeom>
          <a:noFill/>
          <a:ln w="19050" cap="flat" cmpd="sng">
            <a:solidFill>
              <a:schemeClr val="dk1"/>
            </a:solidFill>
            <a:prstDash val="solid"/>
            <a:round/>
            <a:headEnd type="none" w="sm" len="sm"/>
            <a:tailEnd type="none" w="sm" len="sm"/>
          </a:ln>
        </p:spPr>
        <p:txBody>
          <a:bodyPr spcFirstLastPara="1" wrap="square" lIns="91425" tIns="0" rIns="91425" bIns="91425" anchor="ctr" anchorCtr="0">
            <a:noAutofit/>
          </a:bodyPr>
          <a:lstStyle/>
          <a:p>
            <a:pPr marL="0" lvl="0" indent="0" algn="ctr" rtl="0">
              <a:lnSpc>
                <a:spcPct val="100000"/>
              </a:lnSpc>
              <a:spcBef>
                <a:spcPts val="0"/>
              </a:spcBef>
              <a:spcAft>
                <a:spcPts val="0"/>
              </a:spcAft>
              <a:buSzPts val="3000"/>
              <a:buNone/>
            </a:pPr>
            <a:r>
              <a:rPr lang="zh-TW"/>
              <a:t>01</a:t>
            </a:r>
            <a:endParaRPr/>
          </a:p>
        </p:txBody>
      </p:sp>
      <p:sp>
        <p:nvSpPr>
          <p:cNvPr id="492" name="Google Shape;492;p31"/>
          <p:cNvSpPr txBox="1">
            <a:spLocks noGrp="1"/>
          </p:cNvSpPr>
          <p:nvPr>
            <p:ph type="title" idx="4"/>
          </p:nvPr>
        </p:nvSpPr>
        <p:spPr>
          <a:xfrm>
            <a:off x="5708713" y="1542883"/>
            <a:ext cx="2488800" cy="58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zh-TW"/>
              <a:t>網路節點的定義與邊的權重</a:t>
            </a:r>
            <a:endParaRPr>
              <a:latin typeface="Microsoft JhengHei"/>
              <a:ea typeface="Microsoft JhengHei"/>
              <a:cs typeface="Microsoft JhengHei"/>
              <a:sym typeface="Microsoft JhengHei"/>
            </a:endParaRPr>
          </a:p>
        </p:txBody>
      </p:sp>
      <p:sp>
        <p:nvSpPr>
          <p:cNvPr id="493" name="Google Shape;493;p31"/>
          <p:cNvSpPr txBox="1">
            <a:spLocks noGrp="1"/>
          </p:cNvSpPr>
          <p:nvPr>
            <p:ph type="title" idx="6"/>
          </p:nvPr>
        </p:nvSpPr>
        <p:spPr>
          <a:xfrm>
            <a:off x="4803782" y="1480775"/>
            <a:ext cx="773400" cy="711900"/>
          </a:xfrm>
          <a:prstGeom prst="rect">
            <a:avLst/>
          </a:prstGeom>
          <a:noFill/>
          <a:ln w="19050" cap="flat" cmpd="sng">
            <a:solidFill>
              <a:schemeClr val="dk1"/>
            </a:solidFill>
            <a:prstDash val="solid"/>
            <a:round/>
            <a:headEnd type="none" w="sm" len="sm"/>
            <a:tailEnd type="none" w="sm" len="sm"/>
          </a:ln>
        </p:spPr>
        <p:txBody>
          <a:bodyPr spcFirstLastPara="1" wrap="square" lIns="91425" tIns="0" rIns="91425" bIns="91425" anchor="ctr" anchorCtr="0">
            <a:noAutofit/>
          </a:bodyPr>
          <a:lstStyle/>
          <a:p>
            <a:pPr marL="0" lvl="0" indent="0" algn="ctr" rtl="0">
              <a:lnSpc>
                <a:spcPct val="100000"/>
              </a:lnSpc>
              <a:spcBef>
                <a:spcPts val="0"/>
              </a:spcBef>
              <a:spcAft>
                <a:spcPts val="0"/>
              </a:spcAft>
              <a:buSzPts val="3000"/>
              <a:buNone/>
            </a:pPr>
            <a:r>
              <a:rPr lang="zh-TW"/>
              <a:t>02</a:t>
            </a:r>
            <a:endParaRPr/>
          </a:p>
        </p:txBody>
      </p:sp>
      <p:sp>
        <p:nvSpPr>
          <p:cNvPr id="494" name="Google Shape;494;p31"/>
          <p:cNvSpPr txBox="1">
            <a:spLocks noGrp="1"/>
          </p:cNvSpPr>
          <p:nvPr>
            <p:ph type="title" idx="7"/>
          </p:nvPr>
        </p:nvSpPr>
        <p:spPr>
          <a:xfrm>
            <a:off x="1572076" y="2770141"/>
            <a:ext cx="24249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zh-TW"/>
              <a:t>視覺化圖表呈現</a:t>
            </a:r>
            <a:endParaRPr>
              <a:latin typeface="Microsoft JhengHei"/>
              <a:ea typeface="Microsoft JhengHei"/>
              <a:cs typeface="Microsoft JhengHei"/>
              <a:sym typeface="Microsoft JhengHei"/>
            </a:endParaRPr>
          </a:p>
        </p:txBody>
      </p:sp>
      <p:sp>
        <p:nvSpPr>
          <p:cNvPr id="495" name="Google Shape;495;p31"/>
          <p:cNvSpPr txBox="1">
            <a:spLocks noGrp="1"/>
          </p:cNvSpPr>
          <p:nvPr>
            <p:ph type="title" idx="9"/>
          </p:nvPr>
        </p:nvSpPr>
        <p:spPr>
          <a:xfrm>
            <a:off x="668298" y="2700561"/>
            <a:ext cx="773400" cy="711900"/>
          </a:xfrm>
          <a:prstGeom prst="rect">
            <a:avLst/>
          </a:prstGeom>
          <a:noFill/>
          <a:ln w="19050" cap="flat" cmpd="sng">
            <a:solidFill>
              <a:schemeClr val="dk1"/>
            </a:solidFill>
            <a:prstDash val="solid"/>
            <a:round/>
            <a:headEnd type="none" w="sm" len="sm"/>
            <a:tailEnd type="none" w="sm" len="sm"/>
          </a:ln>
        </p:spPr>
        <p:txBody>
          <a:bodyPr spcFirstLastPara="1" wrap="square" lIns="91425" tIns="0" rIns="91425" bIns="91425" anchor="ctr" anchorCtr="0">
            <a:noAutofit/>
          </a:bodyPr>
          <a:lstStyle/>
          <a:p>
            <a:pPr marL="0" lvl="0" indent="0" algn="ctr" rtl="0">
              <a:lnSpc>
                <a:spcPct val="100000"/>
              </a:lnSpc>
              <a:spcBef>
                <a:spcPts val="0"/>
              </a:spcBef>
              <a:spcAft>
                <a:spcPts val="0"/>
              </a:spcAft>
              <a:buSzPts val="3000"/>
              <a:buNone/>
            </a:pPr>
            <a:r>
              <a:rPr lang="zh-TW"/>
              <a:t>03</a:t>
            </a:r>
            <a:endParaRPr/>
          </a:p>
        </p:txBody>
      </p:sp>
      <p:sp>
        <p:nvSpPr>
          <p:cNvPr id="496" name="Google Shape;496;p31"/>
          <p:cNvSpPr txBox="1">
            <a:spLocks noGrp="1"/>
          </p:cNvSpPr>
          <p:nvPr>
            <p:ph type="title" idx="13"/>
          </p:nvPr>
        </p:nvSpPr>
        <p:spPr>
          <a:xfrm>
            <a:off x="5708723" y="2770142"/>
            <a:ext cx="2488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zh-TW"/>
              <a:t>重要節點的指標</a:t>
            </a:r>
            <a:endParaRPr/>
          </a:p>
        </p:txBody>
      </p:sp>
      <p:sp>
        <p:nvSpPr>
          <p:cNvPr id="497" name="Google Shape;497;p31"/>
          <p:cNvSpPr txBox="1">
            <a:spLocks noGrp="1"/>
          </p:cNvSpPr>
          <p:nvPr>
            <p:ph type="title" idx="15"/>
          </p:nvPr>
        </p:nvSpPr>
        <p:spPr>
          <a:xfrm>
            <a:off x="4803782" y="2700561"/>
            <a:ext cx="773400" cy="711900"/>
          </a:xfrm>
          <a:prstGeom prst="rect">
            <a:avLst/>
          </a:prstGeom>
          <a:noFill/>
          <a:ln w="19050" cap="flat" cmpd="sng">
            <a:solidFill>
              <a:schemeClr val="dk1"/>
            </a:solidFill>
            <a:prstDash val="solid"/>
            <a:round/>
            <a:headEnd type="none" w="sm" len="sm"/>
            <a:tailEnd type="none" w="sm" len="sm"/>
          </a:ln>
        </p:spPr>
        <p:txBody>
          <a:bodyPr spcFirstLastPara="1" wrap="square" lIns="91425" tIns="0" rIns="91425" bIns="91425" anchor="ctr" anchorCtr="0">
            <a:noAutofit/>
          </a:bodyPr>
          <a:lstStyle/>
          <a:p>
            <a:pPr marL="0" lvl="0" indent="0" algn="ctr" rtl="0">
              <a:lnSpc>
                <a:spcPct val="100000"/>
              </a:lnSpc>
              <a:spcBef>
                <a:spcPts val="0"/>
              </a:spcBef>
              <a:spcAft>
                <a:spcPts val="0"/>
              </a:spcAft>
              <a:buSzPts val="3000"/>
              <a:buNone/>
            </a:pPr>
            <a:r>
              <a:rPr lang="zh-TW"/>
              <a:t>04</a:t>
            </a:r>
            <a:endParaRPr/>
          </a:p>
        </p:txBody>
      </p:sp>
      <p:cxnSp>
        <p:nvCxnSpPr>
          <p:cNvPr id="498" name="Google Shape;498;p31"/>
          <p:cNvCxnSpPr/>
          <p:nvPr/>
        </p:nvCxnSpPr>
        <p:spPr>
          <a:xfrm>
            <a:off x="2415900" y="1111931"/>
            <a:ext cx="4312200" cy="0"/>
          </a:xfrm>
          <a:prstGeom prst="straightConnector1">
            <a:avLst/>
          </a:prstGeom>
          <a:noFill/>
          <a:ln w="19050" cap="flat" cmpd="sng">
            <a:solidFill>
              <a:schemeClr val="dk1"/>
            </a:solidFill>
            <a:prstDash val="solid"/>
            <a:round/>
            <a:headEnd type="none" w="sm" len="sm"/>
            <a:tailEnd type="none" w="sm" len="sm"/>
          </a:ln>
        </p:spPr>
      </p:cxnSp>
      <p:grpSp>
        <p:nvGrpSpPr>
          <p:cNvPr id="499" name="Google Shape;499;p31"/>
          <p:cNvGrpSpPr/>
          <p:nvPr/>
        </p:nvGrpSpPr>
        <p:grpSpPr>
          <a:xfrm>
            <a:off x="7576925" y="539400"/>
            <a:ext cx="736750" cy="709200"/>
            <a:chOff x="1426600" y="736000"/>
            <a:chExt cx="736750" cy="709200"/>
          </a:xfrm>
        </p:grpSpPr>
        <p:sp>
          <p:nvSpPr>
            <p:cNvPr id="500" name="Google Shape;500;p31"/>
            <p:cNvSpPr/>
            <p:nvPr/>
          </p:nvSpPr>
          <p:spPr>
            <a:xfrm>
              <a:off x="1611200" y="1094650"/>
              <a:ext cx="123075" cy="31600"/>
            </a:xfrm>
            <a:custGeom>
              <a:avLst/>
              <a:gdLst/>
              <a:ahLst/>
              <a:cxnLst/>
              <a:rect l="l" t="t" r="r" b="b"/>
              <a:pathLst>
                <a:path w="4923" h="1264" extrusionOk="0">
                  <a:moveTo>
                    <a:pt x="0" y="0"/>
                  </a:moveTo>
                  <a:lnTo>
                    <a:pt x="0" y="33"/>
                  </a:lnTo>
                  <a:cubicBezTo>
                    <a:pt x="0" y="33"/>
                    <a:pt x="1231" y="389"/>
                    <a:pt x="2461" y="713"/>
                  </a:cubicBezTo>
                  <a:cubicBezTo>
                    <a:pt x="2753" y="810"/>
                    <a:pt x="3044" y="907"/>
                    <a:pt x="3335" y="972"/>
                  </a:cubicBezTo>
                  <a:cubicBezTo>
                    <a:pt x="3627" y="1036"/>
                    <a:pt x="3918" y="1101"/>
                    <a:pt x="4145" y="1134"/>
                  </a:cubicBezTo>
                  <a:cubicBezTo>
                    <a:pt x="4598" y="1231"/>
                    <a:pt x="4922" y="1263"/>
                    <a:pt x="4922" y="1263"/>
                  </a:cubicBezTo>
                  <a:cubicBezTo>
                    <a:pt x="4922" y="1263"/>
                    <a:pt x="4631" y="1134"/>
                    <a:pt x="4177" y="1004"/>
                  </a:cubicBezTo>
                  <a:cubicBezTo>
                    <a:pt x="3951" y="907"/>
                    <a:pt x="3692" y="842"/>
                    <a:pt x="3400" y="777"/>
                  </a:cubicBezTo>
                  <a:cubicBezTo>
                    <a:pt x="3109" y="713"/>
                    <a:pt x="2785" y="648"/>
                    <a:pt x="2494" y="551"/>
                  </a:cubicBezTo>
                  <a:cubicBezTo>
                    <a:pt x="1263" y="292"/>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31"/>
            <p:cNvSpPr/>
            <p:nvPr/>
          </p:nvSpPr>
          <p:spPr>
            <a:xfrm>
              <a:off x="1674325" y="995875"/>
              <a:ext cx="71275" cy="106075"/>
            </a:xfrm>
            <a:custGeom>
              <a:avLst/>
              <a:gdLst/>
              <a:ahLst/>
              <a:cxnLst/>
              <a:rect l="l" t="t" r="r" b="b"/>
              <a:pathLst>
                <a:path w="2851" h="4243" extrusionOk="0">
                  <a:moveTo>
                    <a:pt x="1" y="0"/>
                  </a:moveTo>
                  <a:cubicBezTo>
                    <a:pt x="1" y="0"/>
                    <a:pt x="681" y="1069"/>
                    <a:pt x="1361" y="2170"/>
                  </a:cubicBezTo>
                  <a:cubicBezTo>
                    <a:pt x="1555" y="2429"/>
                    <a:pt x="1717" y="2688"/>
                    <a:pt x="1879" y="2947"/>
                  </a:cubicBezTo>
                  <a:cubicBezTo>
                    <a:pt x="2041" y="3206"/>
                    <a:pt x="2203" y="3433"/>
                    <a:pt x="2332" y="3627"/>
                  </a:cubicBezTo>
                  <a:cubicBezTo>
                    <a:pt x="2624" y="3984"/>
                    <a:pt x="2851" y="4243"/>
                    <a:pt x="2851" y="4243"/>
                  </a:cubicBezTo>
                  <a:lnTo>
                    <a:pt x="2851" y="4210"/>
                  </a:lnTo>
                  <a:cubicBezTo>
                    <a:pt x="2851" y="4210"/>
                    <a:pt x="2721" y="3919"/>
                    <a:pt x="2494" y="3530"/>
                  </a:cubicBezTo>
                  <a:cubicBezTo>
                    <a:pt x="2365" y="3303"/>
                    <a:pt x="2203" y="3077"/>
                    <a:pt x="2041" y="2818"/>
                  </a:cubicBezTo>
                  <a:cubicBezTo>
                    <a:pt x="1879" y="2591"/>
                    <a:pt x="1685" y="2332"/>
                    <a:pt x="1491" y="2073"/>
                  </a:cubicBezTo>
                  <a:lnTo>
                    <a:pt x="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31"/>
            <p:cNvSpPr/>
            <p:nvPr/>
          </p:nvSpPr>
          <p:spPr>
            <a:xfrm>
              <a:off x="1773900" y="736000"/>
              <a:ext cx="6525" cy="374850"/>
            </a:xfrm>
            <a:custGeom>
              <a:avLst/>
              <a:gdLst/>
              <a:ahLst/>
              <a:cxnLst/>
              <a:rect l="l" t="t" r="r" b="b"/>
              <a:pathLst>
                <a:path w="261" h="14994" extrusionOk="0">
                  <a:moveTo>
                    <a:pt x="228" y="1"/>
                  </a:moveTo>
                  <a:cubicBezTo>
                    <a:pt x="228" y="1"/>
                    <a:pt x="163" y="3725"/>
                    <a:pt x="98" y="7481"/>
                  </a:cubicBezTo>
                  <a:cubicBezTo>
                    <a:pt x="33" y="9359"/>
                    <a:pt x="1" y="11237"/>
                    <a:pt x="33" y="12630"/>
                  </a:cubicBezTo>
                  <a:cubicBezTo>
                    <a:pt x="33" y="14055"/>
                    <a:pt x="66" y="14994"/>
                    <a:pt x="66" y="14994"/>
                  </a:cubicBezTo>
                  <a:lnTo>
                    <a:pt x="98" y="14994"/>
                  </a:lnTo>
                  <a:cubicBezTo>
                    <a:pt x="98" y="14994"/>
                    <a:pt x="163" y="14055"/>
                    <a:pt x="195" y="12630"/>
                  </a:cubicBezTo>
                  <a:cubicBezTo>
                    <a:pt x="228" y="11237"/>
                    <a:pt x="260" y="9359"/>
                    <a:pt x="260" y="7481"/>
                  </a:cubicBezTo>
                  <a:lnTo>
                    <a:pt x="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31"/>
            <p:cNvSpPr/>
            <p:nvPr/>
          </p:nvSpPr>
          <p:spPr>
            <a:xfrm>
              <a:off x="1800625" y="982100"/>
              <a:ext cx="89075" cy="136050"/>
            </a:xfrm>
            <a:custGeom>
              <a:avLst/>
              <a:gdLst/>
              <a:ahLst/>
              <a:cxnLst/>
              <a:rect l="l" t="t" r="r" b="b"/>
              <a:pathLst>
                <a:path w="3563" h="5442" extrusionOk="0">
                  <a:moveTo>
                    <a:pt x="3530" y="1"/>
                  </a:moveTo>
                  <a:cubicBezTo>
                    <a:pt x="3530" y="1"/>
                    <a:pt x="2624" y="1329"/>
                    <a:pt x="1717" y="2689"/>
                  </a:cubicBezTo>
                  <a:cubicBezTo>
                    <a:pt x="1490" y="3013"/>
                    <a:pt x="1264" y="3336"/>
                    <a:pt x="1037" y="3660"/>
                  </a:cubicBezTo>
                  <a:cubicBezTo>
                    <a:pt x="843" y="3984"/>
                    <a:pt x="648" y="4275"/>
                    <a:pt x="486" y="4535"/>
                  </a:cubicBezTo>
                  <a:cubicBezTo>
                    <a:pt x="163" y="5085"/>
                    <a:pt x="1" y="5441"/>
                    <a:pt x="1" y="5441"/>
                  </a:cubicBezTo>
                  <a:cubicBezTo>
                    <a:pt x="1" y="5441"/>
                    <a:pt x="260" y="5117"/>
                    <a:pt x="616" y="4632"/>
                  </a:cubicBezTo>
                  <a:cubicBezTo>
                    <a:pt x="810" y="4373"/>
                    <a:pt x="1005" y="4081"/>
                    <a:pt x="1199" y="3790"/>
                  </a:cubicBezTo>
                  <a:cubicBezTo>
                    <a:pt x="1425" y="3466"/>
                    <a:pt x="1620" y="3110"/>
                    <a:pt x="1846" y="2753"/>
                  </a:cubicBezTo>
                  <a:cubicBezTo>
                    <a:pt x="2688" y="1393"/>
                    <a:pt x="3563" y="1"/>
                    <a:pt x="35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31"/>
            <p:cNvSpPr/>
            <p:nvPr/>
          </p:nvSpPr>
          <p:spPr>
            <a:xfrm>
              <a:off x="1814400" y="1076825"/>
              <a:ext cx="120650" cy="52650"/>
            </a:xfrm>
            <a:custGeom>
              <a:avLst/>
              <a:gdLst/>
              <a:ahLst/>
              <a:cxnLst/>
              <a:rect l="l" t="t" r="r" b="b"/>
              <a:pathLst>
                <a:path w="4826" h="2106" extrusionOk="0">
                  <a:moveTo>
                    <a:pt x="4825" y="1"/>
                  </a:moveTo>
                  <a:lnTo>
                    <a:pt x="2396" y="972"/>
                  </a:lnTo>
                  <a:cubicBezTo>
                    <a:pt x="2073" y="1102"/>
                    <a:pt x="1781" y="1231"/>
                    <a:pt x="1490" y="1328"/>
                  </a:cubicBezTo>
                  <a:cubicBezTo>
                    <a:pt x="1198" y="1458"/>
                    <a:pt x="939" y="1587"/>
                    <a:pt x="713" y="1685"/>
                  </a:cubicBezTo>
                  <a:cubicBezTo>
                    <a:pt x="292" y="1911"/>
                    <a:pt x="0" y="2073"/>
                    <a:pt x="0" y="2073"/>
                  </a:cubicBezTo>
                  <a:lnTo>
                    <a:pt x="0" y="2106"/>
                  </a:lnTo>
                  <a:cubicBezTo>
                    <a:pt x="0" y="2106"/>
                    <a:pt x="324" y="2008"/>
                    <a:pt x="777" y="1847"/>
                  </a:cubicBezTo>
                  <a:cubicBezTo>
                    <a:pt x="1004" y="1749"/>
                    <a:pt x="1295" y="1652"/>
                    <a:pt x="1555" y="1523"/>
                  </a:cubicBezTo>
                  <a:cubicBezTo>
                    <a:pt x="1846" y="1393"/>
                    <a:pt x="2137" y="1264"/>
                    <a:pt x="2461" y="1134"/>
                  </a:cubicBezTo>
                  <a:cubicBezTo>
                    <a:pt x="3627" y="584"/>
                    <a:pt x="4825" y="33"/>
                    <a:pt x="4825" y="33"/>
                  </a:cubicBezTo>
                  <a:lnTo>
                    <a:pt x="48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31"/>
            <p:cNvSpPr/>
            <p:nvPr/>
          </p:nvSpPr>
          <p:spPr>
            <a:xfrm>
              <a:off x="1817625" y="1135925"/>
              <a:ext cx="345725" cy="12175"/>
            </a:xfrm>
            <a:custGeom>
              <a:avLst/>
              <a:gdLst/>
              <a:ahLst/>
              <a:cxnLst/>
              <a:rect l="l" t="t" r="r" b="b"/>
              <a:pathLst>
                <a:path w="13829" h="487" extrusionOk="0">
                  <a:moveTo>
                    <a:pt x="13828" y="1"/>
                  </a:moveTo>
                  <a:cubicBezTo>
                    <a:pt x="13828" y="1"/>
                    <a:pt x="10395" y="65"/>
                    <a:pt x="6931" y="163"/>
                  </a:cubicBezTo>
                  <a:cubicBezTo>
                    <a:pt x="5182" y="195"/>
                    <a:pt x="3466" y="260"/>
                    <a:pt x="2170" y="325"/>
                  </a:cubicBezTo>
                  <a:cubicBezTo>
                    <a:pt x="875" y="389"/>
                    <a:pt x="1" y="454"/>
                    <a:pt x="1" y="454"/>
                  </a:cubicBezTo>
                  <a:lnTo>
                    <a:pt x="1" y="486"/>
                  </a:lnTo>
                  <a:lnTo>
                    <a:pt x="2170" y="486"/>
                  </a:lnTo>
                  <a:cubicBezTo>
                    <a:pt x="3466" y="454"/>
                    <a:pt x="5182" y="389"/>
                    <a:pt x="6931" y="325"/>
                  </a:cubicBezTo>
                  <a:cubicBezTo>
                    <a:pt x="10396" y="163"/>
                    <a:pt x="13828" y="1"/>
                    <a:pt x="13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31"/>
            <p:cNvSpPr/>
            <p:nvPr/>
          </p:nvSpPr>
          <p:spPr>
            <a:xfrm>
              <a:off x="1814400" y="1169925"/>
              <a:ext cx="114175" cy="83425"/>
            </a:xfrm>
            <a:custGeom>
              <a:avLst/>
              <a:gdLst/>
              <a:ahLst/>
              <a:cxnLst/>
              <a:rect l="l" t="t" r="r" b="b"/>
              <a:pathLst>
                <a:path w="4567" h="3337" extrusionOk="0">
                  <a:moveTo>
                    <a:pt x="0" y="1"/>
                  </a:moveTo>
                  <a:cubicBezTo>
                    <a:pt x="0" y="1"/>
                    <a:pt x="259" y="260"/>
                    <a:pt x="680" y="584"/>
                  </a:cubicBezTo>
                  <a:cubicBezTo>
                    <a:pt x="874" y="746"/>
                    <a:pt x="1134" y="940"/>
                    <a:pt x="1393" y="1134"/>
                  </a:cubicBezTo>
                  <a:cubicBezTo>
                    <a:pt x="1652" y="1328"/>
                    <a:pt x="1943" y="1523"/>
                    <a:pt x="2235" y="1717"/>
                  </a:cubicBezTo>
                  <a:cubicBezTo>
                    <a:pt x="3400" y="2527"/>
                    <a:pt x="4566" y="3336"/>
                    <a:pt x="4566" y="3336"/>
                  </a:cubicBezTo>
                  <a:lnTo>
                    <a:pt x="4566" y="3304"/>
                  </a:lnTo>
                  <a:lnTo>
                    <a:pt x="2332" y="1588"/>
                  </a:lnTo>
                  <a:cubicBezTo>
                    <a:pt x="2040" y="1393"/>
                    <a:pt x="1781" y="1167"/>
                    <a:pt x="1522" y="972"/>
                  </a:cubicBezTo>
                  <a:cubicBezTo>
                    <a:pt x="1231" y="778"/>
                    <a:pt x="972" y="584"/>
                    <a:pt x="777" y="454"/>
                  </a:cubicBezTo>
                  <a:cubicBezTo>
                    <a:pt x="324" y="163"/>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31"/>
            <p:cNvSpPr/>
            <p:nvPr/>
          </p:nvSpPr>
          <p:spPr>
            <a:xfrm>
              <a:off x="1804675" y="1195025"/>
              <a:ext cx="68025" cy="102025"/>
            </a:xfrm>
            <a:custGeom>
              <a:avLst/>
              <a:gdLst/>
              <a:ahLst/>
              <a:cxnLst/>
              <a:rect l="l" t="t" r="r" b="b"/>
              <a:pathLst>
                <a:path w="2721" h="4081" extrusionOk="0">
                  <a:moveTo>
                    <a:pt x="1" y="1"/>
                  </a:moveTo>
                  <a:cubicBezTo>
                    <a:pt x="1" y="1"/>
                    <a:pt x="130" y="292"/>
                    <a:pt x="357" y="681"/>
                  </a:cubicBezTo>
                  <a:cubicBezTo>
                    <a:pt x="486" y="875"/>
                    <a:pt x="616" y="1102"/>
                    <a:pt x="778" y="1361"/>
                  </a:cubicBezTo>
                  <a:cubicBezTo>
                    <a:pt x="940" y="1587"/>
                    <a:pt x="1134" y="1846"/>
                    <a:pt x="1296" y="2073"/>
                  </a:cubicBezTo>
                  <a:lnTo>
                    <a:pt x="2721" y="4081"/>
                  </a:lnTo>
                  <a:cubicBezTo>
                    <a:pt x="2721" y="4081"/>
                    <a:pt x="2073" y="3045"/>
                    <a:pt x="1425" y="2008"/>
                  </a:cubicBezTo>
                  <a:cubicBezTo>
                    <a:pt x="1263" y="1749"/>
                    <a:pt x="1102" y="1490"/>
                    <a:pt x="972" y="1231"/>
                  </a:cubicBezTo>
                  <a:cubicBezTo>
                    <a:pt x="810" y="1005"/>
                    <a:pt x="648" y="778"/>
                    <a:pt x="486" y="584"/>
                  </a:cubicBezTo>
                  <a:cubicBezTo>
                    <a:pt x="227" y="227"/>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31"/>
            <p:cNvSpPr/>
            <p:nvPr/>
          </p:nvSpPr>
          <p:spPr>
            <a:xfrm>
              <a:off x="1774725" y="1198275"/>
              <a:ext cx="5700" cy="246925"/>
            </a:xfrm>
            <a:custGeom>
              <a:avLst/>
              <a:gdLst/>
              <a:ahLst/>
              <a:cxnLst/>
              <a:rect l="l" t="t" r="r" b="b"/>
              <a:pathLst>
                <a:path w="228" h="9877" extrusionOk="0">
                  <a:moveTo>
                    <a:pt x="33" y="0"/>
                  </a:moveTo>
                  <a:cubicBezTo>
                    <a:pt x="33" y="0"/>
                    <a:pt x="0" y="615"/>
                    <a:pt x="0" y="1522"/>
                  </a:cubicBezTo>
                  <a:cubicBezTo>
                    <a:pt x="0" y="2008"/>
                    <a:pt x="0" y="2526"/>
                    <a:pt x="0" y="3109"/>
                  </a:cubicBezTo>
                  <a:cubicBezTo>
                    <a:pt x="0" y="3692"/>
                    <a:pt x="33" y="4307"/>
                    <a:pt x="65" y="4955"/>
                  </a:cubicBezTo>
                  <a:lnTo>
                    <a:pt x="195" y="9877"/>
                  </a:lnTo>
                  <a:lnTo>
                    <a:pt x="227" y="9877"/>
                  </a:lnTo>
                  <a:lnTo>
                    <a:pt x="227" y="4922"/>
                  </a:lnTo>
                  <a:cubicBezTo>
                    <a:pt x="195" y="4307"/>
                    <a:pt x="195" y="3692"/>
                    <a:pt x="195" y="3109"/>
                  </a:cubicBezTo>
                  <a:cubicBezTo>
                    <a:pt x="195" y="2526"/>
                    <a:pt x="162" y="2008"/>
                    <a:pt x="162" y="1522"/>
                  </a:cubicBezTo>
                  <a:cubicBezTo>
                    <a:pt x="130" y="615"/>
                    <a:pt x="65" y="0"/>
                    <a:pt x="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31"/>
            <p:cNvSpPr/>
            <p:nvPr/>
          </p:nvSpPr>
          <p:spPr>
            <a:xfrm>
              <a:off x="1668675" y="1191800"/>
              <a:ext cx="83400" cy="95550"/>
            </a:xfrm>
            <a:custGeom>
              <a:avLst/>
              <a:gdLst/>
              <a:ahLst/>
              <a:cxnLst/>
              <a:rect l="l" t="t" r="r" b="b"/>
              <a:pathLst>
                <a:path w="3336" h="3822" extrusionOk="0">
                  <a:moveTo>
                    <a:pt x="3303" y="0"/>
                  </a:moveTo>
                  <a:cubicBezTo>
                    <a:pt x="3303" y="0"/>
                    <a:pt x="3077" y="194"/>
                    <a:pt x="2753" y="551"/>
                  </a:cubicBezTo>
                  <a:cubicBezTo>
                    <a:pt x="2591" y="713"/>
                    <a:pt x="2397" y="907"/>
                    <a:pt x="2202" y="1134"/>
                  </a:cubicBezTo>
                  <a:cubicBezTo>
                    <a:pt x="2008" y="1360"/>
                    <a:pt x="1814" y="1619"/>
                    <a:pt x="1587" y="1846"/>
                  </a:cubicBezTo>
                  <a:cubicBezTo>
                    <a:pt x="810" y="2850"/>
                    <a:pt x="0" y="3821"/>
                    <a:pt x="0" y="3821"/>
                  </a:cubicBezTo>
                  <a:cubicBezTo>
                    <a:pt x="0" y="3821"/>
                    <a:pt x="875" y="2882"/>
                    <a:pt x="1717" y="1975"/>
                  </a:cubicBezTo>
                  <a:cubicBezTo>
                    <a:pt x="1943" y="1716"/>
                    <a:pt x="2137" y="1490"/>
                    <a:pt x="2364" y="1295"/>
                  </a:cubicBezTo>
                  <a:cubicBezTo>
                    <a:pt x="2558" y="1069"/>
                    <a:pt x="2720" y="842"/>
                    <a:pt x="2882" y="648"/>
                  </a:cubicBezTo>
                  <a:cubicBezTo>
                    <a:pt x="3141" y="292"/>
                    <a:pt x="3336" y="0"/>
                    <a:pt x="33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31"/>
            <p:cNvSpPr/>
            <p:nvPr/>
          </p:nvSpPr>
          <p:spPr>
            <a:xfrm>
              <a:off x="1635475" y="1179650"/>
              <a:ext cx="98800" cy="45350"/>
            </a:xfrm>
            <a:custGeom>
              <a:avLst/>
              <a:gdLst/>
              <a:ahLst/>
              <a:cxnLst/>
              <a:rect l="l" t="t" r="r" b="b"/>
              <a:pathLst>
                <a:path w="3952" h="1814" extrusionOk="0">
                  <a:moveTo>
                    <a:pt x="3919" y="0"/>
                  </a:moveTo>
                  <a:cubicBezTo>
                    <a:pt x="3919" y="0"/>
                    <a:pt x="3660" y="65"/>
                    <a:pt x="3304" y="195"/>
                  </a:cubicBezTo>
                  <a:cubicBezTo>
                    <a:pt x="3109" y="292"/>
                    <a:pt x="2883" y="357"/>
                    <a:pt x="2656" y="486"/>
                  </a:cubicBezTo>
                  <a:cubicBezTo>
                    <a:pt x="2429" y="583"/>
                    <a:pt x="2170" y="713"/>
                    <a:pt x="1943" y="842"/>
                  </a:cubicBezTo>
                  <a:cubicBezTo>
                    <a:pt x="972" y="1296"/>
                    <a:pt x="1" y="1781"/>
                    <a:pt x="1" y="1781"/>
                  </a:cubicBezTo>
                  <a:lnTo>
                    <a:pt x="33" y="1814"/>
                  </a:lnTo>
                  <a:cubicBezTo>
                    <a:pt x="33" y="1814"/>
                    <a:pt x="1037" y="1393"/>
                    <a:pt x="2008" y="972"/>
                  </a:cubicBezTo>
                  <a:cubicBezTo>
                    <a:pt x="2267" y="875"/>
                    <a:pt x="2494" y="778"/>
                    <a:pt x="2753" y="680"/>
                  </a:cubicBezTo>
                  <a:cubicBezTo>
                    <a:pt x="2980" y="551"/>
                    <a:pt x="3174" y="454"/>
                    <a:pt x="3368" y="357"/>
                  </a:cubicBezTo>
                  <a:cubicBezTo>
                    <a:pt x="3725" y="162"/>
                    <a:pt x="3951" y="0"/>
                    <a:pt x="39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31"/>
            <p:cNvSpPr/>
            <p:nvPr/>
          </p:nvSpPr>
          <p:spPr>
            <a:xfrm>
              <a:off x="1426600" y="1137550"/>
              <a:ext cx="301200" cy="14150"/>
            </a:xfrm>
            <a:custGeom>
              <a:avLst/>
              <a:gdLst/>
              <a:ahLst/>
              <a:cxnLst/>
              <a:rect l="l" t="t" r="r" b="b"/>
              <a:pathLst>
                <a:path w="12048" h="566" extrusionOk="0">
                  <a:moveTo>
                    <a:pt x="1" y="0"/>
                  </a:moveTo>
                  <a:lnTo>
                    <a:pt x="1" y="33"/>
                  </a:lnTo>
                  <a:cubicBezTo>
                    <a:pt x="1" y="33"/>
                    <a:pt x="3012" y="195"/>
                    <a:pt x="6024" y="357"/>
                  </a:cubicBezTo>
                  <a:cubicBezTo>
                    <a:pt x="7514" y="454"/>
                    <a:pt x="9036" y="519"/>
                    <a:pt x="10169" y="551"/>
                  </a:cubicBezTo>
                  <a:cubicBezTo>
                    <a:pt x="10547" y="562"/>
                    <a:pt x="10881" y="565"/>
                    <a:pt x="11160" y="565"/>
                  </a:cubicBezTo>
                  <a:cubicBezTo>
                    <a:pt x="11716" y="565"/>
                    <a:pt x="12047" y="551"/>
                    <a:pt x="12047" y="551"/>
                  </a:cubicBezTo>
                  <a:cubicBezTo>
                    <a:pt x="12047" y="551"/>
                    <a:pt x="11302" y="454"/>
                    <a:pt x="10169" y="389"/>
                  </a:cubicBezTo>
                  <a:cubicBezTo>
                    <a:pt x="9036" y="292"/>
                    <a:pt x="7514" y="260"/>
                    <a:pt x="6024" y="195"/>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2" name="Google Shape;512;p31"/>
          <p:cNvGrpSpPr/>
          <p:nvPr/>
        </p:nvGrpSpPr>
        <p:grpSpPr>
          <a:xfrm>
            <a:off x="668300" y="4342275"/>
            <a:ext cx="188650" cy="182200"/>
            <a:chOff x="1148925" y="2624725"/>
            <a:chExt cx="188650" cy="182200"/>
          </a:xfrm>
        </p:grpSpPr>
        <p:sp>
          <p:nvSpPr>
            <p:cNvPr id="513" name="Google Shape;513;p31"/>
            <p:cNvSpPr/>
            <p:nvPr/>
          </p:nvSpPr>
          <p:spPr>
            <a:xfrm>
              <a:off x="1195875" y="2717025"/>
              <a:ext cx="31600" cy="8925"/>
            </a:xfrm>
            <a:custGeom>
              <a:avLst/>
              <a:gdLst/>
              <a:ahLst/>
              <a:cxnLst/>
              <a:rect l="l" t="t" r="r" b="b"/>
              <a:pathLst>
                <a:path w="1264" h="357" extrusionOk="0">
                  <a:moveTo>
                    <a:pt x="1" y="1"/>
                  </a:moveTo>
                  <a:cubicBezTo>
                    <a:pt x="1" y="1"/>
                    <a:pt x="324" y="130"/>
                    <a:pt x="616" y="227"/>
                  </a:cubicBezTo>
                  <a:cubicBezTo>
                    <a:pt x="713" y="260"/>
                    <a:pt x="778" y="292"/>
                    <a:pt x="843" y="324"/>
                  </a:cubicBezTo>
                  <a:cubicBezTo>
                    <a:pt x="907" y="324"/>
                    <a:pt x="1004" y="324"/>
                    <a:pt x="1069" y="357"/>
                  </a:cubicBezTo>
                  <a:cubicBezTo>
                    <a:pt x="1166" y="357"/>
                    <a:pt x="1264" y="324"/>
                    <a:pt x="1264" y="324"/>
                  </a:cubicBezTo>
                  <a:lnTo>
                    <a:pt x="1264" y="292"/>
                  </a:lnTo>
                  <a:cubicBezTo>
                    <a:pt x="1264" y="292"/>
                    <a:pt x="1199" y="260"/>
                    <a:pt x="1102" y="195"/>
                  </a:cubicBezTo>
                  <a:cubicBezTo>
                    <a:pt x="1037" y="162"/>
                    <a:pt x="972" y="130"/>
                    <a:pt x="907" y="98"/>
                  </a:cubicBezTo>
                  <a:cubicBezTo>
                    <a:pt x="810" y="98"/>
                    <a:pt x="745" y="98"/>
                    <a:pt x="648" y="65"/>
                  </a:cubicBezTo>
                  <a:cubicBezTo>
                    <a:pt x="357" y="33"/>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31"/>
            <p:cNvSpPr/>
            <p:nvPr/>
          </p:nvSpPr>
          <p:spPr>
            <a:xfrm>
              <a:off x="1212075" y="2691125"/>
              <a:ext cx="18650" cy="27550"/>
            </a:xfrm>
            <a:custGeom>
              <a:avLst/>
              <a:gdLst/>
              <a:ahLst/>
              <a:cxnLst/>
              <a:rect l="l" t="t" r="r" b="b"/>
              <a:pathLst>
                <a:path w="746" h="1102" extrusionOk="0">
                  <a:moveTo>
                    <a:pt x="33" y="0"/>
                  </a:moveTo>
                  <a:lnTo>
                    <a:pt x="0" y="33"/>
                  </a:lnTo>
                  <a:cubicBezTo>
                    <a:pt x="0" y="33"/>
                    <a:pt x="162" y="324"/>
                    <a:pt x="324" y="616"/>
                  </a:cubicBezTo>
                  <a:cubicBezTo>
                    <a:pt x="356" y="680"/>
                    <a:pt x="389" y="745"/>
                    <a:pt x="421" y="810"/>
                  </a:cubicBezTo>
                  <a:cubicBezTo>
                    <a:pt x="454" y="875"/>
                    <a:pt x="518" y="939"/>
                    <a:pt x="551" y="972"/>
                  </a:cubicBezTo>
                  <a:cubicBezTo>
                    <a:pt x="648" y="1069"/>
                    <a:pt x="745" y="1101"/>
                    <a:pt x="745" y="1101"/>
                  </a:cubicBezTo>
                  <a:cubicBezTo>
                    <a:pt x="745" y="1101"/>
                    <a:pt x="745" y="1004"/>
                    <a:pt x="680" y="875"/>
                  </a:cubicBezTo>
                  <a:cubicBezTo>
                    <a:pt x="680" y="842"/>
                    <a:pt x="648" y="745"/>
                    <a:pt x="616" y="713"/>
                  </a:cubicBezTo>
                  <a:cubicBezTo>
                    <a:pt x="551" y="648"/>
                    <a:pt x="486" y="583"/>
                    <a:pt x="454" y="518"/>
                  </a:cubicBezTo>
                  <a:cubicBezTo>
                    <a:pt x="259" y="259"/>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31"/>
            <p:cNvSpPr/>
            <p:nvPr/>
          </p:nvSpPr>
          <p:spPr>
            <a:xfrm>
              <a:off x="1236350" y="2624725"/>
              <a:ext cx="4900" cy="96375"/>
            </a:xfrm>
            <a:custGeom>
              <a:avLst/>
              <a:gdLst/>
              <a:ahLst/>
              <a:cxnLst/>
              <a:rect l="l" t="t" r="r" b="b"/>
              <a:pathLst>
                <a:path w="196" h="3855" extrusionOk="0">
                  <a:moveTo>
                    <a:pt x="98" y="1"/>
                  </a:moveTo>
                  <a:cubicBezTo>
                    <a:pt x="98" y="1"/>
                    <a:pt x="66" y="972"/>
                    <a:pt x="33" y="1912"/>
                  </a:cubicBezTo>
                  <a:cubicBezTo>
                    <a:pt x="1" y="2171"/>
                    <a:pt x="1" y="2397"/>
                    <a:pt x="1" y="2624"/>
                  </a:cubicBezTo>
                  <a:cubicBezTo>
                    <a:pt x="1" y="2851"/>
                    <a:pt x="1" y="3077"/>
                    <a:pt x="1" y="3239"/>
                  </a:cubicBezTo>
                  <a:cubicBezTo>
                    <a:pt x="33" y="3595"/>
                    <a:pt x="66" y="3854"/>
                    <a:pt x="66" y="3854"/>
                  </a:cubicBezTo>
                  <a:lnTo>
                    <a:pt x="98" y="3854"/>
                  </a:lnTo>
                  <a:cubicBezTo>
                    <a:pt x="98" y="3854"/>
                    <a:pt x="130" y="3595"/>
                    <a:pt x="163" y="3239"/>
                  </a:cubicBezTo>
                  <a:cubicBezTo>
                    <a:pt x="195" y="3077"/>
                    <a:pt x="195" y="2851"/>
                    <a:pt x="195" y="2624"/>
                  </a:cubicBezTo>
                  <a:cubicBezTo>
                    <a:pt x="195" y="2397"/>
                    <a:pt x="195" y="2171"/>
                    <a:pt x="195" y="1912"/>
                  </a:cubicBezTo>
                  <a:cubicBezTo>
                    <a:pt x="163" y="972"/>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31"/>
            <p:cNvSpPr/>
            <p:nvPr/>
          </p:nvSpPr>
          <p:spPr>
            <a:xfrm>
              <a:off x="1244450" y="2687875"/>
              <a:ext cx="23500" cy="34850"/>
            </a:xfrm>
            <a:custGeom>
              <a:avLst/>
              <a:gdLst/>
              <a:ahLst/>
              <a:cxnLst/>
              <a:rect l="l" t="t" r="r" b="b"/>
              <a:pathLst>
                <a:path w="940" h="1394" extrusionOk="0">
                  <a:moveTo>
                    <a:pt x="907" y="1"/>
                  </a:moveTo>
                  <a:cubicBezTo>
                    <a:pt x="907" y="1"/>
                    <a:pt x="648" y="325"/>
                    <a:pt x="389" y="648"/>
                  </a:cubicBezTo>
                  <a:cubicBezTo>
                    <a:pt x="324" y="746"/>
                    <a:pt x="260" y="810"/>
                    <a:pt x="195" y="908"/>
                  </a:cubicBezTo>
                  <a:cubicBezTo>
                    <a:pt x="162" y="972"/>
                    <a:pt x="130" y="1069"/>
                    <a:pt x="98" y="1134"/>
                  </a:cubicBezTo>
                  <a:cubicBezTo>
                    <a:pt x="33" y="1296"/>
                    <a:pt x="1" y="1393"/>
                    <a:pt x="1" y="1393"/>
                  </a:cubicBezTo>
                  <a:lnTo>
                    <a:pt x="33" y="1393"/>
                  </a:lnTo>
                  <a:cubicBezTo>
                    <a:pt x="33" y="1393"/>
                    <a:pt x="98" y="1328"/>
                    <a:pt x="227" y="1231"/>
                  </a:cubicBezTo>
                  <a:cubicBezTo>
                    <a:pt x="260" y="1167"/>
                    <a:pt x="324" y="1102"/>
                    <a:pt x="389" y="1005"/>
                  </a:cubicBezTo>
                  <a:cubicBezTo>
                    <a:pt x="422" y="940"/>
                    <a:pt x="486" y="843"/>
                    <a:pt x="519" y="746"/>
                  </a:cubicBezTo>
                  <a:cubicBezTo>
                    <a:pt x="745" y="389"/>
                    <a:pt x="940" y="1"/>
                    <a:pt x="9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31"/>
            <p:cNvSpPr/>
            <p:nvPr/>
          </p:nvSpPr>
          <p:spPr>
            <a:xfrm>
              <a:off x="1247700" y="2712175"/>
              <a:ext cx="31600" cy="13775"/>
            </a:xfrm>
            <a:custGeom>
              <a:avLst/>
              <a:gdLst/>
              <a:ahLst/>
              <a:cxnLst/>
              <a:rect l="l" t="t" r="r" b="b"/>
              <a:pathLst>
                <a:path w="1264" h="551" extrusionOk="0">
                  <a:moveTo>
                    <a:pt x="1263" y="0"/>
                  </a:moveTo>
                  <a:cubicBezTo>
                    <a:pt x="1263" y="0"/>
                    <a:pt x="939" y="97"/>
                    <a:pt x="615" y="195"/>
                  </a:cubicBezTo>
                  <a:cubicBezTo>
                    <a:pt x="518" y="227"/>
                    <a:pt x="453" y="259"/>
                    <a:pt x="356" y="259"/>
                  </a:cubicBezTo>
                  <a:cubicBezTo>
                    <a:pt x="292" y="292"/>
                    <a:pt x="227" y="356"/>
                    <a:pt x="194" y="389"/>
                  </a:cubicBezTo>
                  <a:cubicBezTo>
                    <a:pt x="65" y="454"/>
                    <a:pt x="0" y="518"/>
                    <a:pt x="0" y="518"/>
                  </a:cubicBezTo>
                  <a:lnTo>
                    <a:pt x="32" y="551"/>
                  </a:lnTo>
                  <a:cubicBezTo>
                    <a:pt x="32" y="551"/>
                    <a:pt x="130" y="551"/>
                    <a:pt x="259" y="518"/>
                  </a:cubicBezTo>
                  <a:cubicBezTo>
                    <a:pt x="292" y="518"/>
                    <a:pt x="389" y="486"/>
                    <a:pt x="453" y="454"/>
                  </a:cubicBezTo>
                  <a:cubicBezTo>
                    <a:pt x="518" y="421"/>
                    <a:pt x="583" y="389"/>
                    <a:pt x="680" y="356"/>
                  </a:cubicBezTo>
                  <a:cubicBezTo>
                    <a:pt x="972" y="195"/>
                    <a:pt x="1263" y="33"/>
                    <a:pt x="1263" y="33"/>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31"/>
            <p:cNvSpPr/>
            <p:nvPr/>
          </p:nvSpPr>
          <p:spPr>
            <a:xfrm>
              <a:off x="1249300" y="2726750"/>
              <a:ext cx="88275" cy="5675"/>
            </a:xfrm>
            <a:custGeom>
              <a:avLst/>
              <a:gdLst/>
              <a:ahLst/>
              <a:cxnLst/>
              <a:rect l="l" t="t" r="r" b="b"/>
              <a:pathLst>
                <a:path w="3531" h="227" extrusionOk="0">
                  <a:moveTo>
                    <a:pt x="1102" y="0"/>
                  </a:moveTo>
                  <a:cubicBezTo>
                    <a:pt x="908" y="0"/>
                    <a:pt x="713" y="33"/>
                    <a:pt x="551" y="33"/>
                  </a:cubicBezTo>
                  <a:cubicBezTo>
                    <a:pt x="228" y="97"/>
                    <a:pt x="1" y="130"/>
                    <a:pt x="1" y="130"/>
                  </a:cubicBezTo>
                  <a:lnTo>
                    <a:pt x="1" y="162"/>
                  </a:lnTo>
                  <a:cubicBezTo>
                    <a:pt x="1" y="162"/>
                    <a:pt x="228" y="194"/>
                    <a:pt x="551" y="194"/>
                  </a:cubicBezTo>
                  <a:cubicBezTo>
                    <a:pt x="713" y="227"/>
                    <a:pt x="908" y="227"/>
                    <a:pt x="1102" y="227"/>
                  </a:cubicBezTo>
                  <a:cubicBezTo>
                    <a:pt x="1329" y="194"/>
                    <a:pt x="1555" y="194"/>
                    <a:pt x="1782" y="162"/>
                  </a:cubicBezTo>
                  <a:cubicBezTo>
                    <a:pt x="2656" y="97"/>
                    <a:pt x="3531" y="33"/>
                    <a:pt x="3531" y="33"/>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31"/>
            <p:cNvSpPr/>
            <p:nvPr/>
          </p:nvSpPr>
          <p:spPr>
            <a:xfrm>
              <a:off x="1248500" y="2735650"/>
              <a:ext cx="29175" cy="21875"/>
            </a:xfrm>
            <a:custGeom>
              <a:avLst/>
              <a:gdLst/>
              <a:ahLst/>
              <a:cxnLst/>
              <a:rect l="l" t="t" r="r" b="b"/>
              <a:pathLst>
                <a:path w="1167" h="875" extrusionOk="0">
                  <a:moveTo>
                    <a:pt x="0" y="0"/>
                  </a:moveTo>
                  <a:lnTo>
                    <a:pt x="0" y="33"/>
                  </a:lnTo>
                  <a:cubicBezTo>
                    <a:pt x="0" y="33"/>
                    <a:pt x="33" y="98"/>
                    <a:pt x="130" y="227"/>
                  </a:cubicBezTo>
                  <a:cubicBezTo>
                    <a:pt x="162" y="259"/>
                    <a:pt x="227" y="324"/>
                    <a:pt x="292" y="357"/>
                  </a:cubicBezTo>
                  <a:cubicBezTo>
                    <a:pt x="357" y="421"/>
                    <a:pt x="454" y="454"/>
                    <a:pt x="519" y="518"/>
                  </a:cubicBezTo>
                  <a:cubicBezTo>
                    <a:pt x="842" y="713"/>
                    <a:pt x="1134" y="875"/>
                    <a:pt x="1134" y="875"/>
                  </a:cubicBezTo>
                  <a:lnTo>
                    <a:pt x="1166" y="875"/>
                  </a:lnTo>
                  <a:cubicBezTo>
                    <a:pt x="1166" y="875"/>
                    <a:pt x="907" y="616"/>
                    <a:pt x="616" y="389"/>
                  </a:cubicBezTo>
                  <a:cubicBezTo>
                    <a:pt x="551" y="324"/>
                    <a:pt x="486" y="259"/>
                    <a:pt x="421" y="195"/>
                  </a:cubicBezTo>
                  <a:cubicBezTo>
                    <a:pt x="357" y="162"/>
                    <a:pt x="292" y="130"/>
                    <a:pt x="227" y="98"/>
                  </a:cubicBezTo>
                  <a:cubicBezTo>
                    <a:pt x="98" y="33"/>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31"/>
            <p:cNvSpPr/>
            <p:nvPr/>
          </p:nvSpPr>
          <p:spPr>
            <a:xfrm>
              <a:off x="1245250" y="2742125"/>
              <a:ext cx="17850" cy="26750"/>
            </a:xfrm>
            <a:custGeom>
              <a:avLst/>
              <a:gdLst/>
              <a:ahLst/>
              <a:cxnLst/>
              <a:rect l="l" t="t" r="r" b="b"/>
              <a:pathLst>
                <a:path w="714" h="1070" extrusionOk="0">
                  <a:moveTo>
                    <a:pt x="33" y="0"/>
                  </a:moveTo>
                  <a:lnTo>
                    <a:pt x="1" y="33"/>
                  </a:lnTo>
                  <a:cubicBezTo>
                    <a:pt x="1" y="33"/>
                    <a:pt x="33" y="98"/>
                    <a:pt x="66" y="227"/>
                  </a:cubicBezTo>
                  <a:cubicBezTo>
                    <a:pt x="98" y="292"/>
                    <a:pt x="98" y="357"/>
                    <a:pt x="163" y="421"/>
                  </a:cubicBezTo>
                  <a:cubicBezTo>
                    <a:pt x="195" y="454"/>
                    <a:pt x="260" y="519"/>
                    <a:pt x="292" y="583"/>
                  </a:cubicBezTo>
                  <a:cubicBezTo>
                    <a:pt x="487" y="842"/>
                    <a:pt x="713" y="1069"/>
                    <a:pt x="713" y="1069"/>
                  </a:cubicBezTo>
                  <a:cubicBezTo>
                    <a:pt x="713" y="1069"/>
                    <a:pt x="584" y="778"/>
                    <a:pt x="422" y="486"/>
                  </a:cubicBezTo>
                  <a:cubicBezTo>
                    <a:pt x="390" y="421"/>
                    <a:pt x="357" y="357"/>
                    <a:pt x="325" y="292"/>
                  </a:cubicBezTo>
                  <a:cubicBezTo>
                    <a:pt x="292" y="227"/>
                    <a:pt x="228" y="195"/>
                    <a:pt x="195" y="130"/>
                  </a:cubicBezTo>
                  <a:cubicBezTo>
                    <a:pt x="98" y="65"/>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31"/>
            <p:cNvSpPr/>
            <p:nvPr/>
          </p:nvSpPr>
          <p:spPr>
            <a:xfrm>
              <a:off x="1236350" y="2742925"/>
              <a:ext cx="4900" cy="64000"/>
            </a:xfrm>
            <a:custGeom>
              <a:avLst/>
              <a:gdLst/>
              <a:ahLst/>
              <a:cxnLst/>
              <a:rect l="l" t="t" r="r" b="b"/>
              <a:pathLst>
                <a:path w="196" h="2560" extrusionOk="0">
                  <a:moveTo>
                    <a:pt x="66" y="1"/>
                  </a:moveTo>
                  <a:cubicBezTo>
                    <a:pt x="66" y="1"/>
                    <a:pt x="33" y="163"/>
                    <a:pt x="1" y="422"/>
                  </a:cubicBezTo>
                  <a:cubicBezTo>
                    <a:pt x="1" y="519"/>
                    <a:pt x="1" y="681"/>
                    <a:pt x="1" y="810"/>
                  </a:cubicBezTo>
                  <a:cubicBezTo>
                    <a:pt x="1" y="972"/>
                    <a:pt x="1" y="1134"/>
                    <a:pt x="33" y="1296"/>
                  </a:cubicBezTo>
                  <a:cubicBezTo>
                    <a:pt x="66" y="1911"/>
                    <a:pt x="98" y="2559"/>
                    <a:pt x="98" y="2559"/>
                  </a:cubicBezTo>
                  <a:lnTo>
                    <a:pt x="130" y="2559"/>
                  </a:lnTo>
                  <a:cubicBezTo>
                    <a:pt x="130" y="2559"/>
                    <a:pt x="163" y="1911"/>
                    <a:pt x="195" y="1296"/>
                  </a:cubicBezTo>
                  <a:cubicBezTo>
                    <a:pt x="195" y="1134"/>
                    <a:pt x="195" y="972"/>
                    <a:pt x="195" y="810"/>
                  </a:cubicBezTo>
                  <a:cubicBezTo>
                    <a:pt x="195" y="681"/>
                    <a:pt x="195" y="519"/>
                    <a:pt x="163" y="422"/>
                  </a:cubicBezTo>
                  <a:cubicBezTo>
                    <a:pt x="130" y="163"/>
                    <a:pt x="98" y="1"/>
                    <a:pt x="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31"/>
            <p:cNvSpPr/>
            <p:nvPr/>
          </p:nvSpPr>
          <p:spPr>
            <a:xfrm>
              <a:off x="1210450" y="2741325"/>
              <a:ext cx="21875" cy="25100"/>
            </a:xfrm>
            <a:custGeom>
              <a:avLst/>
              <a:gdLst/>
              <a:ahLst/>
              <a:cxnLst/>
              <a:rect l="l" t="t" r="r" b="b"/>
              <a:pathLst>
                <a:path w="875" h="1004" extrusionOk="0">
                  <a:moveTo>
                    <a:pt x="875" y="0"/>
                  </a:moveTo>
                  <a:cubicBezTo>
                    <a:pt x="875" y="0"/>
                    <a:pt x="778" y="32"/>
                    <a:pt x="681" y="130"/>
                  </a:cubicBezTo>
                  <a:cubicBezTo>
                    <a:pt x="616" y="162"/>
                    <a:pt x="583" y="194"/>
                    <a:pt x="519" y="259"/>
                  </a:cubicBezTo>
                  <a:cubicBezTo>
                    <a:pt x="486" y="324"/>
                    <a:pt x="421" y="389"/>
                    <a:pt x="389" y="453"/>
                  </a:cubicBezTo>
                  <a:cubicBezTo>
                    <a:pt x="195" y="712"/>
                    <a:pt x="0" y="972"/>
                    <a:pt x="0" y="972"/>
                  </a:cubicBezTo>
                  <a:lnTo>
                    <a:pt x="33" y="1004"/>
                  </a:lnTo>
                  <a:cubicBezTo>
                    <a:pt x="33" y="1004"/>
                    <a:pt x="260" y="777"/>
                    <a:pt x="519" y="551"/>
                  </a:cubicBezTo>
                  <a:cubicBezTo>
                    <a:pt x="551" y="486"/>
                    <a:pt x="616" y="453"/>
                    <a:pt x="681" y="389"/>
                  </a:cubicBezTo>
                  <a:cubicBezTo>
                    <a:pt x="713" y="324"/>
                    <a:pt x="778" y="259"/>
                    <a:pt x="810" y="227"/>
                  </a:cubicBezTo>
                  <a:cubicBezTo>
                    <a:pt x="842" y="97"/>
                    <a:pt x="875" y="32"/>
                    <a:pt x="875" y="32"/>
                  </a:cubicBezTo>
                  <a:lnTo>
                    <a:pt x="8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31"/>
            <p:cNvSpPr/>
            <p:nvPr/>
          </p:nvSpPr>
          <p:spPr>
            <a:xfrm>
              <a:off x="1202350" y="2738075"/>
              <a:ext cx="25125" cy="12175"/>
            </a:xfrm>
            <a:custGeom>
              <a:avLst/>
              <a:gdLst/>
              <a:ahLst/>
              <a:cxnLst/>
              <a:rect l="l" t="t" r="r" b="b"/>
              <a:pathLst>
                <a:path w="1005" h="487" extrusionOk="0">
                  <a:moveTo>
                    <a:pt x="1005" y="1"/>
                  </a:moveTo>
                  <a:cubicBezTo>
                    <a:pt x="1005" y="1"/>
                    <a:pt x="940" y="1"/>
                    <a:pt x="810" y="33"/>
                  </a:cubicBezTo>
                  <a:cubicBezTo>
                    <a:pt x="778" y="33"/>
                    <a:pt x="713" y="33"/>
                    <a:pt x="648" y="65"/>
                  </a:cubicBezTo>
                  <a:cubicBezTo>
                    <a:pt x="584" y="98"/>
                    <a:pt x="519" y="130"/>
                    <a:pt x="486" y="162"/>
                  </a:cubicBezTo>
                  <a:cubicBezTo>
                    <a:pt x="227" y="324"/>
                    <a:pt x="1" y="486"/>
                    <a:pt x="1" y="486"/>
                  </a:cubicBezTo>
                  <a:cubicBezTo>
                    <a:pt x="1" y="486"/>
                    <a:pt x="292" y="421"/>
                    <a:pt x="551" y="324"/>
                  </a:cubicBezTo>
                  <a:cubicBezTo>
                    <a:pt x="616" y="292"/>
                    <a:pt x="681" y="292"/>
                    <a:pt x="745" y="260"/>
                  </a:cubicBezTo>
                  <a:cubicBezTo>
                    <a:pt x="810" y="227"/>
                    <a:pt x="843" y="195"/>
                    <a:pt x="875" y="162"/>
                  </a:cubicBezTo>
                  <a:cubicBezTo>
                    <a:pt x="972" y="98"/>
                    <a:pt x="1005" y="33"/>
                    <a:pt x="1005" y="33"/>
                  </a:cubicBezTo>
                  <a:lnTo>
                    <a:pt x="10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31"/>
            <p:cNvSpPr/>
            <p:nvPr/>
          </p:nvSpPr>
          <p:spPr>
            <a:xfrm>
              <a:off x="1148925" y="2727550"/>
              <a:ext cx="76925" cy="5700"/>
            </a:xfrm>
            <a:custGeom>
              <a:avLst/>
              <a:gdLst/>
              <a:ahLst/>
              <a:cxnLst/>
              <a:rect l="l" t="t" r="r" b="b"/>
              <a:pathLst>
                <a:path w="3077" h="228" extrusionOk="0">
                  <a:moveTo>
                    <a:pt x="0" y="1"/>
                  </a:moveTo>
                  <a:lnTo>
                    <a:pt x="0" y="33"/>
                  </a:lnTo>
                  <a:cubicBezTo>
                    <a:pt x="0" y="33"/>
                    <a:pt x="778" y="98"/>
                    <a:pt x="1522" y="162"/>
                  </a:cubicBezTo>
                  <a:cubicBezTo>
                    <a:pt x="1717" y="195"/>
                    <a:pt x="1911" y="195"/>
                    <a:pt x="2105" y="227"/>
                  </a:cubicBezTo>
                  <a:cubicBezTo>
                    <a:pt x="2267" y="227"/>
                    <a:pt x="2461" y="227"/>
                    <a:pt x="2591" y="195"/>
                  </a:cubicBezTo>
                  <a:cubicBezTo>
                    <a:pt x="2882" y="195"/>
                    <a:pt x="3077" y="162"/>
                    <a:pt x="3077" y="162"/>
                  </a:cubicBezTo>
                  <a:lnTo>
                    <a:pt x="3077" y="130"/>
                  </a:lnTo>
                  <a:cubicBezTo>
                    <a:pt x="3077" y="130"/>
                    <a:pt x="2882" y="98"/>
                    <a:pt x="2591" y="33"/>
                  </a:cubicBezTo>
                  <a:cubicBezTo>
                    <a:pt x="2461" y="33"/>
                    <a:pt x="2300" y="1"/>
                    <a:pt x="21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5" name="Google Shape;525;p31"/>
          <p:cNvGrpSpPr/>
          <p:nvPr/>
        </p:nvGrpSpPr>
        <p:grpSpPr>
          <a:xfrm>
            <a:off x="8176688" y="4188866"/>
            <a:ext cx="508425" cy="489000"/>
            <a:chOff x="3034425" y="1221750"/>
            <a:chExt cx="508425" cy="489000"/>
          </a:xfrm>
        </p:grpSpPr>
        <p:sp>
          <p:nvSpPr>
            <p:cNvPr id="526" name="Google Shape;526;p31"/>
            <p:cNvSpPr/>
            <p:nvPr/>
          </p:nvSpPr>
          <p:spPr>
            <a:xfrm>
              <a:off x="3162325" y="1469475"/>
              <a:ext cx="85025" cy="21875"/>
            </a:xfrm>
            <a:custGeom>
              <a:avLst/>
              <a:gdLst/>
              <a:ahLst/>
              <a:cxnLst/>
              <a:rect l="l" t="t" r="r" b="b"/>
              <a:pathLst>
                <a:path w="3401" h="875" extrusionOk="0">
                  <a:moveTo>
                    <a:pt x="1" y="0"/>
                  </a:moveTo>
                  <a:cubicBezTo>
                    <a:pt x="1" y="0"/>
                    <a:pt x="843" y="260"/>
                    <a:pt x="1685" y="519"/>
                  </a:cubicBezTo>
                  <a:cubicBezTo>
                    <a:pt x="1879" y="551"/>
                    <a:pt x="2106" y="616"/>
                    <a:pt x="2300" y="680"/>
                  </a:cubicBezTo>
                  <a:cubicBezTo>
                    <a:pt x="2494" y="745"/>
                    <a:pt x="2688" y="778"/>
                    <a:pt x="2850" y="810"/>
                  </a:cubicBezTo>
                  <a:cubicBezTo>
                    <a:pt x="3174" y="842"/>
                    <a:pt x="3369" y="875"/>
                    <a:pt x="3369" y="875"/>
                  </a:cubicBezTo>
                  <a:lnTo>
                    <a:pt x="3401" y="842"/>
                  </a:lnTo>
                  <a:cubicBezTo>
                    <a:pt x="3401" y="842"/>
                    <a:pt x="3174" y="745"/>
                    <a:pt x="2883" y="648"/>
                  </a:cubicBezTo>
                  <a:cubicBezTo>
                    <a:pt x="2721" y="583"/>
                    <a:pt x="2527" y="519"/>
                    <a:pt x="2332" y="486"/>
                  </a:cubicBezTo>
                  <a:cubicBezTo>
                    <a:pt x="2138" y="454"/>
                    <a:pt x="1911" y="389"/>
                    <a:pt x="1717" y="357"/>
                  </a:cubicBezTo>
                  <a:cubicBezTo>
                    <a:pt x="843" y="16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31"/>
            <p:cNvSpPr/>
            <p:nvPr/>
          </p:nvSpPr>
          <p:spPr>
            <a:xfrm>
              <a:off x="3206050" y="1400650"/>
              <a:ext cx="48600" cy="73700"/>
            </a:xfrm>
            <a:custGeom>
              <a:avLst/>
              <a:gdLst/>
              <a:ahLst/>
              <a:cxnLst/>
              <a:rect l="l" t="t" r="r" b="b"/>
              <a:pathLst>
                <a:path w="1944" h="2948" extrusionOk="0">
                  <a:moveTo>
                    <a:pt x="0" y="1"/>
                  </a:moveTo>
                  <a:cubicBezTo>
                    <a:pt x="1" y="1"/>
                    <a:pt x="454" y="778"/>
                    <a:pt x="907" y="1523"/>
                  </a:cubicBezTo>
                  <a:cubicBezTo>
                    <a:pt x="1037" y="1685"/>
                    <a:pt x="1134" y="1879"/>
                    <a:pt x="1231" y="2073"/>
                  </a:cubicBezTo>
                  <a:cubicBezTo>
                    <a:pt x="1360" y="2235"/>
                    <a:pt x="1490" y="2397"/>
                    <a:pt x="1587" y="2527"/>
                  </a:cubicBezTo>
                  <a:cubicBezTo>
                    <a:pt x="1781" y="2786"/>
                    <a:pt x="1943" y="2948"/>
                    <a:pt x="1943" y="2948"/>
                  </a:cubicBezTo>
                  <a:lnTo>
                    <a:pt x="1943" y="2915"/>
                  </a:lnTo>
                  <a:cubicBezTo>
                    <a:pt x="1943" y="2915"/>
                    <a:pt x="1879" y="2721"/>
                    <a:pt x="1717" y="2430"/>
                  </a:cubicBezTo>
                  <a:cubicBezTo>
                    <a:pt x="1620" y="2268"/>
                    <a:pt x="1522" y="2106"/>
                    <a:pt x="1425" y="1944"/>
                  </a:cubicBezTo>
                  <a:cubicBezTo>
                    <a:pt x="1296" y="1782"/>
                    <a:pt x="1166" y="1588"/>
                    <a:pt x="1037" y="1426"/>
                  </a:cubicBezTo>
                  <a:cubicBezTo>
                    <a:pt x="519" y="713"/>
                    <a:pt x="1"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31"/>
            <p:cNvSpPr/>
            <p:nvPr/>
          </p:nvSpPr>
          <p:spPr>
            <a:xfrm>
              <a:off x="3273250" y="1221750"/>
              <a:ext cx="6500" cy="258275"/>
            </a:xfrm>
            <a:custGeom>
              <a:avLst/>
              <a:gdLst/>
              <a:ahLst/>
              <a:cxnLst/>
              <a:rect l="l" t="t" r="r" b="b"/>
              <a:pathLst>
                <a:path w="260" h="10331" extrusionOk="0">
                  <a:moveTo>
                    <a:pt x="194" y="0"/>
                  </a:moveTo>
                  <a:cubicBezTo>
                    <a:pt x="194" y="0"/>
                    <a:pt x="130" y="2591"/>
                    <a:pt x="65" y="5149"/>
                  </a:cubicBezTo>
                  <a:cubicBezTo>
                    <a:pt x="33" y="6444"/>
                    <a:pt x="0" y="7740"/>
                    <a:pt x="33" y="8711"/>
                  </a:cubicBezTo>
                  <a:cubicBezTo>
                    <a:pt x="65" y="9683"/>
                    <a:pt x="97" y="10330"/>
                    <a:pt x="97" y="10330"/>
                  </a:cubicBezTo>
                  <a:cubicBezTo>
                    <a:pt x="97" y="10330"/>
                    <a:pt x="162" y="9683"/>
                    <a:pt x="194" y="8711"/>
                  </a:cubicBezTo>
                  <a:cubicBezTo>
                    <a:pt x="227" y="7740"/>
                    <a:pt x="259" y="6444"/>
                    <a:pt x="227" y="5149"/>
                  </a:cubicBezTo>
                  <a:lnTo>
                    <a:pt x="2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31"/>
            <p:cNvSpPr/>
            <p:nvPr/>
          </p:nvSpPr>
          <p:spPr>
            <a:xfrm>
              <a:off x="3292675" y="1390950"/>
              <a:ext cx="61550" cy="94750"/>
            </a:xfrm>
            <a:custGeom>
              <a:avLst/>
              <a:gdLst/>
              <a:ahLst/>
              <a:cxnLst/>
              <a:rect l="l" t="t" r="r" b="b"/>
              <a:pathLst>
                <a:path w="2462" h="3790" extrusionOk="0">
                  <a:moveTo>
                    <a:pt x="2429" y="0"/>
                  </a:moveTo>
                  <a:cubicBezTo>
                    <a:pt x="2429" y="0"/>
                    <a:pt x="1781" y="939"/>
                    <a:pt x="1166" y="1846"/>
                  </a:cubicBezTo>
                  <a:cubicBezTo>
                    <a:pt x="1004" y="2073"/>
                    <a:pt x="842" y="2299"/>
                    <a:pt x="680" y="2526"/>
                  </a:cubicBezTo>
                  <a:cubicBezTo>
                    <a:pt x="551" y="2753"/>
                    <a:pt x="421" y="2947"/>
                    <a:pt x="324" y="3141"/>
                  </a:cubicBezTo>
                  <a:cubicBezTo>
                    <a:pt x="97" y="3498"/>
                    <a:pt x="0" y="3757"/>
                    <a:pt x="0" y="3757"/>
                  </a:cubicBezTo>
                  <a:lnTo>
                    <a:pt x="0" y="3789"/>
                  </a:lnTo>
                  <a:cubicBezTo>
                    <a:pt x="0" y="3789"/>
                    <a:pt x="195" y="3562"/>
                    <a:pt x="454" y="3239"/>
                  </a:cubicBezTo>
                  <a:cubicBezTo>
                    <a:pt x="583" y="3044"/>
                    <a:pt x="713" y="2850"/>
                    <a:pt x="875" y="2656"/>
                  </a:cubicBezTo>
                  <a:cubicBezTo>
                    <a:pt x="1004" y="2429"/>
                    <a:pt x="1134" y="2170"/>
                    <a:pt x="1296" y="1943"/>
                  </a:cubicBezTo>
                  <a:cubicBezTo>
                    <a:pt x="1879" y="972"/>
                    <a:pt x="2461" y="33"/>
                    <a:pt x="2461" y="33"/>
                  </a:cubicBezTo>
                  <a:lnTo>
                    <a:pt x="24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31"/>
            <p:cNvSpPr/>
            <p:nvPr/>
          </p:nvSpPr>
          <p:spPr>
            <a:xfrm>
              <a:off x="3301575" y="1456525"/>
              <a:ext cx="84225" cy="36450"/>
            </a:xfrm>
            <a:custGeom>
              <a:avLst/>
              <a:gdLst/>
              <a:ahLst/>
              <a:cxnLst/>
              <a:rect l="l" t="t" r="r" b="b"/>
              <a:pathLst>
                <a:path w="3369" h="1458" extrusionOk="0">
                  <a:moveTo>
                    <a:pt x="3336" y="0"/>
                  </a:moveTo>
                  <a:cubicBezTo>
                    <a:pt x="3336" y="0"/>
                    <a:pt x="2494" y="324"/>
                    <a:pt x="1652" y="648"/>
                  </a:cubicBezTo>
                  <a:cubicBezTo>
                    <a:pt x="1458" y="745"/>
                    <a:pt x="1231" y="810"/>
                    <a:pt x="1037" y="907"/>
                  </a:cubicBezTo>
                  <a:cubicBezTo>
                    <a:pt x="842" y="972"/>
                    <a:pt x="648" y="1069"/>
                    <a:pt x="519" y="1134"/>
                  </a:cubicBezTo>
                  <a:cubicBezTo>
                    <a:pt x="195" y="1296"/>
                    <a:pt x="1" y="1425"/>
                    <a:pt x="1" y="1425"/>
                  </a:cubicBezTo>
                  <a:lnTo>
                    <a:pt x="33" y="1458"/>
                  </a:lnTo>
                  <a:cubicBezTo>
                    <a:pt x="33" y="1458"/>
                    <a:pt x="260" y="1393"/>
                    <a:pt x="583" y="1296"/>
                  </a:cubicBezTo>
                  <a:cubicBezTo>
                    <a:pt x="745" y="1231"/>
                    <a:pt x="907" y="1166"/>
                    <a:pt x="1102" y="1101"/>
                  </a:cubicBezTo>
                  <a:cubicBezTo>
                    <a:pt x="1296" y="1004"/>
                    <a:pt x="1523" y="907"/>
                    <a:pt x="1717" y="810"/>
                  </a:cubicBezTo>
                  <a:cubicBezTo>
                    <a:pt x="2526" y="421"/>
                    <a:pt x="3368" y="33"/>
                    <a:pt x="3368" y="33"/>
                  </a:cubicBezTo>
                  <a:lnTo>
                    <a:pt x="33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31"/>
            <p:cNvSpPr/>
            <p:nvPr/>
          </p:nvSpPr>
          <p:spPr>
            <a:xfrm>
              <a:off x="3304825" y="1497000"/>
              <a:ext cx="238025" cy="9750"/>
            </a:xfrm>
            <a:custGeom>
              <a:avLst/>
              <a:gdLst/>
              <a:ahLst/>
              <a:cxnLst/>
              <a:rect l="l" t="t" r="r" b="b"/>
              <a:pathLst>
                <a:path w="9521" h="390" extrusionOk="0">
                  <a:moveTo>
                    <a:pt x="9521" y="0"/>
                  </a:moveTo>
                  <a:cubicBezTo>
                    <a:pt x="9521" y="0"/>
                    <a:pt x="7124" y="65"/>
                    <a:pt x="4760" y="98"/>
                  </a:cubicBezTo>
                  <a:cubicBezTo>
                    <a:pt x="4145" y="130"/>
                    <a:pt x="3562" y="130"/>
                    <a:pt x="3012" y="130"/>
                  </a:cubicBezTo>
                  <a:cubicBezTo>
                    <a:pt x="2429" y="162"/>
                    <a:pt x="1911" y="195"/>
                    <a:pt x="1457" y="227"/>
                  </a:cubicBezTo>
                  <a:cubicBezTo>
                    <a:pt x="583" y="260"/>
                    <a:pt x="0" y="324"/>
                    <a:pt x="0" y="324"/>
                  </a:cubicBezTo>
                  <a:lnTo>
                    <a:pt x="0" y="357"/>
                  </a:lnTo>
                  <a:cubicBezTo>
                    <a:pt x="0" y="357"/>
                    <a:pt x="583" y="389"/>
                    <a:pt x="1490" y="389"/>
                  </a:cubicBezTo>
                  <a:cubicBezTo>
                    <a:pt x="1911" y="389"/>
                    <a:pt x="2461" y="357"/>
                    <a:pt x="3012" y="357"/>
                  </a:cubicBezTo>
                  <a:cubicBezTo>
                    <a:pt x="3562" y="324"/>
                    <a:pt x="4145" y="292"/>
                    <a:pt x="4760" y="260"/>
                  </a:cubicBezTo>
                  <a:lnTo>
                    <a:pt x="9521" y="33"/>
                  </a:lnTo>
                  <a:lnTo>
                    <a:pt x="95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31"/>
            <p:cNvSpPr/>
            <p:nvPr/>
          </p:nvSpPr>
          <p:spPr>
            <a:xfrm>
              <a:off x="3302375" y="1520475"/>
              <a:ext cx="78575" cy="57500"/>
            </a:xfrm>
            <a:custGeom>
              <a:avLst/>
              <a:gdLst/>
              <a:ahLst/>
              <a:cxnLst/>
              <a:rect l="l" t="t" r="r" b="b"/>
              <a:pathLst>
                <a:path w="3143" h="2300" extrusionOk="0">
                  <a:moveTo>
                    <a:pt x="1" y="1"/>
                  </a:moveTo>
                  <a:lnTo>
                    <a:pt x="1" y="33"/>
                  </a:lnTo>
                  <a:cubicBezTo>
                    <a:pt x="1" y="33"/>
                    <a:pt x="163" y="195"/>
                    <a:pt x="454" y="454"/>
                  </a:cubicBezTo>
                  <a:cubicBezTo>
                    <a:pt x="584" y="551"/>
                    <a:pt x="746" y="681"/>
                    <a:pt x="940" y="810"/>
                  </a:cubicBezTo>
                  <a:cubicBezTo>
                    <a:pt x="1102" y="940"/>
                    <a:pt x="1329" y="1102"/>
                    <a:pt x="1523" y="1231"/>
                  </a:cubicBezTo>
                  <a:cubicBezTo>
                    <a:pt x="2332" y="1782"/>
                    <a:pt x="3142" y="2300"/>
                    <a:pt x="3142" y="2300"/>
                  </a:cubicBezTo>
                  <a:cubicBezTo>
                    <a:pt x="3142" y="2300"/>
                    <a:pt x="2365" y="1684"/>
                    <a:pt x="1620" y="1102"/>
                  </a:cubicBezTo>
                  <a:cubicBezTo>
                    <a:pt x="1426" y="940"/>
                    <a:pt x="1231" y="810"/>
                    <a:pt x="1037" y="648"/>
                  </a:cubicBezTo>
                  <a:cubicBezTo>
                    <a:pt x="875" y="519"/>
                    <a:pt x="681" y="422"/>
                    <a:pt x="519" y="324"/>
                  </a:cubicBezTo>
                  <a:cubicBezTo>
                    <a:pt x="228" y="13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31"/>
            <p:cNvSpPr/>
            <p:nvPr/>
          </p:nvSpPr>
          <p:spPr>
            <a:xfrm>
              <a:off x="3295100" y="1538300"/>
              <a:ext cx="47800" cy="70450"/>
            </a:xfrm>
            <a:custGeom>
              <a:avLst/>
              <a:gdLst/>
              <a:ahLst/>
              <a:cxnLst/>
              <a:rect l="l" t="t" r="r" b="b"/>
              <a:pathLst>
                <a:path w="1912" h="2818" extrusionOk="0">
                  <a:moveTo>
                    <a:pt x="0" y="0"/>
                  </a:moveTo>
                  <a:cubicBezTo>
                    <a:pt x="0" y="0"/>
                    <a:pt x="98" y="194"/>
                    <a:pt x="260" y="486"/>
                  </a:cubicBezTo>
                  <a:cubicBezTo>
                    <a:pt x="324" y="615"/>
                    <a:pt x="421" y="777"/>
                    <a:pt x="519" y="939"/>
                  </a:cubicBezTo>
                  <a:cubicBezTo>
                    <a:pt x="648" y="1101"/>
                    <a:pt x="778" y="1295"/>
                    <a:pt x="875" y="1457"/>
                  </a:cubicBezTo>
                  <a:cubicBezTo>
                    <a:pt x="1393" y="2137"/>
                    <a:pt x="1879" y="2817"/>
                    <a:pt x="1879" y="2817"/>
                  </a:cubicBezTo>
                  <a:lnTo>
                    <a:pt x="1911" y="2817"/>
                  </a:lnTo>
                  <a:cubicBezTo>
                    <a:pt x="1911" y="2817"/>
                    <a:pt x="1458" y="2073"/>
                    <a:pt x="1037" y="1360"/>
                  </a:cubicBezTo>
                  <a:cubicBezTo>
                    <a:pt x="907" y="1166"/>
                    <a:pt x="810" y="1004"/>
                    <a:pt x="713" y="842"/>
                  </a:cubicBezTo>
                  <a:cubicBezTo>
                    <a:pt x="583" y="680"/>
                    <a:pt x="486" y="518"/>
                    <a:pt x="389" y="389"/>
                  </a:cubicBezTo>
                  <a:cubicBezTo>
                    <a:pt x="195" y="162"/>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31"/>
            <p:cNvSpPr/>
            <p:nvPr/>
          </p:nvSpPr>
          <p:spPr>
            <a:xfrm>
              <a:off x="3274050" y="1539900"/>
              <a:ext cx="4875" cy="170850"/>
            </a:xfrm>
            <a:custGeom>
              <a:avLst/>
              <a:gdLst/>
              <a:ahLst/>
              <a:cxnLst/>
              <a:rect l="l" t="t" r="r" b="b"/>
              <a:pathLst>
                <a:path w="195" h="6834" extrusionOk="0">
                  <a:moveTo>
                    <a:pt x="65" y="1"/>
                  </a:moveTo>
                  <a:cubicBezTo>
                    <a:pt x="65" y="1"/>
                    <a:pt x="33" y="454"/>
                    <a:pt x="1" y="1069"/>
                  </a:cubicBezTo>
                  <a:cubicBezTo>
                    <a:pt x="1" y="1393"/>
                    <a:pt x="1" y="1782"/>
                    <a:pt x="1" y="2170"/>
                  </a:cubicBezTo>
                  <a:cubicBezTo>
                    <a:pt x="1" y="2591"/>
                    <a:pt x="33" y="3012"/>
                    <a:pt x="33" y="3433"/>
                  </a:cubicBezTo>
                  <a:cubicBezTo>
                    <a:pt x="98" y="5150"/>
                    <a:pt x="162" y="6834"/>
                    <a:pt x="162" y="6834"/>
                  </a:cubicBezTo>
                  <a:lnTo>
                    <a:pt x="195" y="6834"/>
                  </a:lnTo>
                  <a:lnTo>
                    <a:pt x="195" y="3433"/>
                  </a:lnTo>
                  <a:cubicBezTo>
                    <a:pt x="195" y="3012"/>
                    <a:pt x="195" y="2559"/>
                    <a:pt x="195" y="2170"/>
                  </a:cubicBezTo>
                  <a:cubicBezTo>
                    <a:pt x="195" y="1782"/>
                    <a:pt x="195" y="1393"/>
                    <a:pt x="162" y="1069"/>
                  </a:cubicBezTo>
                  <a:cubicBezTo>
                    <a:pt x="130" y="454"/>
                    <a:pt x="65" y="1"/>
                    <a:pt x="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31"/>
            <p:cNvSpPr/>
            <p:nvPr/>
          </p:nvSpPr>
          <p:spPr>
            <a:xfrm>
              <a:off x="3201200" y="1535850"/>
              <a:ext cx="58300" cy="66425"/>
            </a:xfrm>
            <a:custGeom>
              <a:avLst/>
              <a:gdLst/>
              <a:ahLst/>
              <a:cxnLst/>
              <a:rect l="l" t="t" r="r" b="b"/>
              <a:pathLst>
                <a:path w="2332" h="2657" extrusionOk="0">
                  <a:moveTo>
                    <a:pt x="2299" y="1"/>
                  </a:moveTo>
                  <a:cubicBezTo>
                    <a:pt x="2299" y="1"/>
                    <a:pt x="2137" y="130"/>
                    <a:pt x="1878" y="357"/>
                  </a:cubicBezTo>
                  <a:cubicBezTo>
                    <a:pt x="1781" y="487"/>
                    <a:pt x="1652" y="616"/>
                    <a:pt x="1522" y="778"/>
                  </a:cubicBezTo>
                  <a:cubicBezTo>
                    <a:pt x="1393" y="940"/>
                    <a:pt x="1231" y="1102"/>
                    <a:pt x="1101" y="1264"/>
                  </a:cubicBezTo>
                  <a:cubicBezTo>
                    <a:pt x="551" y="1944"/>
                    <a:pt x="0" y="2624"/>
                    <a:pt x="0" y="2624"/>
                  </a:cubicBezTo>
                  <a:lnTo>
                    <a:pt x="32" y="2656"/>
                  </a:lnTo>
                  <a:cubicBezTo>
                    <a:pt x="32" y="2656"/>
                    <a:pt x="648" y="2009"/>
                    <a:pt x="1231" y="1361"/>
                  </a:cubicBezTo>
                  <a:cubicBezTo>
                    <a:pt x="1393" y="1231"/>
                    <a:pt x="1522" y="1069"/>
                    <a:pt x="1652" y="908"/>
                  </a:cubicBezTo>
                  <a:cubicBezTo>
                    <a:pt x="1814" y="746"/>
                    <a:pt x="1911" y="616"/>
                    <a:pt x="2008" y="487"/>
                  </a:cubicBezTo>
                  <a:cubicBezTo>
                    <a:pt x="2202" y="195"/>
                    <a:pt x="2332" y="1"/>
                    <a:pt x="2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31"/>
            <p:cNvSpPr/>
            <p:nvPr/>
          </p:nvSpPr>
          <p:spPr>
            <a:xfrm>
              <a:off x="3179325" y="1527775"/>
              <a:ext cx="67225" cy="30775"/>
            </a:xfrm>
            <a:custGeom>
              <a:avLst/>
              <a:gdLst/>
              <a:ahLst/>
              <a:cxnLst/>
              <a:rect l="l" t="t" r="r" b="b"/>
              <a:pathLst>
                <a:path w="2689" h="1231" extrusionOk="0">
                  <a:moveTo>
                    <a:pt x="2689" y="0"/>
                  </a:moveTo>
                  <a:lnTo>
                    <a:pt x="2689" y="0"/>
                  </a:lnTo>
                  <a:cubicBezTo>
                    <a:pt x="2688" y="0"/>
                    <a:pt x="2494" y="32"/>
                    <a:pt x="2235" y="130"/>
                  </a:cubicBezTo>
                  <a:cubicBezTo>
                    <a:pt x="2106" y="162"/>
                    <a:pt x="1944" y="227"/>
                    <a:pt x="1782" y="291"/>
                  </a:cubicBezTo>
                  <a:cubicBezTo>
                    <a:pt x="1652" y="356"/>
                    <a:pt x="1490" y="453"/>
                    <a:pt x="1296" y="551"/>
                  </a:cubicBezTo>
                  <a:cubicBezTo>
                    <a:pt x="648" y="874"/>
                    <a:pt x="1" y="1231"/>
                    <a:pt x="1" y="1231"/>
                  </a:cubicBezTo>
                  <a:cubicBezTo>
                    <a:pt x="1" y="1231"/>
                    <a:pt x="681" y="972"/>
                    <a:pt x="1361" y="680"/>
                  </a:cubicBezTo>
                  <a:cubicBezTo>
                    <a:pt x="1555" y="615"/>
                    <a:pt x="1717" y="551"/>
                    <a:pt x="1879" y="486"/>
                  </a:cubicBezTo>
                  <a:cubicBezTo>
                    <a:pt x="2041" y="421"/>
                    <a:pt x="2170" y="324"/>
                    <a:pt x="2300" y="259"/>
                  </a:cubicBezTo>
                  <a:cubicBezTo>
                    <a:pt x="2559" y="130"/>
                    <a:pt x="2688" y="0"/>
                    <a:pt x="26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31"/>
            <p:cNvSpPr/>
            <p:nvPr/>
          </p:nvSpPr>
          <p:spPr>
            <a:xfrm>
              <a:off x="3034425" y="1498625"/>
              <a:ext cx="208075" cy="10100"/>
            </a:xfrm>
            <a:custGeom>
              <a:avLst/>
              <a:gdLst/>
              <a:ahLst/>
              <a:cxnLst/>
              <a:rect l="l" t="t" r="r" b="b"/>
              <a:pathLst>
                <a:path w="8323" h="404" extrusionOk="0">
                  <a:moveTo>
                    <a:pt x="0" y="0"/>
                  </a:moveTo>
                  <a:lnTo>
                    <a:pt x="0" y="33"/>
                  </a:lnTo>
                  <a:cubicBezTo>
                    <a:pt x="0" y="33"/>
                    <a:pt x="2073" y="162"/>
                    <a:pt x="4145" y="292"/>
                  </a:cubicBezTo>
                  <a:cubicBezTo>
                    <a:pt x="4663" y="324"/>
                    <a:pt x="5181" y="324"/>
                    <a:pt x="5700" y="356"/>
                  </a:cubicBezTo>
                  <a:cubicBezTo>
                    <a:pt x="6185" y="389"/>
                    <a:pt x="6639" y="389"/>
                    <a:pt x="7027" y="389"/>
                  </a:cubicBezTo>
                  <a:cubicBezTo>
                    <a:pt x="7286" y="400"/>
                    <a:pt x="7517" y="403"/>
                    <a:pt x="7709" y="403"/>
                  </a:cubicBezTo>
                  <a:cubicBezTo>
                    <a:pt x="8092" y="403"/>
                    <a:pt x="8323" y="389"/>
                    <a:pt x="8323" y="389"/>
                  </a:cubicBezTo>
                  <a:lnTo>
                    <a:pt x="8323" y="356"/>
                  </a:lnTo>
                  <a:cubicBezTo>
                    <a:pt x="8323" y="356"/>
                    <a:pt x="7804" y="292"/>
                    <a:pt x="7027" y="227"/>
                  </a:cubicBezTo>
                  <a:cubicBezTo>
                    <a:pt x="6639" y="227"/>
                    <a:pt x="6185" y="195"/>
                    <a:pt x="5700" y="162"/>
                  </a:cubicBezTo>
                  <a:cubicBezTo>
                    <a:pt x="5214" y="130"/>
                    <a:pt x="4696" y="130"/>
                    <a:pt x="4178" y="130"/>
                  </a:cubicBez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8" name="Google Shape;538;p31"/>
          <p:cNvSpPr txBox="1"/>
          <p:nvPr/>
        </p:nvSpPr>
        <p:spPr>
          <a:xfrm>
            <a:off x="1572068" y="3920334"/>
            <a:ext cx="2424900" cy="57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Vollkorn"/>
              <a:buNone/>
            </a:pPr>
            <a:r>
              <a:rPr lang="zh-TW" sz="2000" b="0" i="0" u="none" strike="noStrike" cap="none">
                <a:solidFill>
                  <a:schemeClr val="dk1"/>
                </a:solidFill>
                <a:latin typeface="Vollkorn"/>
                <a:ea typeface="Vollkorn"/>
                <a:cs typeface="Vollkorn"/>
                <a:sym typeface="Vollkorn"/>
              </a:rPr>
              <a:t>主題結論</a:t>
            </a:r>
            <a:endParaRPr sz="2000" b="0" i="0" u="none" strike="noStrike" cap="none">
              <a:solidFill>
                <a:schemeClr val="dk1"/>
              </a:solidFill>
              <a:latin typeface="Microsoft JhengHei"/>
              <a:ea typeface="Microsoft JhengHei"/>
              <a:cs typeface="Microsoft JhengHei"/>
              <a:sym typeface="Microsoft JhengHei"/>
            </a:endParaRPr>
          </a:p>
        </p:txBody>
      </p:sp>
      <p:sp>
        <p:nvSpPr>
          <p:cNvPr id="539" name="Google Shape;539;p31"/>
          <p:cNvSpPr txBox="1"/>
          <p:nvPr/>
        </p:nvSpPr>
        <p:spPr>
          <a:xfrm>
            <a:off x="668290" y="3850716"/>
            <a:ext cx="773400" cy="711900"/>
          </a:xfrm>
          <a:prstGeom prst="rect">
            <a:avLst/>
          </a:prstGeom>
          <a:noFill/>
          <a:ln w="19050" cap="flat" cmpd="sng">
            <a:solidFill>
              <a:schemeClr val="dk1"/>
            </a:solidFill>
            <a:prstDash val="solid"/>
            <a:round/>
            <a:headEnd type="none" w="sm" len="sm"/>
            <a:tailEnd type="none" w="sm" len="sm"/>
          </a:ln>
        </p:spPr>
        <p:txBody>
          <a:bodyPr spcFirstLastPara="1" wrap="square" lIns="91425" tIns="0" rIns="91425" bIns="91425" anchor="ctr" anchorCtr="0">
            <a:noAutofit/>
          </a:bodyPr>
          <a:lstStyle/>
          <a:p>
            <a:pPr marL="0" marR="0" lvl="0" indent="0" algn="ctr" rtl="0">
              <a:lnSpc>
                <a:spcPct val="100000"/>
              </a:lnSpc>
              <a:spcBef>
                <a:spcPts val="0"/>
              </a:spcBef>
              <a:spcAft>
                <a:spcPts val="0"/>
              </a:spcAft>
              <a:buClr>
                <a:schemeClr val="dk1"/>
              </a:buClr>
              <a:buSzPts val="3000"/>
              <a:buFont typeface="Vollkorn"/>
              <a:buNone/>
            </a:pPr>
            <a:r>
              <a:rPr lang="zh-TW" sz="3000" b="0" i="0" u="none" strike="noStrike" cap="none">
                <a:solidFill>
                  <a:schemeClr val="dk1"/>
                </a:solidFill>
                <a:latin typeface="Vollkorn"/>
                <a:ea typeface="Vollkorn"/>
                <a:cs typeface="Vollkorn"/>
                <a:sym typeface="Vollkorn"/>
              </a:rPr>
              <a:t>05</a:t>
            </a:r>
            <a:endParaRPr sz="3000" b="0" i="0" u="none" strike="noStrike" cap="none">
              <a:solidFill>
                <a:schemeClr val="dk1"/>
              </a:solidFill>
              <a:latin typeface="Vollkorn"/>
              <a:ea typeface="Vollkorn"/>
              <a:cs typeface="Vollkorn"/>
              <a:sym typeface="Vollkor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2"/>
          <p:cNvSpPr txBox="1">
            <a:spLocks noGrp="1"/>
          </p:cNvSpPr>
          <p:nvPr>
            <p:ph type="title"/>
          </p:nvPr>
        </p:nvSpPr>
        <p:spPr>
          <a:xfrm>
            <a:off x="3235460" y="2330800"/>
            <a:ext cx="5195315" cy="1457100"/>
          </a:xfrm>
          <a:prstGeom prst="rect">
            <a:avLst/>
          </a:prstGeom>
          <a:noFill/>
          <a:ln>
            <a:noFill/>
          </a:ln>
        </p:spPr>
        <p:txBody>
          <a:bodyPr spcFirstLastPara="1" wrap="square" lIns="91425" tIns="91425" rIns="91425" bIns="91425" anchor="ctr" anchorCtr="0">
            <a:noAutofit/>
          </a:bodyPr>
          <a:lstStyle/>
          <a:p>
            <a:pPr marL="0" lvl="0" indent="0" algn="r" rtl="0">
              <a:lnSpc>
                <a:spcPct val="90000"/>
              </a:lnSpc>
              <a:spcBef>
                <a:spcPts val="0"/>
              </a:spcBef>
              <a:spcAft>
                <a:spcPts val="0"/>
              </a:spcAft>
              <a:buSzPts val="3600"/>
              <a:buNone/>
            </a:pPr>
            <a:r>
              <a:rPr lang="zh-TW"/>
              <a:t>主題模型的命名</a:t>
            </a:r>
            <a:endParaRPr>
              <a:latin typeface="Microsoft JhengHei"/>
              <a:ea typeface="Microsoft JhengHei"/>
              <a:cs typeface="Microsoft JhengHei"/>
              <a:sym typeface="Microsoft JhengHei"/>
            </a:endParaRPr>
          </a:p>
        </p:txBody>
      </p:sp>
      <p:sp>
        <p:nvSpPr>
          <p:cNvPr id="545" name="Google Shape;545;p32"/>
          <p:cNvSpPr txBox="1">
            <a:spLocks noGrp="1"/>
          </p:cNvSpPr>
          <p:nvPr>
            <p:ph type="title" idx="2"/>
          </p:nvPr>
        </p:nvSpPr>
        <p:spPr>
          <a:xfrm>
            <a:off x="7053950" y="976350"/>
            <a:ext cx="1377000" cy="1196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12000"/>
              <a:buNone/>
            </a:pPr>
            <a:r>
              <a:rPr lang="zh-TW"/>
              <a:t>01</a:t>
            </a:r>
            <a:endParaRPr/>
          </a:p>
        </p:txBody>
      </p:sp>
      <p:grpSp>
        <p:nvGrpSpPr>
          <p:cNvPr id="546" name="Google Shape;546;p32"/>
          <p:cNvGrpSpPr/>
          <p:nvPr/>
        </p:nvGrpSpPr>
        <p:grpSpPr>
          <a:xfrm>
            <a:off x="1342113" y="539400"/>
            <a:ext cx="736750" cy="709200"/>
            <a:chOff x="1426600" y="736000"/>
            <a:chExt cx="736750" cy="709200"/>
          </a:xfrm>
        </p:grpSpPr>
        <p:sp>
          <p:nvSpPr>
            <p:cNvPr id="547" name="Google Shape;547;p32"/>
            <p:cNvSpPr/>
            <p:nvPr/>
          </p:nvSpPr>
          <p:spPr>
            <a:xfrm>
              <a:off x="1611200" y="1094650"/>
              <a:ext cx="123075" cy="31600"/>
            </a:xfrm>
            <a:custGeom>
              <a:avLst/>
              <a:gdLst/>
              <a:ahLst/>
              <a:cxnLst/>
              <a:rect l="l" t="t" r="r" b="b"/>
              <a:pathLst>
                <a:path w="4923" h="1264" extrusionOk="0">
                  <a:moveTo>
                    <a:pt x="0" y="0"/>
                  </a:moveTo>
                  <a:lnTo>
                    <a:pt x="0" y="33"/>
                  </a:lnTo>
                  <a:cubicBezTo>
                    <a:pt x="0" y="33"/>
                    <a:pt x="1231" y="389"/>
                    <a:pt x="2461" y="713"/>
                  </a:cubicBezTo>
                  <a:cubicBezTo>
                    <a:pt x="2753" y="810"/>
                    <a:pt x="3044" y="907"/>
                    <a:pt x="3335" y="972"/>
                  </a:cubicBezTo>
                  <a:cubicBezTo>
                    <a:pt x="3627" y="1036"/>
                    <a:pt x="3918" y="1101"/>
                    <a:pt x="4145" y="1134"/>
                  </a:cubicBezTo>
                  <a:cubicBezTo>
                    <a:pt x="4598" y="1231"/>
                    <a:pt x="4922" y="1263"/>
                    <a:pt x="4922" y="1263"/>
                  </a:cubicBezTo>
                  <a:cubicBezTo>
                    <a:pt x="4922" y="1263"/>
                    <a:pt x="4631" y="1134"/>
                    <a:pt x="4177" y="1004"/>
                  </a:cubicBezTo>
                  <a:cubicBezTo>
                    <a:pt x="3951" y="907"/>
                    <a:pt x="3692" y="842"/>
                    <a:pt x="3400" y="777"/>
                  </a:cubicBezTo>
                  <a:cubicBezTo>
                    <a:pt x="3109" y="713"/>
                    <a:pt x="2785" y="648"/>
                    <a:pt x="2494" y="551"/>
                  </a:cubicBezTo>
                  <a:cubicBezTo>
                    <a:pt x="1263" y="292"/>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32"/>
            <p:cNvSpPr/>
            <p:nvPr/>
          </p:nvSpPr>
          <p:spPr>
            <a:xfrm>
              <a:off x="1674325" y="995875"/>
              <a:ext cx="71275" cy="106075"/>
            </a:xfrm>
            <a:custGeom>
              <a:avLst/>
              <a:gdLst/>
              <a:ahLst/>
              <a:cxnLst/>
              <a:rect l="l" t="t" r="r" b="b"/>
              <a:pathLst>
                <a:path w="2851" h="4243" extrusionOk="0">
                  <a:moveTo>
                    <a:pt x="1" y="0"/>
                  </a:moveTo>
                  <a:cubicBezTo>
                    <a:pt x="1" y="0"/>
                    <a:pt x="681" y="1069"/>
                    <a:pt x="1361" y="2170"/>
                  </a:cubicBezTo>
                  <a:cubicBezTo>
                    <a:pt x="1555" y="2429"/>
                    <a:pt x="1717" y="2688"/>
                    <a:pt x="1879" y="2947"/>
                  </a:cubicBezTo>
                  <a:cubicBezTo>
                    <a:pt x="2041" y="3206"/>
                    <a:pt x="2203" y="3433"/>
                    <a:pt x="2332" y="3627"/>
                  </a:cubicBezTo>
                  <a:cubicBezTo>
                    <a:pt x="2624" y="3984"/>
                    <a:pt x="2851" y="4243"/>
                    <a:pt x="2851" y="4243"/>
                  </a:cubicBezTo>
                  <a:lnTo>
                    <a:pt x="2851" y="4210"/>
                  </a:lnTo>
                  <a:cubicBezTo>
                    <a:pt x="2851" y="4210"/>
                    <a:pt x="2721" y="3919"/>
                    <a:pt x="2494" y="3530"/>
                  </a:cubicBezTo>
                  <a:cubicBezTo>
                    <a:pt x="2365" y="3303"/>
                    <a:pt x="2203" y="3077"/>
                    <a:pt x="2041" y="2818"/>
                  </a:cubicBezTo>
                  <a:cubicBezTo>
                    <a:pt x="1879" y="2591"/>
                    <a:pt x="1685" y="2332"/>
                    <a:pt x="1491" y="2073"/>
                  </a:cubicBezTo>
                  <a:lnTo>
                    <a:pt x="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32"/>
            <p:cNvSpPr/>
            <p:nvPr/>
          </p:nvSpPr>
          <p:spPr>
            <a:xfrm>
              <a:off x="1773900" y="736000"/>
              <a:ext cx="6525" cy="374850"/>
            </a:xfrm>
            <a:custGeom>
              <a:avLst/>
              <a:gdLst/>
              <a:ahLst/>
              <a:cxnLst/>
              <a:rect l="l" t="t" r="r" b="b"/>
              <a:pathLst>
                <a:path w="261" h="14994" extrusionOk="0">
                  <a:moveTo>
                    <a:pt x="228" y="1"/>
                  </a:moveTo>
                  <a:cubicBezTo>
                    <a:pt x="228" y="1"/>
                    <a:pt x="163" y="3725"/>
                    <a:pt x="98" y="7481"/>
                  </a:cubicBezTo>
                  <a:cubicBezTo>
                    <a:pt x="33" y="9359"/>
                    <a:pt x="1" y="11237"/>
                    <a:pt x="33" y="12630"/>
                  </a:cubicBezTo>
                  <a:cubicBezTo>
                    <a:pt x="33" y="14055"/>
                    <a:pt x="66" y="14994"/>
                    <a:pt x="66" y="14994"/>
                  </a:cubicBezTo>
                  <a:lnTo>
                    <a:pt x="98" y="14994"/>
                  </a:lnTo>
                  <a:cubicBezTo>
                    <a:pt x="98" y="14994"/>
                    <a:pt x="163" y="14055"/>
                    <a:pt x="195" y="12630"/>
                  </a:cubicBezTo>
                  <a:cubicBezTo>
                    <a:pt x="228" y="11237"/>
                    <a:pt x="260" y="9359"/>
                    <a:pt x="260" y="7481"/>
                  </a:cubicBezTo>
                  <a:lnTo>
                    <a:pt x="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32"/>
            <p:cNvSpPr/>
            <p:nvPr/>
          </p:nvSpPr>
          <p:spPr>
            <a:xfrm>
              <a:off x="1800625" y="982100"/>
              <a:ext cx="89075" cy="136050"/>
            </a:xfrm>
            <a:custGeom>
              <a:avLst/>
              <a:gdLst/>
              <a:ahLst/>
              <a:cxnLst/>
              <a:rect l="l" t="t" r="r" b="b"/>
              <a:pathLst>
                <a:path w="3563" h="5442" extrusionOk="0">
                  <a:moveTo>
                    <a:pt x="3530" y="1"/>
                  </a:moveTo>
                  <a:cubicBezTo>
                    <a:pt x="3530" y="1"/>
                    <a:pt x="2624" y="1329"/>
                    <a:pt x="1717" y="2689"/>
                  </a:cubicBezTo>
                  <a:cubicBezTo>
                    <a:pt x="1490" y="3013"/>
                    <a:pt x="1264" y="3336"/>
                    <a:pt x="1037" y="3660"/>
                  </a:cubicBezTo>
                  <a:cubicBezTo>
                    <a:pt x="843" y="3984"/>
                    <a:pt x="648" y="4275"/>
                    <a:pt x="486" y="4535"/>
                  </a:cubicBezTo>
                  <a:cubicBezTo>
                    <a:pt x="163" y="5085"/>
                    <a:pt x="1" y="5441"/>
                    <a:pt x="1" y="5441"/>
                  </a:cubicBezTo>
                  <a:cubicBezTo>
                    <a:pt x="1" y="5441"/>
                    <a:pt x="260" y="5117"/>
                    <a:pt x="616" y="4632"/>
                  </a:cubicBezTo>
                  <a:cubicBezTo>
                    <a:pt x="810" y="4373"/>
                    <a:pt x="1005" y="4081"/>
                    <a:pt x="1199" y="3790"/>
                  </a:cubicBezTo>
                  <a:cubicBezTo>
                    <a:pt x="1425" y="3466"/>
                    <a:pt x="1620" y="3110"/>
                    <a:pt x="1846" y="2753"/>
                  </a:cubicBezTo>
                  <a:cubicBezTo>
                    <a:pt x="2688" y="1393"/>
                    <a:pt x="3563" y="1"/>
                    <a:pt x="35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32"/>
            <p:cNvSpPr/>
            <p:nvPr/>
          </p:nvSpPr>
          <p:spPr>
            <a:xfrm>
              <a:off x="1814400" y="1076825"/>
              <a:ext cx="120650" cy="52650"/>
            </a:xfrm>
            <a:custGeom>
              <a:avLst/>
              <a:gdLst/>
              <a:ahLst/>
              <a:cxnLst/>
              <a:rect l="l" t="t" r="r" b="b"/>
              <a:pathLst>
                <a:path w="4826" h="2106" extrusionOk="0">
                  <a:moveTo>
                    <a:pt x="4825" y="1"/>
                  </a:moveTo>
                  <a:lnTo>
                    <a:pt x="2396" y="972"/>
                  </a:lnTo>
                  <a:cubicBezTo>
                    <a:pt x="2073" y="1102"/>
                    <a:pt x="1781" y="1231"/>
                    <a:pt x="1490" y="1328"/>
                  </a:cubicBezTo>
                  <a:cubicBezTo>
                    <a:pt x="1198" y="1458"/>
                    <a:pt x="939" y="1587"/>
                    <a:pt x="713" y="1685"/>
                  </a:cubicBezTo>
                  <a:cubicBezTo>
                    <a:pt x="292" y="1911"/>
                    <a:pt x="0" y="2073"/>
                    <a:pt x="0" y="2073"/>
                  </a:cubicBezTo>
                  <a:lnTo>
                    <a:pt x="0" y="2106"/>
                  </a:lnTo>
                  <a:cubicBezTo>
                    <a:pt x="0" y="2106"/>
                    <a:pt x="324" y="2008"/>
                    <a:pt x="777" y="1847"/>
                  </a:cubicBezTo>
                  <a:cubicBezTo>
                    <a:pt x="1004" y="1749"/>
                    <a:pt x="1295" y="1652"/>
                    <a:pt x="1555" y="1523"/>
                  </a:cubicBezTo>
                  <a:cubicBezTo>
                    <a:pt x="1846" y="1393"/>
                    <a:pt x="2137" y="1264"/>
                    <a:pt x="2461" y="1134"/>
                  </a:cubicBezTo>
                  <a:cubicBezTo>
                    <a:pt x="3627" y="584"/>
                    <a:pt x="4825" y="33"/>
                    <a:pt x="4825" y="33"/>
                  </a:cubicBezTo>
                  <a:lnTo>
                    <a:pt x="48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32"/>
            <p:cNvSpPr/>
            <p:nvPr/>
          </p:nvSpPr>
          <p:spPr>
            <a:xfrm>
              <a:off x="1817625" y="1135925"/>
              <a:ext cx="345725" cy="12175"/>
            </a:xfrm>
            <a:custGeom>
              <a:avLst/>
              <a:gdLst/>
              <a:ahLst/>
              <a:cxnLst/>
              <a:rect l="l" t="t" r="r" b="b"/>
              <a:pathLst>
                <a:path w="13829" h="487" extrusionOk="0">
                  <a:moveTo>
                    <a:pt x="13828" y="1"/>
                  </a:moveTo>
                  <a:cubicBezTo>
                    <a:pt x="13828" y="1"/>
                    <a:pt x="10395" y="65"/>
                    <a:pt x="6931" y="163"/>
                  </a:cubicBezTo>
                  <a:cubicBezTo>
                    <a:pt x="5182" y="195"/>
                    <a:pt x="3466" y="260"/>
                    <a:pt x="2170" y="325"/>
                  </a:cubicBezTo>
                  <a:cubicBezTo>
                    <a:pt x="875" y="389"/>
                    <a:pt x="1" y="454"/>
                    <a:pt x="1" y="454"/>
                  </a:cubicBezTo>
                  <a:lnTo>
                    <a:pt x="1" y="486"/>
                  </a:lnTo>
                  <a:lnTo>
                    <a:pt x="2170" y="486"/>
                  </a:lnTo>
                  <a:cubicBezTo>
                    <a:pt x="3466" y="454"/>
                    <a:pt x="5182" y="389"/>
                    <a:pt x="6931" y="325"/>
                  </a:cubicBezTo>
                  <a:cubicBezTo>
                    <a:pt x="10396" y="163"/>
                    <a:pt x="13828" y="1"/>
                    <a:pt x="13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32"/>
            <p:cNvSpPr/>
            <p:nvPr/>
          </p:nvSpPr>
          <p:spPr>
            <a:xfrm>
              <a:off x="1814400" y="1169925"/>
              <a:ext cx="114175" cy="83425"/>
            </a:xfrm>
            <a:custGeom>
              <a:avLst/>
              <a:gdLst/>
              <a:ahLst/>
              <a:cxnLst/>
              <a:rect l="l" t="t" r="r" b="b"/>
              <a:pathLst>
                <a:path w="4567" h="3337" extrusionOk="0">
                  <a:moveTo>
                    <a:pt x="0" y="1"/>
                  </a:moveTo>
                  <a:cubicBezTo>
                    <a:pt x="0" y="1"/>
                    <a:pt x="259" y="260"/>
                    <a:pt x="680" y="584"/>
                  </a:cubicBezTo>
                  <a:cubicBezTo>
                    <a:pt x="874" y="746"/>
                    <a:pt x="1134" y="940"/>
                    <a:pt x="1393" y="1134"/>
                  </a:cubicBezTo>
                  <a:cubicBezTo>
                    <a:pt x="1652" y="1328"/>
                    <a:pt x="1943" y="1523"/>
                    <a:pt x="2235" y="1717"/>
                  </a:cubicBezTo>
                  <a:cubicBezTo>
                    <a:pt x="3400" y="2527"/>
                    <a:pt x="4566" y="3336"/>
                    <a:pt x="4566" y="3336"/>
                  </a:cubicBezTo>
                  <a:lnTo>
                    <a:pt x="4566" y="3304"/>
                  </a:lnTo>
                  <a:lnTo>
                    <a:pt x="2332" y="1588"/>
                  </a:lnTo>
                  <a:cubicBezTo>
                    <a:pt x="2040" y="1393"/>
                    <a:pt x="1781" y="1167"/>
                    <a:pt x="1522" y="972"/>
                  </a:cubicBezTo>
                  <a:cubicBezTo>
                    <a:pt x="1231" y="778"/>
                    <a:pt x="972" y="584"/>
                    <a:pt x="777" y="454"/>
                  </a:cubicBezTo>
                  <a:cubicBezTo>
                    <a:pt x="324" y="163"/>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32"/>
            <p:cNvSpPr/>
            <p:nvPr/>
          </p:nvSpPr>
          <p:spPr>
            <a:xfrm>
              <a:off x="1804675" y="1195025"/>
              <a:ext cx="68025" cy="102025"/>
            </a:xfrm>
            <a:custGeom>
              <a:avLst/>
              <a:gdLst/>
              <a:ahLst/>
              <a:cxnLst/>
              <a:rect l="l" t="t" r="r" b="b"/>
              <a:pathLst>
                <a:path w="2721" h="4081" extrusionOk="0">
                  <a:moveTo>
                    <a:pt x="1" y="1"/>
                  </a:moveTo>
                  <a:cubicBezTo>
                    <a:pt x="1" y="1"/>
                    <a:pt x="130" y="292"/>
                    <a:pt x="357" y="681"/>
                  </a:cubicBezTo>
                  <a:cubicBezTo>
                    <a:pt x="486" y="875"/>
                    <a:pt x="616" y="1102"/>
                    <a:pt x="778" y="1361"/>
                  </a:cubicBezTo>
                  <a:cubicBezTo>
                    <a:pt x="940" y="1587"/>
                    <a:pt x="1134" y="1846"/>
                    <a:pt x="1296" y="2073"/>
                  </a:cubicBezTo>
                  <a:lnTo>
                    <a:pt x="2721" y="4081"/>
                  </a:lnTo>
                  <a:cubicBezTo>
                    <a:pt x="2721" y="4081"/>
                    <a:pt x="2073" y="3045"/>
                    <a:pt x="1425" y="2008"/>
                  </a:cubicBezTo>
                  <a:cubicBezTo>
                    <a:pt x="1263" y="1749"/>
                    <a:pt x="1102" y="1490"/>
                    <a:pt x="972" y="1231"/>
                  </a:cubicBezTo>
                  <a:cubicBezTo>
                    <a:pt x="810" y="1005"/>
                    <a:pt x="648" y="778"/>
                    <a:pt x="486" y="584"/>
                  </a:cubicBezTo>
                  <a:cubicBezTo>
                    <a:pt x="227" y="227"/>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32"/>
            <p:cNvSpPr/>
            <p:nvPr/>
          </p:nvSpPr>
          <p:spPr>
            <a:xfrm>
              <a:off x="1774725" y="1198275"/>
              <a:ext cx="5700" cy="246925"/>
            </a:xfrm>
            <a:custGeom>
              <a:avLst/>
              <a:gdLst/>
              <a:ahLst/>
              <a:cxnLst/>
              <a:rect l="l" t="t" r="r" b="b"/>
              <a:pathLst>
                <a:path w="228" h="9877" extrusionOk="0">
                  <a:moveTo>
                    <a:pt x="33" y="0"/>
                  </a:moveTo>
                  <a:cubicBezTo>
                    <a:pt x="33" y="0"/>
                    <a:pt x="0" y="615"/>
                    <a:pt x="0" y="1522"/>
                  </a:cubicBezTo>
                  <a:cubicBezTo>
                    <a:pt x="0" y="2008"/>
                    <a:pt x="0" y="2526"/>
                    <a:pt x="0" y="3109"/>
                  </a:cubicBezTo>
                  <a:cubicBezTo>
                    <a:pt x="0" y="3692"/>
                    <a:pt x="33" y="4307"/>
                    <a:pt x="65" y="4955"/>
                  </a:cubicBezTo>
                  <a:lnTo>
                    <a:pt x="195" y="9877"/>
                  </a:lnTo>
                  <a:lnTo>
                    <a:pt x="227" y="9877"/>
                  </a:lnTo>
                  <a:lnTo>
                    <a:pt x="227" y="4922"/>
                  </a:lnTo>
                  <a:cubicBezTo>
                    <a:pt x="195" y="4307"/>
                    <a:pt x="195" y="3692"/>
                    <a:pt x="195" y="3109"/>
                  </a:cubicBezTo>
                  <a:cubicBezTo>
                    <a:pt x="195" y="2526"/>
                    <a:pt x="162" y="2008"/>
                    <a:pt x="162" y="1522"/>
                  </a:cubicBezTo>
                  <a:cubicBezTo>
                    <a:pt x="130" y="615"/>
                    <a:pt x="65" y="0"/>
                    <a:pt x="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32"/>
            <p:cNvSpPr/>
            <p:nvPr/>
          </p:nvSpPr>
          <p:spPr>
            <a:xfrm>
              <a:off x="1668675" y="1191800"/>
              <a:ext cx="83400" cy="95550"/>
            </a:xfrm>
            <a:custGeom>
              <a:avLst/>
              <a:gdLst/>
              <a:ahLst/>
              <a:cxnLst/>
              <a:rect l="l" t="t" r="r" b="b"/>
              <a:pathLst>
                <a:path w="3336" h="3822" extrusionOk="0">
                  <a:moveTo>
                    <a:pt x="3303" y="0"/>
                  </a:moveTo>
                  <a:cubicBezTo>
                    <a:pt x="3303" y="0"/>
                    <a:pt x="3077" y="194"/>
                    <a:pt x="2753" y="551"/>
                  </a:cubicBezTo>
                  <a:cubicBezTo>
                    <a:pt x="2591" y="713"/>
                    <a:pt x="2397" y="907"/>
                    <a:pt x="2202" y="1134"/>
                  </a:cubicBezTo>
                  <a:cubicBezTo>
                    <a:pt x="2008" y="1360"/>
                    <a:pt x="1814" y="1619"/>
                    <a:pt x="1587" y="1846"/>
                  </a:cubicBezTo>
                  <a:cubicBezTo>
                    <a:pt x="810" y="2850"/>
                    <a:pt x="0" y="3821"/>
                    <a:pt x="0" y="3821"/>
                  </a:cubicBezTo>
                  <a:cubicBezTo>
                    <a:pt x="0" y="3821"/>
                    <a:pt x="875" y="2882"/>
                    <a:pt x="1717" y="1975"/>
                  </a:cubicBezTo>
                  <a:cubicBezTo>
                    <a:pt x="1943" y="1716"/>
                    <a:pt x="2137" y="1490"/>
                    <a:pt x="2364" y="1295"/>
                  </a:cubicBezTo>
                  <a:cubicBezTo>
                    <a:pt x="2558" y="1069"/>
                    <a:pt x="2720" y="842"/>
                    <a:pt x="2882" y="648"/>
                  </a:cubicBezTo>
                  <a:cubicBezTo>
                    <a:pt x="3141" y="292"/>
                    <a:pt x="3336" y="0"/>
                    <a:pt x="33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32"/>
            <p:cNvSpPr/>
            <p:nvPr/>
          </p:nvSpPr>
          <p:spPr>
            <a:xfrm>
              <a:off x="1635475" y="1179650"/>
              <a:ext cx="98800" cy="45350"/>
            </a:xfrm>
            <a:custGeom>
              <a:avLst/>
              <a:gdLst/>
              <a:ahLst/>
              <a:cxnLst/>
              <a:rect l="l" t="t" r="r" b="b"/>
              <a:pathLst>
                <a:path w="3952" h="1814" extrusionOk="0">
                  <a:moveTo>
                    <a:pt x="3919" y="0"/>
                  </a:moveTo>
                  <a:cubicBezTo>
                    <a:pt x="3919" y="0"/>
                    <a:pt x="3660" y="65"/>
                    <a:pt x="3304" y="195"/>
                  </a:cubicBezTo>
                  <a:cubicBezTo>
                    <a:pt x="3109" y="292"/>
                    <a:pt x="2883" y="357"/>
                    <a:pt x="2656" y="486"/>
                  </a:cubicBezTo>
                  <a:cubicBezTo>
                    <a:pt x="2429" y="583"/>
                    <a:pt x="2170" y="713"/>
                    <a:pt x="1943" y="842"/>
                  </a:cubicBezTo>
                  <a:cubicBezTo>
                    <a:pt x="972" y="1296"/>
                    <a:pt x="1" y="1781"/>
                    <a:pt x="1" y="1781"/>
                  </a:cubicBezTo>
                  <a:lnTo>
                    <a:pt x="33" y="1814"/>
                  </a:lnTo>
                  <a:cubicBezTo>
                    <a:pt x="33" y="1814"/>
                    <a:pt x="1037" y="1393"/>
                    <a:pt x="2008" y="972"/>
                  </a:cubicBezTo>
                  <a:cubicBezTo>
                    <a:pt x="2267" y="875"/>
                    <a:pt x="2494" y="778"/>
                    <a:pt x="2753" y="680"/>
                  </a:cubicBezTo>
                  <a:cubicBezTo>
                    <a:pt x="2980" y="551"/>
                    <a:pt x="3174" y="454"/>
                    <a:pt x="3368" y="357"/>
                  </a:cubicBezTo>
                  <a:cubicBezTo>
                    <a:pt x="3725" y="162"/>
                    <a:pt x="3951" y="0"/>
                    <a:pt x="39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32"/>
            <p:cNvSpPr/>
            <p:nvPr/>
          </p:nvSpPr>
          <p:spPr>
            <a:xfrm>
              <a:off x="1426600" y="1137550"/>
              <a:ext cx="301200" cy="14150"/>
            </a:xfrm>
            <a:custGeom>
              <a:avLst/>
              <a:gdLst/>
              <a:ahLst/>
              <a:cxnLst/>
              <a:rect l="l" t="t" r="r" b="b"/>
              <a:pathLst>
                <a:path w="12048" h="566" extrusionOk="0">
                  <a:moveTo>
                    <a:pt x="1" y="0"/>
                  </a:moveTo>
                  <a:lnTo>
                    <a:pt x="1" y="33"/>
                  </a:lnTo>
                  <a:cubicBezTo>
                    <a:pt x="1" y="33"/>
                    <a:pt x="3012" y="195"/>
                    <a:pt x="6024" y="357"/>
                  </a:cubicBezTo>
                  <a:cubicBezTo>
                    <a:pt x="7514" y="454"/>
                    <a:pt x="9036" y="519"/>
                    <a:pt x="10169" y="551"/>
                  </a:cubicBezTo>
                  <a:cubicBezTo>
                    <a:pt x="10547" y="562"/>
                    <a:pt x="10881" y="565"/>
                    <a:pt x="11160" y="565"/>
                  </a:cubicBezTo>
                  <a:cubicBezTo>
                    <a:pt x="11716" y="565"/>
                    <a:pt x="12047" y="551"/>
                    <a:pt x="12047" y="551"/>
                  </a:cubicBezTo>
                  <a:cubicBezTo>
                    <a:pt x="12047" y="551"/>
                    <a:pt x="11302" y="454"/>
                    <a:pt x="10169" y="389"/>
                  </a:cubicBezTo>
                  <a:cubicBezTo>
                    <a:pt x="9036" y="292"/>
                    <a:pt x="7514" y="260"/>
                    <a:pt x="6024" y="195"/>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9" name="Google Shape;559;p32"/>
          <p:cNvGrpSpPr/>
          <p:nvPr/>
        </p:nvGrpSpPr>
        <p:grpSpPr>
          <a:xfrm>
            <a:off x="3508850" y="1798363"/>
            <a:ext cx="508425" cy="489000"/>
            <a:chOff x="3034425" y="1221750"/>
            <a:chExt cx="508425" cy="489000"/>
          </a:xfrm>
        </p:grpSpPr>
        <p:sp>
          <p:nvSpPr>
            <p:cNvPr id="560" name="Google Shape;560;p32"/>
            <p:cNvSpPr/>
            <p:nvPr/>
          </p:nvSpPr>
          <p:spPr>
            <a:xfrm>
              <a:off x="3162325" y="1469475"/>
              <a:ext cx="85025" cy="21875"/>
            </a:xfrm>
            <a:custGeom>
              <a:avLst/>
              <a:gdLst/>
              <a:ahLst/>
              <a:cxnLst/>
              <a:rect l="l" t="t" r="r" b="b"/>
              <a:pathLst>
                <a:path w="3401" h="875" extrusionOk="0">
                  <a:moveTo>
                    <a:pt x="1" y="0"/>
                  </a:moveTo>
                  <a:cubicBezTo>
                    <a:pt x="1" y="0"/>
                    <a:pt x="843" y="260"/>
                    <a:pt x="1685" y="519"/>
                  </a:cubicBezTo>
                  <a:cubicBezTo>
                    <a:pt x="1879" y="551"/>
                    <a:pt x="2106" y="616"/>
                    <a:pt x="2300" y="680"/>
                  </a:cubicBezTo>
                  <a:cubicBezTo>
                    <a:pt x="2494" y="745"/>
                    <a:pt x="2688" y="778"/>
                    <a:pt x="2850" y="810"/>
                  </a:cubicBezTo>
                  <a:cubicBezTo>
                    <a:pt x="3174" y="842"/>
                    <a:pt x="3369" y="875"/>
                    <a:pt x="3369" y="875"/>
                  </a:cubicBezTo>
                  <a:lnTo>
                    <a:pt x="3401" y="842"/>
                  </a:lnTo>
                  <a:cubicBezTo>
                    <a:pt x="3401" y="842"/>
                    <a:pt x="3174" y="745"/>
                    <a:pt x="2883" y="648"/>
                  </a:cubicBezTo>
                  <a:cubicBezTo>
                    <a:pt x="2721" y="583"/>
                    <a:pt x="2527" y="519"/>
                    <a:pt x="2332" y="486"/>
                  </a:cubicBezTo>
                  <a:cubicBezTo>
                    <a:pt x="2138" y="454"/>
                    <a:pt x="1911" y="389"/>
                    <a:pt x="1717" y="357"/>
                  </a:cubicBezTo>
                  <a:cubicBezTo>
                    <a:pt x="843" y="16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32"/>
            <p:cNvSpPr/>
            <p:nvPr/>
          </p:nvSpPr>
          <p:spPr>
            <a:xfrm>
              <a:off x="3206050" y="1400650"/>
              <a:ext cx="48600" cy="73700"/>
            </a:xfrm>
            <a:custGeom>
              <a:avLst/>
              <a:gdLst/>
              <a:ahLst/>
              <a:cxnLst/>
              <a:rect l="l" t="t" r="r" b="b"/>
              <a:pathLst>
                <a:path w="1944" h="2948" extrusionOk="0">
                  <a:moveTo>
                    <a:pt x="0" y="1"/>
                  </a:moveTo>
                  <a:cubicBezTo>
                    <a:pt x="1" y="1"/>
                    <a:pt x="454" y="778"/>
                    <a:pt x="907" y="1523"/>
                  </a:cubicBezTo>
                  <a:cubicBezTo>
                    <a:pt x="1037" y="1685"/>
                    <a:pt x="1134" y="1879"/>
                    <a:pt x="1231" y="2073"/>
                  </a:cubicBezTo>
                  <a:cubicBezTo>
                    <a:pt x="1360" y="2235"/>
                    <a:pt x="1490" y="2397"/>
                    <a:pt x="1587" y="2527"/>
                  </a:cubicBezTo>
                  <a:cubicBezTo>
                    <a:pt x="1781" y="2786"/>
                    <a:pt x="1943" y="2948"/>
                    <a:pt x="1943" y="2948"/>
                  </a:cubicBezTo>
                  <a:lnTo>
                    <a:pt x="1943" y="2915"/>
                  </a:lnTo>
                  <a:cubicBezTo>
                    <a:pt x="1943" y="2915"/>
                    <a:pt x="1879" y="2721"/>
                    <a:pt x="1717" y="2430"/>
                  </a:cubicBezTo>
                  <a:cubicBezTo>
                    <a:pt x="1620" y="2268"/>
                    <a:pt x="1522" y="2106"/>
                    <a:pt x="1425" y="1944"/>
                  </a:cubicBezTo>
                  <a:cubicBezTo>
                    <a:pt x="1296" y="1782"/>
                    <a:pt x="1166" y="1588"/>
                    <a:pt x="1037" y="1426"/>
                  </a:cubicBezTo>
                  <a:cubicBezTo>
                    <a:pt x="519" y="713"/>
                    <a:pt x="1"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32"/>
            <p:cNvSpPr/>
            <p:nvPr/>
          </p:nvSpPr>
          <p:spPr>
            <a:xfrm>
              <a:off x="3273250" y="1221750"/>
              <a:ext cx="6500" cy="258275"/>
            </a:xfrm>
            <a:custGeom>
              <a:avLst/>
              <a:gdLst/>
              <a:ahLst/>
              <a:cxnLst/>
              <a:rect l="l" t="t" r="r" b="b"/>
              <a:pathLst>
                <a:path w="260" h="10331" extrusionOk="0">
                  <a:moveTo>
                    <a:pt x="194" y="0"/>
                  </a:moveTo>
                  <a:cubicBezTo>
                    <a:pt x="194" y="0"/>
                    <a:pt x="130" y="2591"/>
                    <a:pt x="65" y="5149"/>
                  </a:cubicBezTo>
                  <a:cubicBezTo>
                    <a:pt x="33" y="6444"/>
                    <a:pt x="0" y="7740"/>
                    <a:pt x="33" y="8711"/>
                  </a:cubicBezTo>
                  <a:cubicBezTo>
                    <a:pt x="65" y="9683"/>
                    <a:pt x="97" y="10330"/>
                    <a:pt x="97" y="10330"/>
                  </a:cubicBezTo>
                  <a:cubicBezTo>
                    <a:pt x="97" y="10330"/>
                    <a:pt x="162" y="9683"/>
                    <a:pt x="194" y="8711"/>
                  </a:cubicBezTo>
                  <a:cubicBezTo>
                    <a:pt x="227" y="7740"/>
                    <a:pt x="259" y="6444"/>
                    <a:pt x="227" y="5149"/>
                  </a:cubicBezTo>
                  <a:lnTo>
                    <a:pt x="2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32"/>
            <p:cNvSpPr/>
            <p:nvPr/>
          </p:nvSpPr>
          <p:spPr>
            <a:xfrm>
              <a:off x="3292675" y="1390950"/>
              <a:ext cx="61550" cy="94750"/>
            </a:xfrm>
            <a:custGeom>
              <a:avLst/>
              <a:gdLst/>
              <a:ahLst/>
              <a:cxnLst/>
              <a:rect l="l" t="t" r="r" b="b"/>
              <a:pathLst>
                <a:path w="2462" h="3790" extrusionOk="0">
                  <a:moveTo>
                    <a:pt x="2429" y="0"/>
                  </a:moveTo>
                  <a:cubicBezTo>
                    <a:pt x="2429" y="0"/>
                    <a:pt x="1781" y="939"/>
                    <a:pt x="1166" y="1846"/>
                  </a:cubicBezTo>
                  <a:cubicBezTo>
                    <a:pt x="1004" y="2073"/>
                    <a:pt x="842" y="2299"/>
                    <a:pt x="680" y="2526"/>
                  </a:cubicBezTo>
                  <a:cubicBezTo>
                    <a:pt x="551" y="2753"/>
                    <a:pt x="421" y="2947"/>
                    <a:pt x="324" y="3141"/>
                  </a:cubicBezTo>
                  <a:cubicBezTo>
                    <a:pt x="97" y="3498"/>
                    <a:pt x="0" y="3757"/>
                    <a:pt x="0" y="3757"/>
                  </a:cubicBezTo>
                  <a:lnTo>
                    <a:pt x="0" y="3789"/>
                  </a:lnTo>
                  <a:cubicBezTo>
                    <a:pt x="0" y="3789"/>
                    <a:pt x="195" y="3562"/>
                    <a:pt x="454" y="3239"/>
                  </a:cubicBezTo>
                  <a:cubicBezTo>
                    <a:pt x="583" y="3044"/>
                    <a:pt x="713" y="2850"/>
                    <a:pt x="875" y="2656"/>
                  </a:cubicBezTo>
                  <a:cubicBezTo>
                    <a:pt x="1004" y="2429"/>
                    <a:pt x="1134" y="2170"/>
                    <a:pt x="1296" y="1943"/>
                  </a:cubicBezTo>
                  <a:cubicBezTo>
                    <a:pt x="1879" y="972"/>
                    <a:pt x="2461" y="33"/>
                    <a:pt x="2461" y="33"/>
                  </a:cubicBezTo>
                  <a:lnTo>
                    <a:pt x="24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32"/>
            <p:cNvSpPr/>
            <p:nvPr/>
          </p:nvSpPr>
          <p:spPr>
            <a:xfrm>
              <a:off x="3301575" y="1456525"/>
              <a:ext cx="84225" cy="36450"/>
            </a:xfrm>
            <a:custGeom>
              <a:avLst/>
              <a:gdLst/>
              <a:ahLst/>
              <a:cxnLst/>
              <a:rect l="l" t="t" r="r" b="b"/>
              <a:pathLst>
                <a:path w="3369" h="1458" extrusionOk="0">
                  <a:moveTo>
                    <a:pt x="3336" y="0"/>
                  </a:moveTo>
                  <a:cubicBezTo>
                    <a:pt x="3336" y="0"/>
                    <a:pt x="2494" y="324"/>
                    <a:pt x="1652" y="648"/>
                  </a:cubicBezTo>
                  <a:cubicBezTo>
                    <a:pt x="1458" y="745"/>
                    <a:pt x="1231" y="810"/>
                    <a:pt x="1037" y="907"/>
                  </a:cubicBezTo>
                  <a:cubicBezTo>
                    <a:pt x="842" y="972"/>
                    <a:pt x="648" y="1069"/>
                    <a:pt x="519" y="1134"/>
                  </a:cubicBezTo>
                  <a:cubicBezTo>
                    <a:pt x="195" y="1296"/>
                    <a:pt x="1" y="1425"/>
                    <a:pt x="1" y="1425"/>
                  </a:cubicBezTo>
                  <a:lnTo>
                    <a:pt x="33" y="1458"/>
                  </a:lnTo>
                  <a:cubicBezTo>
                    <a:pt x="33" y="1458"/>
                    <a:pt x="260" y="1393"/>
                    <a:pt x="583" y="1296"/>
                  </a:cubicBezTo>
                  <a:cubicBezTo>
                    <a:pt x="745" y="1231"/>
                    <a:pt x="907" y="1166"/>
                    <a:pt x="1102" y="1101"/>
                  </a:cubicBezTo>
                  <a:cubicBezTo>
                    <a:pt x="1296" y="1004"/>
                    <a:pt x="1523" y="907"/>
                    <a:pt x="1717" y="810"/>
                  </a:cubicBezTo>
                  <a:cubicBezTo>
                    <a:pt x="2526" y="421"/>
                    <a:pt x="3368" y="33"/>
                    <a:pt x="3368" y="33"/>
                  </a:cubicBezTo>
                  <a:lnTo>
                    <a:pt x="33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32"/>
            <p:cNvSpPr/>
            <p:nvPr/>
          </p:nvSpPr>
          <p:spPr>
            <a:xfrm>
              <a:off x="3304825" y="1497000"/>
              <a:ext cx="238025" cy="9750"/>
            </a:xfrm>
            <a:custGeom>
              <a:avLst/>
              <a:gdLst/>
              <a:ahLst/>
              <a:cxnLst/>
              <a:rect l="l" t="t" r="r" b="b"/>
              <a:pathLst>
                <a:path w="9521" h="390" extrusionOk="0">
                  <a:moveTo>
                    <a:pt x="9521" y="0"/>
                  </a:moveTo>
                  <a:cubicBezTo>
                    <a:pt x="9521" y="0"/>
                    <a:pt x="7124" y="65"/>
                    <a:pt x="4760" y="98"/>
                  </a:cubicBezTo>
                  <a:cubicBezTo>
                    <a:pt x="4145" y="130"/>
                    <a:pt x="3562" y="130"/>
                    <a:pt x="3012" y="130"/>
                  </a:cubicBezTo>
                  <a:cubicBezTo>
                    <a:pt x="2429" y="162"/>
                    <a:pt x="1911" y="195"/>
                    <a:pt x="1457" y="227"/>
                  </a:cubicBezTo>
                  <a:cubicBezTo>
                    <a:pt x="583" y="260"/>
                    <a:pt x="0" y="324"/>
                    <a:pt x="0" y="324"/>
                  </a:cubicBezTo>
                  <a:lnTo>
                    <a:pt x="0" y="357"/>
                  </a:lnTo>
                  <a:cubicBezTo>
                    <a:pt x="0" y="357"/>
                    <a:pt x="583" y="389"/>
                    <a:pt x="1490" y="389"/>
                  </a:cubicBezTo>
                  <a:cubicBezTo>
                    <a:pt x="1911" y="389"/>
                    <a:pt x="2461" y="357"/>
                    <a:pt x="3012" y="357"/>
                  </a:cubicBezTo>
                  <a:cubicBezTo>
                    <a:pt x="3562" y="324"/>
                    <a:pt x="4145" y="292"/>
                    <a:pt x="4760" y="260"/>
                  </a:cubicBezTo>
                  <a:lnTo>
                    <a:pt x="9521" y="33"/>
                  </a:lnTo>
                  <a:lnTo>
                    <a:pt x="95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32"/>
            <p:cNvSpPr/>
            <p:nvPr/>
          </p:nvSpPr>
          <p:spPr>
            <a:xfrm>
              <a:off x="3302375" y="1520475"/>
              <a:ext cx="78575" cy="57500"/>
            </a:xfrm>
            <a:custGeom>
              <a:avLst/>
              <a:gdLst/>
              <a:ahLst/>
              <a:cxnLst/>
              <a:rect l="l" t="t" r="r" b="b"/>
              <a:pathLst>
                <a:path w="3143" h="2300" extrusionOk="0">
                  <a:moveTo>
                    <a:pt x="1" y="1"/>
                  </a:moveTo>
                  <a:lnTo>
                    <a:pt x="1" y="33"/>
                  </a:lnTo>
                  <a:cubicBezTo>
                    <a:pt x="1" y="33"/>
                    <a:pt x="163" y="195"/>
                    <a:pt x="454" y="454"/>
                  </a:cubicBezTo>
                  <a:cubicBezTo>
                    <a:pt x="584" y="551"/>
                    <a:pt x="746" y="681"/>
                    <a:pt x="940" y="810"/>
                  </a:cubicBezTo>
                  <a:cubicBezTo>
                    <a:pt x="1102" y="940"/>
                    <a:pt x="1329" y="1102"/>
                    <a:pt x="1523" y="1231"/>
                  </a:cubicBezTo>
                  <a:cubicBezTo>
                    <a:pt x="2332" y="1782"/>
                    <a:pt x="3142" y="2300"/>
                    <a:pt x="3142" y="2300"/>
                  </a:cubicBezTo>
                  <a:cubicBezTo>
                    <a:pt x="3142" y="2300"/>
                    <a:pt x="2365" y="1684"/>
                    <a:pt x="1620" y="1102"/>
                  </a:cubicBezTo>
                  <a:cubicBezTo>
                    <a:pt x="1426" y="940"/>
                    <a:pt x="1231" y="810"/>
                    <a:pt x="1037" y="648"/>
                  </a:cubicBezTo>
                  <a:cubicBezTo>
                    <a:pt x="875" y="519"/>
                    <a:pt x="681" y="422"/>
                    <a:pt x="519" y="324"/>
                  </a:cubicBezTo>
                  <a:cubicBezTo>
                    <a:pt x="228" y="13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32"/>
            <p:cNvSpPr/>
            <p:nvPr/>
          </p:nvSpPr>
          <p:spPr>
            <a:xfrm>
              <a:off x="3295100" y="1538300"/>
              <a:ext cx="47800" cy="70450"/>
            </a:xfrm>
            <a:custGeom>
              <a:avLst/>
              <a:gdLst/>
              <a:ahLst/>
              <a:cxnLst/>
              <a:rect l="l" t="t" r="r" b="b"/>
              <a:pathLst>
                <a:path w="1912" h="2818" extrusionOk="0">
                  <a:moveTo>
                    <a:pt x="0" y="0"/>
                  </a:moveTo>
                  <a:cubicBezTo>
                    <a:pt x="0" y="0"/>
                    <a:pt x="98" y="194"/>
                    <a:pt x="260" y="486"/>
                  </a:cubicBezTo>
                  <a:cubicBezTo>
                    <a:pt x="324" y="615"/>
                    <a:pt x="421" y="777"/>
                    <a:pt x="519" y="939"/>
                  </a:cubicBezTo>
                  <a:cubicBezTo>
                    <a:pt x="648" y="1101"/>
                    <a:pt x="778" y="1295"/>
                    <a:pt x="875" y="1457"/>
                  </a:cubicBezTo>
                  <a:cubicBezTo>
                    <a:pt x="1393" y="2137"/>
                    <a:pt x="1879" y="2817"/>
                    <a:pt x="1879" y="2817"/>
                  </a:cubicBezTo>
                  <a:lnTo>
                    <a:pt x="1911" y="2817"/>
                  </a:lnTo>
                  <a:cubicBezTo>
                    <a:pt x="1911" y="2817"/>
                    <a:pt x="1458" y="2073"/>
                    <a:pt x="1037" y="1360"/>
                  </a:cubicBezTo>
                  <a:cubicBezTo>
                    <a:pt x="907" y="1166"/>
                    <a:pt x="810" y="1004"/>
                    <a:pt x="713" y="842"/>
                  </a:cubicBezTo>
                  <a:cubicBezTo>
                    <a:pt x="583" y="680"/>
                    <a:pt x="486" y="518"/>
                    <a:pt x="389" y="389"/>
                  </a:cubicBezTo>
                  <a:cubicBezTo>
                    <a:pt x="195" y="162"/>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32"/>
            <p:cNvSpPr/>
            <p:nvPr/>
          </p:nvSpPr>
          <p:spPr>
            <a:xfrm>
              <a:off x="3274050" y="1539900"/>
              <a:ext cx="4875" cy="170850"/>
            </a:xfrm>
            <a:custGeom>
              <a:avLst/>
              <a:gdLst/>
              <a:ahLst/>
              <a:cxnLst/>
              <a:rect l="l" t="t" r="r" b="b"/>
              <a:pathLst>
                <a:path w="195" h="6834" extrusionOk="0">
                  <a:moveTo>
                    <a:pt x="65" y="1"/>
                  </a:moveTo>
                  <a:cubicBezTo>
                    <a:pt x="65" y="1"/>
                    <a:pt x="33" y="454"/>
                    <a:pt x="1" y="1069"/>
                  </a:cubicBezTo>
                  <a:cubicBezTo>
                    <a:pt x="1" y="1393"/>
                    <a:pt x="1" y="1782"/>
                    <a:pt x="1" y="2170"/>
                  </a:cubicBezTo>
                  <a:cubicBezTo>
                    <a:pt x="1" y="2591"/>
                    <a:pt x="33" y="3012"/>
                    <a:pt x="33" y="3433"/>
                  </a:cubicBezTo>
                  <a:cubicBezTo>
                    <a:pt x="98" y="5150"/>
                    <a:pt x="162" y="6834"/>
                    <a:pt x="162" y="6834"/>
                  </a:cubicBezTo>
                  <a:lnTo>
                    <a:pt x="195" y="6834"/>
                  </a:lnTo>
                  <a:lnTo>
                    <a:pt x="195" y="3433"/>
                  </a:lnTo>
                  <a:cubicBezTo>
                    <a:pt x="195" y="3012"/>
                    <a:pt x="195" y="2559"/>
                    <a:pt x="195" y="2170"/>
                  </a:cubicBezTo>
                  <a:cubicBezTo>
                    <a:pt x="195" y="1782"/>
                    <a:pt x="195" y="1393"/>
                    <a:pt x="162" y="1069"/>
                  </a:cubicBezTo>
                  <a:cubicBezTo>
                    <a:pt x="130" y="454"/>
                    <a:pt x="65" y="1"/>
                    <a:pt x="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32"/>
            <p:cNvSpPr/>
            <p:nvPr/>
          </p:nvSpPr>
          <p:spPr>
            <a:xfrm>
              <a:off x="3201200" y="1535850"/>
              <a:ext cx="58300" cy="66425"/>
            </a:xfrm>
            <a:custGeom>
              <a:avLst/>
              <a:gdLst/>
              <a:ahLst/>
              <a:cxnLst/>
              <a:rect l="l" t="t" r="r" b="b"/>
              <a:pathLst>
                <a:path w="2332" h="2657" extrusionOk="0">
                  <a:moveTo>
                    <a:pt x="2299" y="1"/>
                  </a:moveTo>
                  <a:cubicBezTo>
                    <a:pt x="2299" y="1"/>
                    <a:pt x="2137" y="130"/>
                    <a:pt x="1878" y="357"/>
                  </a:cubicBezTo>
                  <a:cubicBezTo>
                    <a:pt x="1781" y="487"/>
                    <a:pt x="1652" y="616"/>
                    <a:pt x="1522" y="778"/>
                  </a:cubicBezTo>
                  <a:cubicBezTo>
                    <a:pt x="1393" y="940"/>
                    <a:pt x="1231" y="1102"/>
                    <a:pt x="1101" y="1264"/>
                  </a:cubicBezTo>
                  <a:cubicBezTo>
                    <a:pt x="551" y="1944"/>
                    <a:pt x="0" y="2624"/>
                    <a:pt x="0" y="2624"/>
                  </a:cubicBezTo>
                  <a:lnTo>
                    <a:pt x="32" y="2656"/>
                  </a:lnTo>
                  <a:cubicBezTo>
                    <a:pt x="32" y="2656"/>
                    <a:pt x="648" y="2009"/>
                    <a:pt x="1231" y="1361"/>
                  </a:cubicBezTo>
                  <a:cubicBezTo>
                    <a:pt x="1393" y="1231"/>
                    <a:pt x="1522" y="1069"/>
                    <a:pt x="1652" y="908"/>
                  </a:cubicBezTo>
                  <a:cubicBezTo>
                    <a:pt x="1814" y="746"/>
                    <a:pt x="1911" y="616"/>
                    <a:pt x="2008" y="487"/>
                  </a:cubicBezTo>
                  <a:cubicBezTo>
                    <a:pt x="2202" y="195"/>
                    <a:pt x="2332" y="1"/>
                    <a:pt x="2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32"/>
            <p:cNvSpPr/>
            <p:nvPr/>
          </p:nvSpPr>
          <p:spPr>
            <a:xfrm>
              <a:off x="3179325" y="1527775"/>
              <a:ext cx="67225" cy="30775"/>
            </a:xfrm>
            <a:custGeom>
              <a:avLst/>
              <a:gdLst/>
              <a:ahLst/>
              <a:cxnLst/>
              <a:rect l="l" t="t" r="r" b="b"/>
              <a:pathLst>
                <a:path w="2689" h="1231" extrusionOk="0">
                  <a:moveTo>
                    <a:pt x="2689" y="0"/>
                  </a:moveTo>
                  <a:lnTo>
                    <a:pt x="2689" y="0"/>
                  </a:lnTo>
                  <a:cubicBezTo>
                    <a:pt x="2688" y="0"/>
                    <a:pt x="2494" y="32"/>
                    <a:pt x="2235" y="130"/>
                  </a:cubicBezTo>
                  <a:cubicBezTo>
                    <a:pt x="2106" y="162"/>
                    <a:pt x="1944" y="227"/>
                    <a:pt x="1782" y="291"/>
                  </a:cubicBezTo>
                  <a:cubicBezTo>
                    <a:pt x="1652" y="356"/>
                    <a:pt x="1490" y="453"/>
                    <a:pt x="1296" y="551"/>
                  </a:cubicBezTo>
                  <a:cubicBezTo>
                    <a:pt x="648" y="874"/>
                    <a:pt x="1" y="1231"/>
                    <a:pt x="1" y="1231"/>
                  </a:cubicBezTo>
                  <a:cubicBezTo>
                    <a:pt x="1" y="1231"/>
                    <a:pt x="681" y="972"/>
                    <a:pt x="1361" y="680"/>
                  </a:cubicBezTo>
                  <a:cubicBezTo>
                    <a:pt x="1555" y="615"/>
                    <a:pt x="1717" y="551"/>
                    <a:pt x="1879" y="486"/>
                  </a:cubicBezTo>
                  <a:cubicBezTo>
                    <a:pt x="2041" y="421"/>
                    <a:pt x="2170" y="324"/>
                    <a:pt x="2300" y="259"/>
                  </a:cubicBezTo>
                  <a:cubicBezTo>
                    <a:pt x="2559" y="130"/>
                    <a:pt x="2688" y="0"/>
                    <a:pt x="26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32"/>
            <p:cNvSpPr/>
            <p:nvPr/>
          </p:nvSpPr>
          <p:spPr>
            <a:xfrm>
              <a:off x="3034425" y="1498625"/>
              <a:ext cx="208075" cy="10100"/>
            </a:xfrm>
            <a:custGeom>
              <a:avLst/>
              <a:gdLst/>
              <a:ahLst/>
              <a:cxnLst/>
              <a:rect l="l" t="t" r="r" b="b"/>
              <a:pathLst>
                <a:path w="8323" h="404" extrusionOk="0">
                  <a:moveTo>
                    <a:pt x="0" y="0"/>
                  </a:moveTo>
                  <a:lnTo>
                    <a:pt x="0" y="33"/>
                  </a:lnTo>
                  <a:cubicBezTo>
                    <a:pt x="0" y="33"/>
                    <a:pt x="2073" y="162"/>
                    <a:pt x="4145" y="292"/>
                  </a:cubicBezTo>
                  <a:cubicBezTo>
                    <a:pt x="4663" y="324"/>
                    <a:pt x="5181" y="324"/>
                    <a:pt x="5700" y="356"/>
                  </a:cubicBezTo>
                  <a:cubicBezTo>
                    <a:pt x="6185" y="389"/>
                    <a:pt x="6639" y="389"/>
                    <a:pt x="7027" y="389"/>
                  </a:cubicBezTo>
                  <a:cubicBezTo>
                    <a:pt x="7286" y="400"/>
                    <a:pt x="7517" y="403"/>
                    <a:pt x="7709" y="403"/>
                  </a:cubicBezTo>
                  <a:cubicBezTo>
                    <a:pt x="8092" y="403"/>
                    <a:pt x="8323" y="389"/>
                    <a:pt x="8323" y="389"/>
                  </a:cubicBezTo>
                  <a:lnTo>
                    <a:pt x="8323" y="356"/>
                  </a:lnTo>
                  <a:cubicBezTo>
                    <a:pt x="8323" y="356"/>
                    <a:pt x="7804" y="292"/>
                    <a:pt x="7027" y="227"/>
                  </a:cubicBezTo>
                  <a:cubicBezTo>
                    <a:pt x="6639" y="227"/>
                    <a:pt x="6185" y="195"/>
                    <a:pt x="5700" y="162"/>
                  </a:cubicBezTo>
                  <a:cubicBezTo>
                    <a:pt x="5214" y="130"/>
                    <a:pt x="4696" y="130"/>
                    <a:pt x="4178" y="130"/>
                  </a:cubicBez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2" name="Google Shape;572;p32"/>
          <p:cNvGrpSpPr/>
          <p:nvPr/>
        </p:nvGrpSpPr>
        <p:grpSpPr>
          <a:xfrm>
            <a:off x="2526750" y="4299676"/>
            <a:ext cx="238850" cy="229125"/>
            <a:chOff x="3023900" y="564375"/>
            <a:chExt cx="238850" cy="229125"/>
          </a:xfrm>
        </p:grpSpPr>
        <p:sp>
          <p:nvSpPr>
            <p:cNvPr id="573" name="Google Shape;573;p32"/>
            <p:cNvSpPr/>
            <p:nvPr/>
          </p:nvSpPr>
          <p:spPr>
            <a:xfrm>
              <a:off x="3083800" y="680150"/>
              <a:ext cx="39700" cy="10550"/>
            </a:xfrm>
            <a:custGeom>
              <a:avLst/>
              <a:gdLst/>
              <a:ahLst/>
              <a:cxnLst/>
              <a:rect l="l" t="t" r="r" b="b"/>
              <a:pathLst>
                <a:path w="1588" h="422" extrusionOk="0">
                  <a:moveTo>
                    <a:pt x="1" y="0"/>
                  </a:moveTo>
                  <a:lnTo>
                    <a:pt x="1" y="0"/>
                  </a:lnTo>
                  <a:cubicBezTo>
                    <a:pt x="1" y="0"/>
                    <a:pt x="389" y="162"/>
                    <a:pt x="778" y="292"/>
                  </a:cubicBezTo>
                  <a:cubicBezTo>
                    <a:pt x="875" y="324"/>
                    <a:pt x="972" y="356"/>
                    <a:pt x="1069" y="389"/>
                  </a:cubicBezTo>
                  <a:cubicBezTo>
                    <a:pt x="1166" y="389"/>
                    <a:pt x="1263" y="421"/>
                    <a:pt x="1328" y="421"/>
                  </a:cubicBezTo>
                  <a:lnTo>
                    <a:pt x="1587" y="421"/>
                  </a:lnTo>
                  <a:lnTo>
                    <a:pt x="1587" y="389"/>
                  </a:lnTo>
                  <a:cubicBezTo>
                    <a:pt x="1587" y="389"/>
                    <a:pt x="1523" y="324"/>
                    <a:pt x="1361" y="259"/>
                  </a:cubicBezTo>
                  <a:cubicBezTo>
                    <a:pt x="1296" y="227"/>
                    <a:pt x="1231" y="194"/>
                    <a:pt x="1134" y="162"/>
                  </a:cubicBezTo>
                  <a:cubicBezTo>
                    <a:pt x="1037" y="162"/>
                    <a:pt x="940" y="130"/>
                    <a:pt x="842" y="130"/>
                  </a:cubicBezTo>
                  <a:cubicBezTo>
                    <a:pt x="422" y="65"/>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32"/>
            <p:cNvSpPr/>
            <p:nvPr/>
          </p:nvSpPr>
          <p:spPr>
            <a:xfrm>
              <a:off x="3104050" y="647750"/>
              <a:ext cx="23500" cy="34850"/>
            </a:xfrm>
            <a:custGeom>
              <a:avLst/>
              <a:gdLst/>
              <a:ahLst/>
              <a:cxnLst/>
              <a:rect l="l" t="t" r="r" b="b"/>
              <a:pathLst>
                <a:path w="940" h="1394" extrusionOk="0">
                  <a:moveTo>
                    <a:pt x="32" y="1"/>
                  </a:moveTo>
                  <a:lnTo>
                    <a:pt x="0" y="33"/>
                  </a:lnTo>
                  <a:cubicBezTo>
                    <a:pt x="0" y="33"/>
                    <a:pt x="194" y="389"/>
                    <a:pt x="421" y="746"/>
                  </a:cubicBezTo>
                  <a:cubicBezTo>
                    <a:pt x="453" y="843"/>
                    <a:pt x="518" y="940"/>
                    <a:pt x="551" y="1005"/>
                  </a:cubicBezTo>
                  <a:cubicBezTo>
                    <a:pt x="615" y="1102"/>
                    <a:pt x="680" y="1167"/>
                    <a:pt x="713" y="1199"/>
                  </a:cubicBezTo>
                  <a:cubicBezTo>
                    <a:pt x="842" y="1328"/>
                    <a:pt x="939" y="1393"/>
                    <a:pt x="939" y="1393"/>
                  </a:cubicBezTo>
                  <a:lnTo>
                    <a:pt x="939" y="1361"/>
                  </a:lnTo>
                  <a:cubicBezTo>
                    <a:pt x="939" y="1361"/>
                    <a:pt x="939" y="1264"/>
                    <a:pt x="874" y="1134"/>
                  </a:cubicBezTo>
                  <a:cubicBezTo>
                    <a:pt x="842" y="1069"/>
                    <a:pt x="777" y="972"/>
                    <a:pt x="745" y="875"/>
                  </a:cubicBezTo>
                  <a:cubicBezTo>
                    <a:pt x="680" y="810"/>
                    <a:pt x="615" y="746"/>
                    <a:pt x="551" y="648"/>
                  </a:cubicBezTo>
                  <a:cubicBezTo>
                    <a:pt x="292" y="325"/>
                    <a:pt x="32" y="1"/>
                    <a:pt x="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32"/>
            <p:cNvSpPr/>
            <p:nvPr/>
          </p:nvSpPr>
          <p:spPr>
            <a:xfrm>
              <a:off x="3134800" y="564375"/>
              <a:ext cx="5700" cy="120650"/>
            </a:xfrm>
            <a:custGeom>
              <a:avLst/>
              <a:gdLst/>
              <a:ahLst/>
              <a:cxnLst/>
              <a:rect l="l" t="t" r="r" b="b"/>
              <a:pathLst>
                <a:path w="228" h="4826" extrusionOk="0">
                  <a:moveTo>
                    <a:pt x="130" y="0"/>
                  </a:moveTo>
                  <a:cubicBezTo>
                    <a:pt x="130" y="0"/>
                    <a:pt x="98" y="1198"/>
                    <a:pt x="33" y="2397"/>
                  </a:cubicBezTo>
                  <a:cubicBezTo>
                    <a:pt x="33" y="2720"/>
                    <a:pt x="33" y="3012"/>
                    <a:pt x="1" y="3303"/>
                  </a:cubicBezTo>
                  <a:cubicBezTo>
                    <a:pt x="1" y="3595"/>
                    <a:pt x="33" y="3854"/>
                    <a:pt x="33" y="4081"/>
                  </a:cubicBezTo>
                  <a:cubicBezTo>
                    <a:pt x="65" y="4534"/>
                    <a:pt x="98" y="4825"/>
                    <a:pt x="98" y="4825"/>
                  </a:cubicBezTo>
                  <a:cubicBezTo>
                    <a:pt x="98" y="4825"/>
                    <a:pt x="163" y="4534"/>
                    <a:pt x="195" y="4081"/>
                  </a:cubicBezTo>
                  <a:cubicBezTo>
                    <a:pt x="195" y="3854"/>
                    <a:pt x="227" y="3595"/>
                    <a:pt x="227" y="3303"/>
                  </a:cubicBezTo>
                  <a:cubicBezTo>
                    <a:pt x="227" y="3012"/>
                    <a:pt x="195" y="2720"/>
                    <a:pt x="195" y="2397"/>
                  </a:cubicBezTo>
                  <a:cubicBezTo>
                    <a:pt x="195" y="1198"/>
                    <a:pt x="163" y="0"/>
                    <a:pt x="1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32"/>
            <p:cNvSpPr/>
            <p:nvPr/>
          </p:nvSpPr>
          <p:spPr>
            <a:xfrm>
              <a:off x="3145325" y="643700"/>
              <a:ext cx="29175" cy="43750"/>
            </a:xfrm>
            <a:custGeom>
              <a:avLst/>
              <a:gdLst/>
              <a:ahLst/>
              <a:cxnLst/>
              <a:rect l="l" t="t" r="r" b="b"/>
              <a:pathLst>
                <a:path w="1167" h="1750" extrusionOk="0">
                  <a:moveTo>
                    <a:pt x="1134" y="1"/>
                  </a:moveTo>
                  <a:cubicBezTo>
                    <a:pt x="1134" y="1"/>
                    <a:pt x="810" y="422"/>
                    <a:pt x="486" y="843"/>
                  </a:cubicBezTo>
                  <a:cubicBezTo>
                    <a:pt x="422" y="940"/>
                    <a:pt x="357" y="1037"/>
                    <a:pt x="260" y="1134"/>
                  </a:cubicBezTo>
                  <a:cubicBezTo>
                    <a:pt x="195" y="1264"/>
                    <a:pt x="163" y="1361"/>
                    <a:pt x="98" y="1426"/>
                  </a:cubicBezTo>
                  <a:cubicBezTo>
                    <a:pt x="33" y="1620"/>
                    <a:pt x="1" y="1750"/>
                    <a:pt x="1" y="1750"/>
                  </a:cubicBezTo>
                  <a:cubicBezTo>
                    <a:pt x="1" y="1750"/>
                    <a:pt x="98" y="1685"/>
                    <a:pt x="227" y="1523"/>
                  </a:cubicBezTo>
                  <a:cubicBezTo>
                    <a:pt x="292" y="1458"/>
                    <a:pt x="389" y="1361"/>
                    <a:pt x="454" y="1264"/>
                  </a:cubicBezTo>
                  <a:cubicBezTo>
                    <a:pt x="519" y="1167"/>
                    <a:pt x="584" y="1037"/>
                    <a:pt x="648" y="908"/>
                  </a:cubicBezTo>
                  <a:cubicBezTo>
                    <a:pt x="907" y="454"/>
                    <a:pt x="1166" y="1"/>
                    <a:pt x="11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32"/>
            <p:cNvSpPr/>
            <p:nvPr/>
          </p:nvSpPr>
          <p:spPr>
            <a:xfrm>
              <a:off x="3149375" y="674475"/>
              <a:ext cx="39700" cy="17025"/>
            </a:xfrm>
            <a:custGeom>
              <a:avLst/>
              <a:gdLst/>
              <a:ahLst/>
              <a:cxnLst/>
              <a:rect l="l" t="t" r="r" b="b"/>
              <a:pathLst>
                <a:path w="1588" h="681" extrusionOk="0">
                  <a:moveTo>
                    <a:pt x="1555" y="0"/>
                  </a:moveTo>
                  <a:cubicBezTo>
                    <a:pt x="1555" y="0"/>
                    <a:pt x="1166" y="130"/>
                    <a:pt x="745" y="259"/>
                  </a:cubicBezTo>
                  <a:cubicBezTo>
                    <a:pt x="648" y="292"/>
                    <a:pt x="551" y="324"/>
                    <a:pt x="454" y="357"/>
                  </a:cubicBezTo>
                  <a:cubicBezTo>
                    <a:pt x="357" y="389"/>
                    <a:pt x="292" y="454"/>
                    <a:pt x="227" y="486"/>
                  </a:cubicBezTo>
                  <a:cubicBezTo>
                    <a:pt x="98" y="583"/>
                    <a:pt x="1" y="648"/>
                    <a:pt x="1" y="648"/>
                  </a:cubicBezTo>
                  <a:lnTo>
                    <a:pt x="1" y="680"/>
                  </a:lnTo>
                  <a:cubicBezTo>
                    <a:pt x="1" y="680"/>
                    <a:pt x="130" y="680"/>
                    <a:pt x="292" y="648"/>
                  </a:cubicBezTo>
                  <a:cubicBezTo>
                    <a:pt x="357" y="616"/>
                    <a:pt x="454" y="583"/>
                    <a:pt x="551" y="551"/>
                  </a:cubicBezTo>
                  <a:cubicBezTo>
                    <a:pt x="648" y="519"/>
                    <a:pt x="745" y="454"/>
                    <a:pt x="810" y="421"/>
                  </a:cubicBezTo>
                  <a:cubicBezTo>
                    <a:pt x="1199" y="227"/>
                    <a:pt x="1587" y="0"/>
                    <a:pt x="158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32"/>
            <p:cNvSpPr/>
            <p:nvPr/>
          </p:nvSpPr>
          <p:spPr>
            <a:xfrm>
              <a:off x="3151000" y="693100"/>
              <a:ext cx="111750" cy="5675"/>
            </a:xfrm>
            <a:custGeom>
              <a:avLst/>
              <a:gdLst/>
              <a:ahLst/>
              <a:cxnLst/>
              <a:rect l="l" t="t" r="r" b="b"/>
              <a:pathLst>
                <a:path w="4470" h="227" extrusionOk="0">
                  <a:moveTo>
                    <a:pt x="1393" y="0"/>
                  </a:moveTo>
                  <a:cubicBezTo>
                    <a:pt x="1134" y="33"/>
                    <a:pt x="907" y="33"/>
                    <a:pt x="680" y="65"/>
                  </a:cubicBezTo>
                  <a:cubicBezTo>
                    <a:pt x="259" y="97"/>
                    <a:pt x="0" y="162"/>
                    <a:pt x="0" y="162"/>
                  </a:cubicBezTo>
                  <a:cubicBezTo>
                    <a:pt x="0" y="162"/>
                    <a:pt x="259" y="227"/>
                    <a:pt x="680" y="227"/>
                  </a:cubicBezTo>
                  <a:lnTo>
                    <a:pt x="1425" y="227"/>
                  </a:lnTo>
                  <a:cubicBezTo>
                    <a:pt x="1684" y="195"/>
                    <a:pt x="1943" y="195"/>
                    <a:pt x="2235" y="162"/>
                  </a:cubicBezTo>
                  <a:cubicBezTo>
                    <a:pt x="3336" y="97"/>
                    <a:pt x="4469" y="33"/>
                    <a:pt x="4469" y="33"/>
                  </a:cubicBezTo>
                  <a:lnTo>
                    <a:pt x="446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32"/>
            <p:cNvSpPr/>
            <p:nvPr/>
          </p:nvSpPr>
          <p:spPr>
            <a:xfrm>
              <a:off x="3149375" y="704425"/>
              <a:ext cx="37275" cy="26750"/>
            </a:xfrm>
            <a:custGeom>
              <a:avLst/>
              <a:gdLst/>
              <a:ahLst/>
              <a:cxnLst/>
              <a:rect l="l" t="t" r="r" b="b"/>
              <a:pathLst>
                <a:path w="1491" h="1070" extrusionOk="0">
                  <a:moveTo>
                    <a:pt x="1" y="1"/>
                  </a:moveTo>
                  <a:cubicBezTo>
                    <a:pt x="1" y="1"/>
                    <a:pt x="65" y="98"/>
                    <a:pt x="195" y="227"/>
                  </a:cubicBezTo>
                  <a:cubicBezTo>
                    <a:pt x="260" y="292"/>
                    <a:pt x="324" y="357"/>
                    <a:pt x="422" y="422"/>
                  </a:cubicBezTo>
                  <a:cubicBezTo>
                    <a:pt x="519" y="486"/>
                    <a:pt x="616" y="551"/>
                    <a:pt x="713" y="616"/>
                  </a:cubicBezTo>
                  <a:cubicBezTo>
                    <a:pt x="1069" y="843"/>
                    <a:pt x="1490" y="1069"/>
                    <a:pt x="1490" y="1069"/>
                  </a:cubicBezTo>
                  <a:cubicBezTo>
                    <a:pt x="1490" y="1069"/>
                    <a:pt x="1134" y="745"/>
                    <a:pt x="810" y="454"/>
                  </a:cubicBezTo>
                  <a:cubicBezTo>
                    <a:pt x="713" y="389"/>
                    <a:pt x="616" y="324"/>
                    <a:pt x="551" y="260"/>
                  </a:cubicBezTo>
                  <a:cubicBezTo>
                    <a:pt x="454" y="195"/>
                    <a:pt x="357" y="130"/>
                    <a:pt x="292" y="98"/>
                  </a:cubicBezTo>
                  <a:cubicBezTo>
                    <a:pt x="130" y="33"/>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32"/>
            <p:cNvSpPr/>
            <p:nvPr/>
          </p:nvSpPr>
          <p:spPr>
            <a:xfrm>
              <a:off x="3146150" y="712525"/>
              <a:ext cx="22675" cy="33225"/>
            </a:xfrm>
            <a:custGeom>
              <a:avLst/>
              <a:gdLst/>
              <a:ahLst/>
              <a:cxnLst/>
              <a:rect l="l" t="t" r="r" b="b"/>
              <a:pathLst>
                <a:path w="907" h="1329" extrusionOk="0">
                  <a:moveTo>
                    <a:pt x="0" y="0"/>
                  </a:moveTo>
                  <a:cubicBezTo>
                    <a:pt x="0" y="0"/>
                    <a:pt x="32" y="98"/>
                    <a:pt x="97" y="259"/>
                  </a:cubicBezTo>
                  <a:cubicBezTo>
                    <a:pt x="130" y="324"/>
                    <a:pt x="162" y="389"/>
                    <a:pt x="194" y="486"/>
                  </a:cubicBezTo>
                  <a:cubicBezTo>
                    <a:pt x="259" y="551"/>
                    <a:pt x="324" y="616"/>
                    <a:pt x="389" y="713"/>
                  </a:cubicBezTo>
                  <a:cubicBezTo>
                    <a:pt x="615" y="1004"/>
                    <a:pt x="874" y="1328"/>
                    <a:pt x="874" y="1328"/>
                  </a:cubicBezTo>
                  <a:lnTo>
                    <a:pt x="907" y="1328"/>
                  </a:lnTo>
                  <a:cubicBezTo>
                    <a:pt x="907" y="1328"/>
                    <a:pt x="712" y="972"/>
                    <a:pt x="518" y="616"/>
                  </a:cubicBezTo>
                  <a:cubicBezTo>
                    <a:pt x="486" y="519"/>
                    <a:pt x="421" y="454"/>
                    <a:pt x="389" y="357"/>
                  </a:cubicBezTo>
                  <a:cubicBezTo>
                    <a:pt x="324" y="292"/>
                    <a:pt x="259" y="227"/>
                    <a:pt x="227" y="162"/>
                  </a:cubicBezTo>
                  <a:cubicBezTo>
                    <a:pt x="130" y="65"/>
                    <a:pt x="32" y="0"/>
                    <a:pt x="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32"/>
            <p:cNvSpPr/>
            <p:nvPr/>
          </p:nvSpPr>
          <p:spPr>
            <a:xfrm>
              <a:off x="3134800" y="713325"/>
              <a:ext cx="5700" cy="80175"/>
            </a:xfrm>
            <a:custGeom>
              <a:avLst/>
              <a:gdLst/>
              <a:ahLst/>
              <a:cxnLst/>
              <a:rect l="l" t="t" r="r" b="b"/>
              <a:pathLst>
                <a:path w="228" h="3207" extrusionOk="0">
                  <a:moveTo>
                    <a:pt x="98" y="1"/>
                  </a:moveTo>
                  <a:cubicBezTo>
                    <a:pt x="98" y="1"/>
                    <a:pt x="33" y="195"/>
                    <a:pt x="33" y="519"/>
                  </a:cubicBezTo>
                  <a:cubicBezTo>
                    <a:pt x="33" y="648"/>
                    <a:pt x="1" y="843"/>
                    <a:pt x="1" y="1005"/>
                  </a:cubicBezTo>
                  <a:cubicBezTo>
                    <a:pt x="1" y="1199"/>
                    <a:pt x="33" y="1393"/>
                    <a:pt x="33" y="1620"/>
                  </a:cubicBezTo>
                  <a:cubicBezTo>
                    <a:pt x="98" y="2397"/>
                    <a:pt x="130" y="3207"/>
                    <a:pt x="130" y="3207"/>
                  </a:cubicBezTo>
                  <a:lnTo>
                    <a:pt x="163" y="3207"/>
                  </a:lnTo>
                  <a:cubicBezTo>
                    <a:pt x="163" y="3207"/>
                    <a:pt x="195" y="2397"/>
                    <a:pt x="195" y="1620"/>
                  </a:cubicBezTo>
                  <a:cubicBezTo>
                    <a:pt x="195" y="1393"/>
                    <a:pt x="227" y="1199"/>
                    <a:pt x="227" y="1005"/>
                  </a:cubicBezTo>
                  <a:cubicBezTo>
                    <a:pt x="227" y="843"/>
                    <a:pt x="195" y="648"/>
                    <a:pt x="195" y="519"/>
                  </a:cubicBezTo>
                  <a:cubicBezTo>
                    <a:pt x="163" y="195"/>
                    <a:pt x="98" y="1"/>
                    <a:pt x="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32"/>
            <p:cNvSpPr/>
            <p:nvPr/>
          </p:nvSpPr>
          <p:spPr>
            <a:xfrm>
              <a:off x="3102425" y="711725"/>
              <a:ext cx="27550" cy="30775"/>
            </a:xfrm>
            <a:custGeom>
              <a:avLst/>
              <a:gdLst/>
              <a:ahLst/>
              <a:cxnLst/>
              <a:rect l="l" t="t" r="r" b="b"/>
              <a:pathLst>
                <a:path w="1102" h="1231" extrusionOk="0">
                  <a:moveTo>
                    <a:pt x="1069" y="0"/>
                  </a:moveTo>
                  <a:cubicBezTo>
                    <a:pt x="1069" y="0"/>
                    <a:pt x="972" y="32"/>
                    <a:pt x="842" y="130"/>
                  </a:cubicBezTo>
                  <a:cubicBezTo>
                    <a:pt x="810" y="194"/>
                    <a:pt x="713" y="227"/>
                    <a:pt x="648" y="324"/>
                  </a:cubicBezTo>
                  <a:cubicBezTo>
                    <a:pt x="616" y="389"/>
                    <a:pt x="551" y="486"/>
                    <a:pt x="486" y="551"/>
                  </a:cubicBezTo>
                  <a:cubicBezTo>
                    <a:pt x="227" y="874"/>
                    <a:pt x="0" y="1231"/>
                    <a:pt x="0" y="1231"/>
                  </a:cubicBezTo>
                  <a:cubicBezTo>
                    <a:pt x="0" y="1231"/>
                    <a:pt x="324" y="939"/>
                    <a:pt x="616" y="648"/>
                  </a:cubicBezTo>
                  <a:cubicBezTo>
                    <a:pt x="680" y="583"/>
                    <a:pt x="745" y="518"/>
                    <a:pt x="810" y="453"/>
                  </a:cubicBezTo>
                  <a:cubicBezTo>
                    <a:pt x="875" y="389"/>
                    <a:pt x="939" y="291"/>
                    <a:pt x="972" y="227"/>
                  </a:cubicBezTo>
                  <a:cubicBezTo>
                    <a:pt x="1069" y="97"/>
                    <a:pt x="1101" y="0"/>
                    <a:pt x="11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32"/>
            <p:cNvSpPr/>
            <p:nvPr/>
          </p:nvSpPr>
          <p:spPr>
            <a:xfrm>
              <a:off x="3091900" y="707300"/>
              <a:ext cx="31600" cy="14950"/>
            </a:xfrm>
            <a:custGeom>
              <a:avLst/>
              <a:gdLst/>
              <a:ahLst/>
              <a:cxnLst/>
              <a:rect l="l" t="t" r="r" b="b"/>
              <a:pathLst>
                <a:path w="1264" h="598" extrusionOk="0">
                  <a:moveTo>
                    <a:pt x="1153" y="1"/>
                  </a:moveTo>
                  <a:cubicBezTo>
                    <a:pt x="1119" y="1"/>
                    <a:pt x="1080" y="4"/>
                    <a:pt x="1037" y="15"/>
                  </a:cubicBezTo>
                  <a:cubicBezTo>
                    <a:pt x="972" y="47"/>
                    <a:pt x="907" y="80"/>
                    <a:pt x="810" y="112"/>
                  </a:cubicBezTo>
                  <a:cubicBezTo>
                    <a:pt x="745" y="145"/>
                    <a:pt x="680" y="177"/>
                    <a:pt x="616" y="242"/>
                  </a:cubicBezTo>
                  <a:cubicBezTo>
                    <a:pt x="292" y="404"/>
                    <a:pt x="0" y="598"/>
                    <a:pt x="0" y="598"/>
                  </a:cubicBezTo>
                  <a:cubicBezTo>
                    <a:pt x="0" y="598"/>
                    <a:pt x="357" y="501"/>
                    <a:pt x="680" y="371"/>
                  </a:cubicBezTo>
                  <a:cubicBezTo>
                    <a:pt x="745" y="339"/>
                    <a:pt x="842" y="307"/>
                    <a:pt x="907" y="274"/>
                  </a:cubicBezTo>
                  <a:cubicBezTo>
                    <a:pt x="1004" y="242"/>
                    <a:pt x="1037" y="209"/>
                    <a:pt x="1101" y="177"/>
                  </a:cubicBezTo>
                  <a:cubicBezTo>
                    <a:pt x="1199" y="80"/>
                    <a:pt x="1263" y="15"/>
                    <a:pt x="1263" y="15"/>
                  </a:cubicBezTo>
                  <a:cubicBezTo>
                    <a:pt x="1263" y="15"/>
                    <a:pt x="1220" y="1"/>
                    <a:pt x="11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32"/>
            <p:cNvSpPr/>
            <p:nvPr/>
          </p:nvSpPr>
          <p:spPr>
            <a:xfrm>
              <a:off x="3023900" y="693900"/>
              <a:ext cx="97975" cy="5700"/>
            </a:xfrm>
            <a:custGeom>
              <a:avLst/>
              <a:gdLst/>
              <a:ahLst/>
              <a:cxnLst/>
              <a:rect l="l" t="t" r="r" b="b"/>
              <a:pathLst>
                <a:path w="3919" h="228" extrusionOk="0">
                  <a:moveTo>
                    <a:pt x="0" y="1"/>
                  </a:moveTo>
                  <a:lnTo>
                    <a:pt x="0" y="33"/>
                  </a:lnTo>
                  <a:cubicBezTo>
                    <a:pt x="0" y="33"/>
                    <a:pt x="972" y="98"/>
                    <a:pt x="1943" y="163"/>
                  </a:cubicBezTo>
                  <a:cubicBezTo>
                    <a:pt x="2202" y="195"/>
                    <a:pt x="2429" y="227"/>
                    <a:pt x="2688" y="227"/>
                  </a:cubicBezTo>
                  <a:lnTo>
                    <a:pt x="3303" y="227"/>
                  </a:lnTo>
                  <a:cubicBezTo>
                    <a:pt x="3659" y="227"/>
                    <a:pt x="3919" y="195"/>
                    <a:pt x="3919" y="195"/>
                  </a:cubicBezTo>
                  <a:lnTo>
                    <a:pt x="3919" y="163"/>
                  </a:lnTo>
                  <a:cubicBezTo>
                    <a:pt x="3919" y="163"/>
                    <a:pt x="3659" y="130"/>
                    <a:pt x="3303" y="65"/>
                  </a:cubicBezTo>
                  <a:cubicBezTo>
                    <a:pt x="3109" y="65"/>
                    <a:pt x="2915" y="33"/>
                    <a:pt x="2688" y="33"/>
                  </a:cubicBezTo>
                  <a:cubicBezTo>
                    <a:pt x="2461" y="33"/>
                    <a:pt x="2202" y="1"/>
                    <a:pt x="19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5" name="Google Shape;585;p32"/>
          <p:cNvGrpSpPr/>
          <p:nvPr/>
        </p:nvGrpSpPr>
        <p:grpSpPr>
          <a:xfrm>
            <a:off x="474250" y="2342625"/>
            <a:ext cx="238850" cy="229125"/>
            <a:chOff x="3023900" y="564375"/>
            <a:chExt cx="238850" cy="229125"/>
          </a:xfrm>
        </p:grpSpPr>
        <p:sp>
          <p:nvSpPr>
            <p:cNvPr id="586" name="Google Shape;586;p32"/>
            <p:cNvSpPr/>
            <p:nvPr/>
          </p:nvSpPr>
          <p:spPr>
            <a:xfrm>
              <a:off x="3083800" y="680150"/>
              <a:ext cx="39700" cy="10550"/>
            </a:xfrm>
            <a:custGeom>
              <a:avLst/>
              <a:gdLst/>
              <a:ahLst/>
              <a:cxnLst/>
              <a:rect l="l" t="t" r="r" b="b"/>
              <a:pathLst>
                <a:path w="1588" h="422" extrusionOk="0">
                  <a:moveTo>
                    <a:pt x="1" y="0"/>
                  </a:moveTo>
                  <a:lnTo>
                    <a:pt x="1" y="0"/>
                  </a:lnTo>
                  <a:cubicBezTo>
                    <a:pt x="1" y="0"/>
                    <a:pt x="389" y="162"/>
                    <a:pt x="778" y="292"/>
                  </a:cubicBezTo>
                  <a:cubicBezTo>
                    <a:pt x="875" y="324"/>
                    <a:pt x="972" y="356"/>
                    <a:pt x="1069" y="389"/>
                  </a:cubicBezTo>
                  <a:cubicBezTo>
                    <a:pt x="1166" y="389"/>
                    <a:pt x="1263" y="421"/>
                    <a:pt x="1328" y="421"/>
                  </a:cubicBezTo>
                  <a:lnTo>
                    <a:pt x="1587" y="421"/>
                  </a:lnTo>
                  <a:lnTo>
                    <a:pt x="1587" y="389"/>
                  </a:lnTo>
                  <a:cubicBezTo>
                    <a:pt x="1587" y="389"/>
                    <a:pt x="1523" y="324"/>
                    <a:pt x="1361" y="259"/>
                  </a:cubicBezTo>
                  <a:cubicBezTo>
                    <a:pt x="1296" y="227"/>
                    <a:pt x="1231" y="194"/>
                    <a:pt x="1134" y="162"/>
                  </a:cubicBezTo>
                  <a:cubicBezTo>
                    <a:pt x="1037" y="162"/>
                    <a:pt x="940" y="130"/>
                    <a:pt x="842" y="130"/>
                  </a:cubicBezTo>
                  <a:cubicBezTo>
                    <a:pt x="422" y="65"/>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32"/>
            <p:cNvSpPr/>
            <p:nvPr/>
          </p:nvSpPr>
          <p:spPr>
            <a:xfrm>
              <a:off x="3104050" y="647750"/>
              <a:ext cx="23500" cy="34850"/>
            </a:xfrm>
            <a:custGeom>
              <a:avLst/>
              <a:gdLst/>
              <a:ahLst/>
              <a:cxnLst/>
              <a:rect l="l" t="t" r="r" b="b"/>
              <a:pathLst>
                <a:path w="940" h="1394" extrusionOk="0">
                  <a:moveTo>
                    <a:pt x="32" y="1"/>
                  </a:moveTo>
                  <a:lnTo>
                    <a:pt x="0" y="33"/>
                  </a:lnTo>
                  <a:cubicBezTo>
                    <a:pt x="0" y="33"/>
                    <a:pt x="194" y="389"/>
                    <a:pt x="421" y="746"/>
                  </a:cubicBezTo>
                  <a:cubicBezTo>
                    <a:pt x="453" y="843"/>
                    <a:pt x="518" y="940"/>
                    <a:pt x="551" y="1005"/>
                  </a:cubicBezTo>
                  <a:cubicBezTo>
                    <a:pt x="615" y="1102"/>
                    <a:pt x="680" y="1167"/>
                    <a:pt x="713" y="1199"/>
                  </a:cubicBezTo>
                  <a:cubicBezTo>
                    <a:pt x="842" y="1328"/>
                    <a:pt x="939" y="1393"/>
                    <a:pt x="939" y="1393"/>
                  </a:cubicBezTo>
                  <a:lnTo>
                    <a:pt x="939" y="1361"/>
                  </a:lnTo>
                  <a:cubicBezTo>
                    <a:pt x="939" y="1361"/>
                    <a:pt x="939" y="1264"/>
                    <a:pt x="874" y="1134"/>
                  </a:cubicBezTo>
                  <a:cubicBezTo>
                    <a:pt x="842" y="1069"/>
                    <a:pt x="777" y="972"/>
                    <a:pt x="745" y="875"/>
                  </a:cubicBezTo>
                  <a:cubicBezTo>
                    <a:pt x="680" y="810"/>
                    <a:pt x="615" y="746"/>
                    <a:pt x="551" y="648"/>
                  </a:cubicBezTo>
                  <a:cubicBezTo>
                    <a:pt x="292" y="325"/>
                    <a:pt x="32" y="1"/>
                    <a:pt x="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32"/>
            <p:cNvSpPr/>
            <p:nvPr/>
          </p:nvSpPr>
          <p:spPr>
            <a:xfrm>
              <a:off x="3134800" y="564375"/>
              <a:ext cx="5700" cy="120650"/>
            </a:xfrm>
            <a:custGeom>
              <a:avLst/>
              <a:gdLst/>
              <a:ahLst/>
              <a:cxnLst/>
              <a:rect l="l" t="t" r="r" b="b"/>
              <a:pathLst>
                <a:path w="228" h="4826" extrusionOk="0">
                  <a:moveTo>
                    <a:pt x="130" y="0"/>
                  </a:moveTo>
                  <a:cubicBezTo>
                    <a:pt x="130" y="0"/>
                    <a:pt x="98" y="1198"/>
                    <a:pt x="33" y="2397"/>
                  </a:cubicBezTo>
                  <a:cubicBezTo>
                    <a:pt x="33" y="2720"/>
                    <a:pt x="33" y="3012"/>
                    <a:pt x="1" y="3303"/>
                  </a:cubicBezTo>
                  <a:cubicBezTo>
                    <a:pt x="1" y="3595"/>
                    <a:pt x="33" y="3854"/>
                    <a:pt x="33" y="4081"/>
                  </a:cubicBezTo>
                  <a:cubicBezTo>
                    <a:pt x="65" y="4534"/>
                    <a:pt x="98" y="4825"/>
                    <a:pt x="98" y="4825"/>
                  </a:cubicBezTo>
                  <a:cubicBezTo>
                    <a:pt x="98" y="4825"/>
                    <a:pt x="163" y="4534"/>
                    <a:pt x="195" y="4081"/>
                  </a:cubicBezTo>
                  <a:cubicBezTo>
                    <a:pt x="195" y="3854"/>
                    <a:pt x="227" y="3595"/>
                    <a:pt x="227" y="3303"/>
                  </a:cubicBezTo>
                  <a:cubicBezTo>
                    <a:pt x="227" y="3012"/>
                    <a:pt x="195" y="2720"/>
                    <a:pt x="195" y="2397"/>
                  </a:cubicBezTo>
                  <a:cubicBezTo>
                    <a:pt x="195" y="1198"/>
                    <a:pt x="163" y="0"/>
                    <a:pt x="1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32"/>
            <p:cNvSpPr/>
            <p:nvPr/>
          </p:nvSpPr>
          <p:spPr>
            <a:xfrm>
              <a:off x="3145325" y="643700"/>
              <a:ext cx="29175" cy="43750"/>
            </a:xfrm>
            <a:custGeom>
              <a:avLst/>
              <a:gdLst/>
              <a:ahLst/>
              <a:cxnLst/>
              <a:rect l="l" t="t" r="r" b="b"/>
              <a:pathLst>
                <a:path w="1167" h="1750" extrusionOk="0">
                  <a:moveTo>
                    <a:pt x="1134" y="1"/>
                  </a:moveTo>
                  <a:cubicBezTo>
                    <a:pt x="1134" y="1"/>
                    <a:pt x="810" y="422"/>
                    <a:pt x="486" y="843"/>
                  </a:cubicBezTo>
                  <a:cubicBezTo>
                    <a:pt x="422" y="940"/>
                    <a:pt x="357" y="1037"/>
                    <a:pt x="260" y="1134"/>
                  </a:cubicBezTo>
                  <a:cubicBezTo>
                    <a:pt x="195" y="1264"/>
                    <a:pt x="163" y="1361"/>
                    <a:pt x="98" y="1426"/>
                  </a:cubicBezTo>
                  <a:cubicBezTo>
                    <a:pt x="33" y="1620"/>
                    <a:pt x="1" y="1750"/>
                    <a:pt x="1" y="1750"/>
                  </a:cubicBezTo>
                  <a:cubicBezTo>
                    <a:pt x="1" y="1750"/>
                    <a:pt x="98" y="1685"/>
                    <a:pt x="227" y="1523"/>
                  </a:cubicBezTo>
                  <a:cubicBezTo>
                    <a:pt x="292" y="1458"/>
                    <a:pt x="389" y="1361"/>
                    <a:pt x="454" y="1264"/>
                  </a:cubicBezTo>
                  <a:cubicBezTo>
                    <a:pt x="519" y="1167"/>
                    <a:pt x="584" y="1037"/>
                    <a:pt x="648" y="908"/>
                  </a:cubicBezTo>
                  <a:cubicBezTo>
                    <a:pt x="907" y="454"/>
                    <a:pt x="1166" y="1"/>
                    <a:pt x="11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32"/>
            <p:cNvSpPr/>
            <p:nvPr/>
          </p:nvSpPr>
          <p:spPr>
            <a:xfrm>
              <a:off x="3149375" y="674475"/>
              <a:ext cx="39700" cy="17025"/>
            </a:xfrm>
            <a:custGeom>
              <a:avLst/>
              <a:gdLst/>
              <a:ahLst/>
              <a:cxnLst/>
              <a:rect l="l" t="t" r="r" b="b"/>
              <a:pathLst>
                <a:path w="1588" h="681" extrusionOk="0">
                  <a:moveTo>
                    <a:pt x="1555" y="0"/>
                  </a:moveTo>
                  <a:cubicBezTo>
                    <a:pt x="1555" y="0"/>
                    <a:pt x="1166" y="130"/>
                    <a:pt x="745" y="259"/>
                  </a:cubicBezTo>
                  <a:cubicBezTo>
                    <a:pt x="648" y="292"/>
                    <a:pt x="551" y="324"/>
                    <a:pt x="454" y="357"/>
                  </a:cubicBezTo>
                  <a:cubicBezTo>
                    <a:pt x="357" y="389"/>
                    <a:pt x="292" y="454"/>
                    <a:pt x="227" y="486"/>
                  </a:cubicBezTo>
                  <a:cubicBezTo>
                    <a:pt x="98" y="583"/>
                    <a:pt x="1" y="648"/>
                    <a:pt x="1" y="648"/>
                  </a:cubicBezTo>
                  <a:lnTo>
                    <a:pt x="1" y="680"/>
                  </a:lnTo>
                  <a:cubicBezTo>
                    <a:pt x="1" y="680"/>
                    <a:pt x="130" y="680"/>
                    <a:pt x="292" y="648"/>
                  </a:cubicBezTo>
                  <a:cubicBezTo>
                    <a:pt x="357" y="616"/>
                    <a:pt x="454" y="583"/>
                    <a:pt x="551" y="551"/>
                  </a:cubicBezTo>
                  <a:cubicBezTo>
                    <a:pt x="648" y="519"/>
                    <a:pt x="745" y="454"/>
                    <a:pt x="810" y="421"/>
                  </a:cubicBezTo>
                  <a:cubicBezTo>
                    <a:pt x="1199" y="227"/>
                    <a:pt x="1587" y="0"/>
                    <a:pt x="158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32"/>
            <p:cNvSpPr/>
            <p:nvPr/>
          </p:nvSpPr>
          <p:spPr>
            <a:xfrm>
              <a:off x="3151000" y="693100"/>
              <a:ext cx="111750" cy="5675"/>
            </a:xfrm>
            <a:custGeom>
              <a:avLst/>
              <a:gdLst/>
              <a:ahLst/>
              <a:cxnLst/>
              <a:rect l="l" t="t" r="r" b="b"/>
              <a:pathLst>
                <a:path w="4470" h="227" extrusionOk="0">
                  <a:moveTo>
                    <a:pt x="1393" y="0"/>
                  </a:moveTo>
                  <a:cubicBezTo>
                    <a:pt x="1134" y="33"/>
                    <a:pt x="907" y="33"/>
                    <a:pt x="680" y="65"/>
                  </a:cubicBezTo>
                  <a:cubicBezTo>
                    <a:pt x="259" y="97"/>
                    <a:pt x="0" y="162"/>
                    <a:pt x="0" y="162"/>
                  </a:cubicBezTo>
                  <a:cubicBezTo>
                    <a:pt x="0" y="162"/>
                    <a:pt x="259" y="227"/>
                    <a:pt x="680" y="227"/>
                  </a:cubicBezTo>
                  <a:lnTo>
                    <a:pt x="1425" y="227"/>
                  </a:lnTo>
                  <a:cubicBezTo>
                    <a:pt x="1684" y="195"/>
                    <a:pt x="1943" y="195"/>
                    <a:pt x="2235" y="162"/>
                  </a:cubicBezTo>
                  <a:cubicBezTo>
                    <a:pt x="3336" y="97"/>
                    <a:pt x="4469" y="33"/>
                    <a:pt x="4469" y="33"/>
                  </a:cubicBezTo>
                  <a:lnTo>
                    <a:pt x="446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32"/>
            <p:cNvSpPr/>
            <p:nvPr/>
          </p:nvSpPr>
          <p:spPr>
            <a:xfrm>
              <a:off x="3149375" y="704425"/>
              <a:ext cx="37275" cy="26750"/>
            </a:xfrm>
            <a:custGeom>
              <a:avLst/>
              <a:gdLst/>
              <a:ahLst/>
              <a:cxnLst/>
              <a:rect l="l" t="t" r="r" b="b"/>
              <a:pathLst>
                <a:path w="1491" h="1070" extrusionOk="0">
                  <a:moveTo>
                    <a:pt x="1" y="1"/>
                  </a:moveTo>
                  <a:cubicBezTo>
                    <a:pt x="1" y="1"/>
                    <a:pt x="65" y="98"/>
                    <a:pt x="195" y="227"/>
                  </a:cubicBezTo>
                  <a:cubicBezTo>
                    <a:pt x="260" y="292"/>
                    <a:pt x="324" y="357"/>
                    <a:pt x="422" y="422"/>
                  </a:cubicBezTo>
                  <a:cubicBezTo>
                    <a:pt x="519" y="486"/>
                    <a:pt x="616" y="551"/>
                    <a:pt x="713" y="616"/>
                  </a:cubicBezTo>
                  <a:cubicBezTo>
                    <a:pt x="1069" y="843"/>
                    <a:pt x="1490" y="1069"/>
                    <a:pt x="1490" y="1069"/>
                  </a:cubicBezTo>
                  <a:cubicBezTo>
                    <a:pt x="1490" y="1069"/>
                    <a:pt x="1134" y="745"/>
                    <a:pt x="810" y="454"/>
                  </a:cubicBezTo>
                  <a:cubicBezTo>
                    <a:pt x="713" y="389"/>
                    <a:pt x="616" y="324"/>
                    <a:pt x="551" y="260"/>
                  </a:cubicBezTo>
                  <a:cubicBezTo>
                    <a:pt x="454" y="195"/>
                    <a:pt x="357" y="130"/>
                    <a:pt x="292" y="98"/>
                  </a:cubicBezTo>
                  <a:cubicBezTo>
                    <a:pt x="130" y="33"/>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32"/>
            <p:cNvSpPr/>
            <p:nvPr/>
          </p:nvSpPr>
          <p:spPr>
            <a:xfrm>
              <a:off x="3146150" y="712525"/>
              <a:ext cx="22675" cy="33225"/>
            </a:xfrm>
            <a:custGeom>
              <a:avLst/>
              <a:gdLst/>
              <a:ahLst/>
              <a:cxnLst/>
              <a:rect l="l" t="t" r="r" b="b"/>
              <a:pathLst>
                <a:path w="907" h="1329" extrusionOk="0">
                  <a:moveTo>
                    <a:pt x="0" y="0"/>
                  </a:moveTo>
                  <a:cubicBezTo>
                    <a:pt x="0" y="0"/>
                    <a:pt x="32" y="98"/>
                    <a:pt x="97" y="259"/>
                  </a:cubicBezTo>
                  <a:cubicBezTo>
                    <a:pt x="130" y="324"/>
                    <a:pt x="162" y="389"/>
                    <a:pt x="194" y="486"/>
                  </a:cubicBezTo>
                  <a:cubicBezTo>
                    <a:pt x="259" y="551"/>
                    <a:pt x="324" y="616"/>
                    <a:pt x="389" y="713"/>
                  </a:cubicBezTo>
                  <a:cubicBezTo>
                    <a:pt x="615" y="1004"/>
                    <a:pt x="874" y="1328"/>
                    <a:pt x="874" y="1328"/>
                  </a:cubicBezTo>
                  <a:lnTo>
                    <a:pt x="907" y="1328"/>
                  </a:lnTo>
                  <a:cubicBezTo>
                    <a:pt x="907" y="1328"/>
                    <a:pt x="712" y="972"/>
                    <a:pt x="518" y="616"/>
                  </a:cubicBezTo>
                  <a:cubicBezTo>
                    <a:pt x="486" y="519"/>
                    <a:pt x="421" y="454"/>
                    <a:pt x="389" y="357"/>
                  </a:cubicBezTo>
                  <a:cubicBezTo>
                    <a:pt x="324" y="292"/>
                    <a:pt x="259" y="227"/>
                    <a:pt x="227" y="162"/>
                  </a:cubicBezTo>
                  <a:cubicBezTo>
                    <a:pt x="130" y="65"/>
                    <a:pt x="32" y="0"/>
                    <a:pt x="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32"/>
            <p:cNvSpPr/>
            <p:nvPr/>
          </p:nvSpPr>
          <p:spPr>
            <a:xfrm>
              <a:off x="3134800" y="713325"/>
              <a:ext cx="5700" cy="80175"/>
            </a:xfrm>
            <a:custGeom>
              <a:avLst/>
              <a:gdLst/>
              <a:ahLst/>
              <a:cxnLst/>
              <a:rect l="l" t="t" r="r" b="b"/>
              <a:pathLst>
                <a:path w="228" h="3207" extrusionOk="0">
                  <a:moveTo>
                    <a:pt x="98" y="1"/>
                  </a:moveTo>
                  <a:cubicBezTo>
                    <a:pt x="98" y="1"/>
                    <a:pt x="33" y="195"/>
                    <a:pt x="33" y="519"/>
                  </a:cubicBezTo>
                  <a:cubicBezTo>
                    <a:pt x="33" y="648"/>
                    <a:pt x="1" y="843"/>
                    <a:pt x="1" y="1005"/>
                  </a:cubicBezTo>
                  <a:cubicBezTo>
                    <a:pt x="1" y="1199"/>
                    <a:pt x="33" y="1393"/>
                    <a:pt x="33" y="1620"/>
                  </a:cubicBezTo>
                  <a:cubicBezTo>
                    <a:pt x="98" y="2397"/>
                    <a:pt x="130" y="3207"/>
                    <a:pt x="130" y="3207"/>
                  </a:cubicBezTo>
                  <a:lnTo>
                    <a:pt x="163" y="3207"/>
                  </a:lnTo>
                  <a:cubicBezTo>
                    <a:pt x="163" y="3207"/>
                    <a:pt x="195" y="2397"/>
                    <a:pt x="195" y="1620"/>
                  </a:cubicBezTo>
                  <a:cubicBezTo>
                    <a:pt x="195" y="1393"/>
                    <a:pt x="227" y="1199"/>
                    <a:pt x="227" y="1005"/>
                  </a:cubicBezTo>
                  <a:cubicBezTo>
                    <a:pt x="227" y="843"/>
                    <a:pt x="195" y="648"/>
                    <a:pt x="195" y="519"/>
                  </a:cubicBezTo>
                  <a:cubicBezTo>
                    <a:pt x="163" y="195"/>
                    <a:pt x="98" y="1"/>
                    <a:pt x="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32"/>
            <p:cNvSpPr/>
            <p:nvPr/>
          </p:nvSpPr>
          <p:spPr>
            <a:xfrm>
              <a:off x="3102425" y="711725"/>
              <a:ext cx="27550" cy="30775"/>
            </a:xfrm>
            <a:custGeom>
              <a:avLst/>
              <a:gdLst/>
              <a:ahLst/>
              <a:cxnLst/>
              <a:rect l="l" t="t" r="r" b="b"/>
              <a:pathLst>
                <a:path w="1102" h="1231" extrusionOk="0">
                  <a:moveTo>
                    <a:pt x="1069" y="0"/>
                  </a:moveTo>
                  <a:cubicBezTo>
                    <a:pt x="1069" y="0"/>
                    <a:pt x="972" y="32"/>
                    <a:pt x="842" y="130"/>
                  </a:cubicBezTo>
                  <a:cubicBezTo>
                    <a:pt x="810" y="194"/>
                    <a:pt x="713" y="227"/>
                    <a:pt x="648" y="324"/>
                  </a:cubicBezTo>
                  <a:cubicBezTo>
                    <a:pt x="616" y="389"/>
                    <a:pt x="551" y="486"/>
                    <a:pt x="486" y="551"/>
                  </a:cubicBezTo>
                  <a:cubicBezTo>
                    <a:pt x="227" y="874"/>
                    <a:pt x="0" y="1231"/>
                    <a:pt x="0" y="1231"/>
                  </a:cubicBezTo>
                  <a:cubicBezTo>
                    <a:pt x="0" y="1231"/>
                    <a:pt x="324" y="939"/>
                    <a:pt x="616" y="648"/>
                  </a:cubicBezTo>
                  <a:cubicBezTo>
                    <a:pt x="680" y="583"/>
                    <a:pt x="745" y="518"/>
                    <a:pt x="810" y="453"/>
                  </a:cubicBezTo>
                  <a:cubicBezTo>
                    <a:pt x="875" y="389"/>
                    <a:pt x="939" y="291"/>
                    <a:pt x="972" y="227"/>
                  </a:cubicBezTo>
                  <a:cubicBezTo>
                    <a:pt x="1069" y="97"/>
                    <a:pt x="1101" y="0"/>
                    <a:pt x="11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32"/>
            <p:cNvSpPr/>
            <p:nvPr/>
          </p:nvSpPr>
          <p:spPr>
            <a:xfrm>
              <a:off x="3091900" y="707300"/>
              <a:ext cx="31600" cy="14950"/>
            </a:xfrm>
            <a:custGeom>
              <a:avLst/>
              <a:gdLst/>
              <a:ahLst/>
              <a:cxnLst/>
              <a:rect l="l" t="t" r="r" b="b"/>
              <a:pathLst>
                <a:path w="1264" h="598" extrusionOk="0">
                  <a:moveTo>
                    <a:pt x="1153" y="1"/>
                  </a:moveTo>
                  <a:cubicBezTo>
                    <a:pt x="1119" y="1"/>
                    <a:pt x="1080" y="4"/>
                    <a:pt x="1037" y="15"/>
                  </a:cubicBezTo>
                  <a:cubicBezTo>
                    <a:pt x="972" y="47"/>
                    <a:pt x="907" y="80"/>
                    <a:pt x="810" y="112"/>
                  </a:cubicBezTo>
                  <a:cubicBezTo>
                    <a:pt x="745" y="145"/>
                    <a:pt x="680" y="177"/>
                    <a:pt x="616" y="242"/>
                  </a:cubicBezTo>
                  <a:cubicBezTo>
                    <a:pt x="292" y="404"/>
                    <a:pt x="0" y="598"/>
                    <a:pt x="0" y="598"/>
                  </a:cubicBezTo>
                  <a:cubicBezTo>
                    <a:pt x="0" y="598"/>
                    <a:pt x="357" y="501"/>
                    <a:pt x="680" y="371"/>
                  </a:cubicBezTo>
                  <a:cubicBezTo>
                    <a:pt x="745" y="339"/>
                    <a:pt x="842" y="307"/>
                    <a:pt x="907" y="274"/>
                  </a:cubicBezTo>
                  <a:cubicBezTo>
                    <a:pt x="1004" y="242"/>
                    <a:pt x="1037" y="209"/>
                    <a:pt x="1101" y="177"/>
                  </a:cubicBezTo>
                  <a:cubicBezTo>
                    <a:pt x="1199" y="80"/>
                    <a:pt x="1263" y="15"/>
                    <a:pt x="1263" y="15"/>
                  </a:cubicBezTo>
                  <a:cubicBezTo>
                    <a:pt x="1263" y="15"/>
                    <a:pt x="1220" y="1"/>
                    <a:pt x="11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32"/>
            <p:cNvSpPr/>
            <p:nvPr/>
          </p:nvSpPr>
          <p:spPr>
            <a:xfrm>
              <a:off x="3023900" y="693900"/>
              <a:ext cx="97975" cy="5700"/>
            </a:xfrm>
            <a:custGeom>
              <a:avLst/>
              <a:gdLst/>
              <a:ahLst/>
              <a:cxnLst/>
              <a:rect l="l" t="t" r="r" b="b"/>
              <a:pathLst>
                <a:path w="3919" h="228" extrusionOk="0">
                  <a:moveTo>
                    <a:pt x="0" y="1"/>
                  </a:moveTo>
                  <a:lnTo>
                    <a:pt x="0" y="33"/>
                  </a:lnTo>
                  <a:cubicBezTo>
                    <a:pt x="0" y="33"/>
                    <a:pt x="972" y="98"/>
                    <a:pt x="1943" y="163"/>
                  </a:cubicBezTo>
                  <a:cubicBezTo>
                    <a:pt x="2202" y="195"/>
                    <a:pt x="2429" y="227"/>
                    <a:pt x="2688" y="227"/>
                  </a:cubicBezTo>
                  <a:lnTo>
                    <a:pt x="3303" y="227"/>
                  </a:lnTo>
                  <a:cubicBezTo>
                    <a:pt x="3659" y="227"/>
                    <a:pt x="3919" y="195"/>
                    <a:pt x="3919" y="195"/>
                  </a:cubicBezTo>
                  <a:lnTo>
                    <a:pt x="3919" y="163"/>
                  </a:lnTo>
                  <a:cubicBezTo>
                    <a:pt x="3919" y="163"/>
                    <a:pt x="3659" y="130"/>
                    <a:pt x="3303" y="65"/>
                  </a:cubicBezTo>
                  <a:cubicBezTo>
                    <a:pt x="3109" y="65"/>
                    <a:pt x="2915" y="33"/>
                    <a:pt x="2688" y="33"/>
                  </a:cubicBezTo>
                  <a:cubicBezTo>
                    <a:pt x="2461" y="33"/>
                    <a:pt x="2202" y="1"/>
                    <a:pt x="19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8" name="Google Shape;598;p32"/>
          <p:cNvGrpSpPr/>
          <p:nvPr/>
        </p:nvGrpSpPr>
        <p:grpSpPr>
          <a:xfrm>
            <a:off x="-35126" y="1337357"/>
            <a:ext cx="3247136" cy="4065678"/>
            <a:chOff x="1049250" y="1629175"/>
            <a:chExt cx="2532275" cy="2992550"/>
          </a:xfrm>
        </p:grpSpPr>
        <p:sp>
          <p:nvSpPr>
            <p:cNvPr id="599" name="Google Shape;599;p32"/>
            <p:cNvSpPr/>
            <p:nvPr/>
          </p:nvSpPr>
          <p:spPr>
            <a:xfrm>
              <a:off x="1049250" y="1629175"/>
              <a:ext cx="2532275" cy="2992550"/>
            </a:xfrm>
            <a:custGeom>
              <a:avLst/>
              <a:gdLst/>
              <a:ahLst/>
              <a:cxnLst/>
              <a:rect l="l" t="t" r="r" b="b"/>
              <a:pathLst>
                <a:path w="101291" h="119702" extrusionOk="0">
                  <a:moveTo>
                    <a:pt x="85388" y="1178"/>
                  </a:moveTo>
                  <a:cubicBezTo>
                    <a:pt x="86113" y="1178"/>
                    <a:pt x="87137" y="1502"/>
                    <a:pt x="87814" y="3157"/>
                  </a:cubicBezTo>
                  <a:cubicBezTo>
                    <a:pt x="87920" y="3423"/>
                    <a:pt x="87654" y="4669"/>
                    <a:pt x="87416" y="5094"/>
                  </a:cubicBezTo>
                  <a:cubicBezTo>
                    <a:pt x="86366" y="7087"/>
                    <a:pt x="85247" y="8041"/>
                    <a:pt x="83947" y="8041"/>
                  </a:cubicBezTo>
                  <a:cubicBezTo>
                    <a:pt x="83637" y="8041"/>
                    <a:pt x="83317" y="7987"/>
                    <a:pt x="82985" y="7880"/>
                  </a:cubicBezTo>
                  <a:cubicBezTo>
                    <a:pt x="82508" y="7720"/>
                    <a:pt x="82189" y="7482"/>
                    <a:pt x="82057" y="7110"/>
                  </a:cubicBezTo>
                  <a:cubicBezTo>
                    <a:pt x="81632" y="6049"/>
                    <a:pt x="82614" y="4192"/>
                    <a:pt x="83304" y="2972"/>
                  </a:cubicBezTo>
                  <a:cubicBezTo>
                    <a:pt x="83516" y="2706"/>
                    <a:pt x="83728" y="2441"/>
                    <a:pt x="83967" y="2202"/>
                  </a:cubicBezTo>
                  <a:cubicBezTo>
                    <a:pt x="84126" y="2017"/>
                    <a:pt x="84338" y="1831"/>
                    <a:pt x="84524" y="1645"/>
                  </a:cubicBezTo>
                  <a:cubicBezTo>
                    <a:pt x="84577" y="1672"/>
                    <a:pt x="84657" y="1672"/>
                    <a:pt x="84736" y="1698"/>
                  </a:cubicBezTo>
                  <a:cubicBezTo>
                    <a:pt x="84895" y="1751"/>
                    <a:pt x="85081" y="1804"/>
                    <a:pt x="85293" y="1857"/>
                  </a:cubicBezTo>
                  <a:cubicBezTo>
                    <a:pt x="85505" y="1937"/>
                    <a:pt x="85718" y="2017"/>
                    <a:pt x="85903" y="2123"/>
                  </a:cubicBezTo>
                  <a:cubicBezTo>
                    <a:pt x="86010" y="2149"/>
                    <a:pt x="86116" y="2202"/>
                    <a:pt x="86222" y="2255"/>
                  </a:cubicBezTo>
                  <a:cubicBezTo>
                    <a:pt x="86301" y="2308"/>
                    <a:pt x="86407" y="2361"/>
                    <a:pt x="86487" y="2414"/>
                  </a:cubicBezTo>
                  <a:cubicBezTo>
                    <a:pt x="86593" y="2468"/>
                    <a:pt x="86673" y="2547"/>
                    <a:pt x="86752" y="2600"/>
                  </a:cubicBezTo>
                  <a:cubicBezTo>
                    <a:pt x="86832" y="2653"/>
                    <a:pt x="86912" y="2706"/>
                    <a:pt x="86965" y="2759"/>
                  </a:cubicBezTo>
                  <a:cubicBezTo>
                    <a:pt x="87044" y="2812"/>
                    <a:pt x="87097" y="2865"/>
                    <a:pt x="87150" y="2919"/>
                  </a:cubicBezTo>
                  <a:cubicBezTo>
                    <a:pt x="87203" y="2972"/>
                    <a:pt x="87256" y="2998"/>
                    <a:pt x="87283" y="3025"/>
                  </a:cubicBezTo>
                  <a:cubicBezTo>
                    <a:pt x="87363" y="3104"/>
                    <a:pt x="87416" y="3157"/>
                    <a:pt x="87416" y="3157"/>
                  </a:cubicBezTo>
                  <a:cubicBezTo>
                    <a:pt x="87416" y="3157"/>
                    <a:pt x="87389" y="3078"/>
                    <a:pt x="87336" y="2998"/>
                  </a:cubicBezTo>
                  <a:cubicBezTo>
                    <a:pt x="87309" y="2892"/>
                    <a:pt x="87230" y="2759"/>
                    <a:pt x="87097" y="2627"/>
                  </a:cubicBezTo>
                  <a:cubicBezTo>
                    <a:pt x="87044" y="2547"/>
                    <a:pt x="86991" y="2468"/>
                    <a:pt x="86912" y="2414"/>
                  </a:cubicBezTo>
                  <a:cubicBezTo>
                    <a:pt x="86832" y="2335"/>
                    <a:pt x="86752" y="2255"/>
                    <a:pt x="86673" y="2176"/>
                  </a:cubicBezTo>
                  <a:cubicBezTo>
                    <a:pt x="86487" y="2043"/>
                    <a:pt x="86275" y="1910"/>
                    <a:pt x="86036" y="1804"/>
                  </a:cubicBezTo>
                  <a:cubicBezTo>
                    <a:pt x="85824" y="1698"/>
                    <a:pt x="85585" y="1645"/>
                    <a:pt x="85373" y="1592"/>
                  </a:cubicBezTo>
                  <a:cubicBezTo>
                    <a:pt x="85134" y="1539"/>
                    <a:pt x="84922" y="1512"/>
                    <a:pt x="84763" y="1512"/>
                  </a:cubicBezTo>
                  <a:lnTo>
                    <a:pt x="84683" y="1512"/>
                  </a:lnTo>
                  <a:cubicBezTo>
                    <a:pt x="84816" y="1406"/>
                    <a:pt x="84975" y="1300"/>
                    <a:pt x="85108" y="1194"/>
                  </a:cubicBezTo>
                  <a:cubicBezTo>
                    <a:pt x="85194" y="1184"/>
                    <a:pt x="85288" y="1178"/>
                    <a:pt x="85388" y="1178"/>
                  </a:cubicBezTo>
                  <a:close/>
                  <a:moveTo>
                    <a:pt x="92297" y="9126"/>
                  </a:moveTo>
                  <a:lnTo>
                    <a:pt x="92297" y="9126"/>
                  </a:lnTo>
                  <a:cubicBezTo>
                    <a:pt x="92191" y="9471"/>
                    <a:pt x="92032" y="9922"/>
                    <a:pt x="91873" y="10241"/>
                  </a:cubicBezTo>
                  <a:cubicBezTo>
                    <a:pt x="91712" y="10522"/>
                    <a:pt x="90426" y="10864"/>
                    <a:pt x="89259" y="10864"/>
                  </a:cubicBezTo>
                  <a:cubicBezTo>
                    <a:pt x="88884" y="10864"/>
                    <a:pt x="88521" y="10829"/>
                    <a:pt x="88211" y="10745"/>
                  </a:cubicBezTo>
                  <a:cubicBezTo>
                    <a:pt x="88265" y="10506"/>
                    <a:pt x="88318" y="10267"/>
                    <a:pt x="88371" y="10002"/>
                  </a:cubicBezTo>
                  <a:lnTo>
                    <a:pt x="88397" y="10002"/>
                  </a:lnTo>
                  <a:cubicBezTo>
                    <a:pt x="88503" y="9975"/>
                    <a:pt x="88636" y="9949"/>
                    <a:pt x="88742" y="9949"/>
                  </a:cubicBezTo>
                  <a:cubicBezTo>
                    <a:pt x="88742" y="9975"/>
                    <a:pt x="88742" y="10002"/>
                    <a:pt x="88742" y="10028"/>
                  </a:cubicBezTo>
                  <a:cubicBezTo>
                    <a:pt x="88716" y="10267"/>
                    <a:pt x="88583" y="10533"/>
                    <a:pt x="88583" y="10533"/>
                  </a:cubicBezTo>
                  <a:cubicBezTo>
                    <a:pt x="88583" y="10533"/>
                    <a:pt x="88769" y="10320"/>
                    <a:pt x="88901" y="10082"/>
                  </a:cubicBezTo>
                  <a:cubicBezTo>
                    <a:pt x="88928" y="10028"/>
                    <a:pt x="88954" y="9975"/>
                    <a:pt x="88954" y="9896"/>
                  </a:cubicBezTo>
                  <a:cubicBezTo>
                    <a:pt x="89750" y="9763"/>
                    <a:pt x="90413" y="9604"/>
                    <a:pt x="90997" y="9445"/>
                  </a:cubicBezTo>
                  <a:cubicBezTo>
                    <a:pt x="91209" y="9365"/>
                    <a:pt x="91422" y="9312"/>
                    <a:pt x="91607" y="9286"/>
                  </a:cubicBezTo>
                  <a:cubicBezTo>
                    <a:pt x="91660" y="9365"/>
                    <a:pt x="91687" y="9445"/>
                    <a:pt x="91687" y="9551"/>
                  </a:cubicBezTo>
                  <a:cubicBezTo>
                    <a:pt x="91713" y="9710"/>
                    <a:pt x="91713" y="9869"/>
                    <a:pt x="91687" y="10002"/>
                  </a:cubicBezTo>
                  <a:cubicBezTo>
                    <a:pt x="91660" y="10055"/>
                    <a:pt x="91660" y="10108"/>
                    <a:pt x="91634" y="10135"/>
                  </a:cubicBezTo>
                  <a:cubicBezTo>
                    <a:pt x="91634" y="10161"/>
                    <a:pt x="91607" y="10188"/>
                    <a:pt x="91607" y="10188"/>
                  </a:cubicBezTo>
                  <a:cubicBezTo>
                    <a:pt x="91607" y="10188"/>
                    <a:pt x="91634" y="10161"/>
                    <a:pt x="91660" y="10135"/>
                  </a:cubicBezTo>
                  <a:cubicBezTo>
                    <a:pt x="91660" y="10108"/>
                    <a:pt x="91713" y="10055"/>
                    <a:pt x="91740" y="10002"/>
                  </a:cubicBezTo>
                  <a:cubicBezTo>
                    <a:pt x="91793" y="9896"/>
                    <a:pt x="91846" y="9710"/>
                    <a:pt x="91846" y="9551"/>
                  </a:cubicBezTo>
                  <a:cubicBezTo>
                    <a:pt x="91873" y="9418"/>
                    <a:pt x="91873" y="9312"/>
                    <a:pt x="91846" y="9206"/>
                  </a:cubicBezTo>
                  <a:cubicBezTo>
                    <a:pt x="92005" y="9180"/>
                    <a:pt x="92138" y="9153"/>
                    <a:pt x="92297" y="9126"/>
                  </a:cubicBezTo>
                  <a:close/>
                  <a:moveTo>
                    <a:pt x="92828" y="9073"/>
                  </a:moveTo>
                  <a:cubicBezTo>
                    <a:pt x="93040" y="9073"/>
                    <a:pt x="93252" y="9073"/>
                    <a:pt x="93464" y="9126"/>
                  </a:cubicBezTo>
                  <a:cubicBezTo>
                    <a:pt x="93570" y="9153"/>
                    <a:pt x="93756" y="9206"/>
                    <a:pt x="93862" y="9471"/>
                  </a:cubicBezTo>
                  <a:cubicBezTo>
                    <a:pt x="94287" y="10347"/>
                    <a:pt x="93862" y="12416"/>
                    <a:pt x="93199" y="13636"/>
                  </a:cubicBezTo>
                  <a:cubicBezTo>
                    <a:pt x="92509" y="14910"/>
                    <a:pt x="88769" y="17695"/>
                    <a:pt x="86301" y="18067"/>
                  </a:cubicBezTo>
                  <a:cubicBezTo>
                    <a:pt x="86301" y="18040"/>
                    <a:pt x="86301" y="17987"/>
                    <a:pt x="86328" y="17961"/>
                  </a:cubicBezTo>
                  <a:cubicBezTo>
                    <a:pt x="86567" y="17138"/>
                    <a:pt x="86805" y="16289"/>
                    <a:pt x="87044" y="15440"/>
                  </a:cubicBezTo>
                  <a:cubicBezTo>
                    <a:pt x="87363" y="14220"/>
                    <a:pt x="87681" y="12947"/>
                    <a:pt x="87999" y="11647"/>
                  </a:cubicBezTo>
                  <a:cubicBezTo>
                    <a:pt x="88238" y="11700"/>
                    <a:pt x="88530" y="11753"/>
                    <a:pt x="88848" y="11753"/>
                  </a:cubicBezTo>
                  <a:cubicBezTo>
                    <a:pt x="88949" y="11761"/>
                    <a:pt x="89048" y="11764"/>
                    <a:pt x="89143" y="11764"/>
                  </a:cubicBezTo>
                  <a:cubicBezTo>
                    <a:pt x="89373" y="11764"/>
                    <a:pt x="89581" y="11745"/>
                    <a:pt x="89750" y="11726"/>
                  </a:cubicBezTo>
                  <a:cubicBezTo>
                    <a:pt x="89856" y="11700"/>
                    <a:pt x="89962" y="11673"/>
                    <a:pt x="90042" y="11647"/>
                  </a:cubicBezTo>
                  <a:cubicBezTo>
                    <a:pt x="90095" y="11647"/>
                    <a:pt x="90121" y="11621"/>
                    <a:pt x="90122" y="11620"/>
                  </a:cubicBezTo>
                  <a:lnTo>
                    <a:pt x="90122" y="11620"/>
                  </a:lnTo>
                  <a:cubicBezTo>
                    <a:pt x="90121" y="11621"/>
                    <a:pt x="90094" y="11647"/>
                    <a:pt x="90016" y="11647"/>
                  </a:cubicBezTo>
                  <a:cubicBezTo>
                    <a:pt x="89962" y="11647"/>
                    <a:pt x="89856" y="11673"/>
                    <a:pt x="89750" y="11673"/>
                  </a:cubicBezTo>
                  <a:cubicBezTo>
                    <a:pt x="89511" y="11673"/>
                    <a:pt x="89193" y="11647"/>
                    <a:pt x="88875" y="11594"/>
                  </a:cubicBezTo>
                  <a:cubicBezTo>
                    <a:pt x="88583" y="11541"/>
                    <a:pt x="88265" y="11461"/>
                    <a:pt x="88052" y="11381"/>
                  </a:cubicBezTo>
                  <a:cubicBezTo>
                    <a:pt x="88079" y="11328"/>
                    <a:pt x="88079" y="11275"/>
                    <a:pt x="88105" y="11222"/>
                  </a:cubicBezTo>
                  <a:cubicBezTo>
                    <a:pt x="88450" y="11302"/>
                    <a:pt x="88848" y="11328"/>
                    <a:pt x="89273" y="11328"/>
                  </a:cubicBezTo>
                  <a:cubicBezTo>
                    <a:pt x="90573" y="11328"/>
                    <a:pt x="92032" y="10984"/>
                    <a:pt x="92297" y="10479"/>
                  </a:cubicBezTo>
                  <a:cubicBezTo>
                    <a:pt x="92509" y="10055"/>
                    <a:pt x="92722" y="9445"/>
                    <a:pt x="92828" y="9073"/>
                  </a:cubicBezTo>
                  <a:close/>
                  <a:moveTo>
                    <a:pt x="80810" y="27379"/>
                  </a:moveTo>
                  <a:cubicBezTo>
                    <a:pt x="80995" y="27564"/>
                    <a:pt x="81261" y="27750"/>
                    <a:pt x="81659" y="27909"/>
                  </a:cubicBezTo>
                  <a:cubicBezTo>
                    <a:pt x="81579" y="27936"/>
                    <a:pt x="81500" y="27936"/>
                    <a:pt x="81420" y="27936"/>
                  </a:cubicBezTo>
                  <a:cubicBezTo>
                    <a:pt x="81102" y="27830"/>
                    <a:pt x="80863" y="27671"/>
                    <a:pt x="80704" y="27538"/>
                  </a:cubicBezTo>
                  <a:cubicBezTo>
                    <a:pt x="80730" y="27485"/>
                    <a:pt x="80783" y="27432"/>
                    <a:pt x="80810" y="27379"/>
                  </a:cubicBezTo>
                  <a:close/>
                  <a:moveTo>
                    <a:pt x="80518" y="27830"/>
                  </a:moveTo>
                  <a:cubicBezTo>
                    <a:pt x="80598" y="27883"/>
                    <a:pt x="80730" y="27962"/>
                    <a:pt x="80863" y="28042"/>
                  </a:cubicBezTo>
                  <a:cubicBezTo>
                    <a:pt x="80651" y="28095"/>
                    <a:pt x="80465" y="28122"/>
                    <a:pt x="80279" y="28175"/>
                  </a:cubicBezTo>
                  <a:cubicBezTo>
                    <a:pt x="80359" y="28069"/>
                    <a:pt x="80438" y="27936"/>
                    <a:pt x="80518" y="27830"/>
                  </a:cubicBezTo>
                  <a:close/>
                  <a:moveTo>
                    <a:pt x="96409" y="29050"/>
                  </a:moveTo>
                  <a:cubicBezTo>
                    <a:pt x="96406" y="29050"/>
                    <a:pt x="96405" y="29050"/>
                    <a:pt x="96407" y="29050"/>
                  </a:cubicBezTo>
                  <a:lnTo>
                    <a:pt x="96407" y="29050"/>
                  </a:lnTo>
                  <a:cubicBezTo>
                    <a:pt x="96407" y="29050"/>
                    <a:pt x="96408" y="29050"/>
                    <a:pt x="96409" y="29050"/>
                  </a:cubicBezTo>
                  <a:close/>
                  <a:moveTo>
                    <a:pt x="91017" y="35223"/>
                  </a:moveTo>
                  <a:cubicBezTo>
                    <a:pt x="91056" y="35223"/>
                    <a:pt x="91093" y="35226"/>
                    <a:pt x="91130" y="35232"/>
                  </a:cubicBezTo>
                  <a:cubicBezTo>
                    <a:pt x="91448" y="35285"/>
                    <a:pt x="91687" y="35550"/>
                    <a:pt x="91873" y="36054"/>
                  </a:cubicBezTo>
                  <a:cubicBezTo>
                    <a:pt x="92005" y="36425"/>
                    <a:pt x="91952" y="36797"/>
                    <a:pt x="91793" y="37142"/>
                  </a:cubicBezTo>
                  <a:cubicBezTo>
                    <a:pt x="91793" y="37142"/>
                    <a:pt x="91766" y="37168"/>
                    <a:pt x="91766" y="37195"/>
                  </a:cubicBezTo>
                  <a:cubicBezTo>
                    <a:pt x="91740" y="37168"/>
                    <a:pt x="91713" y="37142"/>
                    <a:pt x="91687" y="37115"/>
                  </a:cubicBezTo>
                  <a:cubicBezTo>
                    <a:pt x="91634" y="37036"/>
                    <a:pt x="91581" y="36929"/>
                    <a:pt x="91501" y="36823"/>
                  </a:cubicBezTo>
                  <a:cubicBezTo>
                    <a:pt x="91448" y="36717"/>
                    <a:pt x="91395" y="36611"/>
                    <a:pt x="91315" y="36505"/>
                  </a:cubicBezTo>
                  <a:cubicBezTo>
                    <a:pt x="91209" y="36266"/>
                    <a:pt x="91103" y="36027"/>
                    <a:pt x="90997" y="35868"/>
                  </a:cubicBezTo>
                  <a:cubicBezTo>
                    <a:pt x="90891" y="35683"/>
                    <a:pt x="90811" y="35550"/>
                    <a:pt x="90811" y="35550"/>
                  </a:cubicBezTo>
                  <a:cubicBezTo>
                    <a:pt x="90811" y="35550"/>
                    <a:pt x="90785" y="35709"/>
                    <a:pt x="90811" y="35921"/>
                  </a:cubicBezTo>
                  <a:cubicBezTo>
                    <a:pt x="90838" y="36134"/>
                    <a:pt x="90891" y="36399"/>
                    <a:pt x="91024" y="36664"/>
                  </a:cubicBezTo>
                  <a:cubicBezTo>
                    <a:pt x="91077" y="36717"/>
                    <a:pt x="91103" y="36770"/>
                    <a:pt x="91156" y="36850"/>
                  </a:cubicBezTo>
                  <a:cubicBezTo>
                    <a:pt x="91183" y="36903"/>
                    <a:pt x="91236" y="36956"/>
                    <a:pt x="91262" y="37009"/>
                  </a:cubicBezTo>
                  <a:cubicBezTo>
                    <a:pt x="91369" y="37115"/>
                    <a:pt x="91475" y="37195"/>
                    <a:pt x="91554" y="37248"/>
                  </a:cubicBezTo>
                  <a:cubicBezTo>
                    <a:pt x="91607" y="37274"/>
                    <a:pt x="91634" y="37274"/>
                    <a:pt x="91660" y="37301"/>
                  </a:cubicBezTo>
                  <a:cubicBezTo>
                    <a:pt x="91315" y="37699"/>
                    <a:pt x="90944" y="38123"/>
                    <a:pt x="90573" y="38495"/>
                  </a:cubicBezTo>
                  <a:cubicBezTo>
                    <a:pt x="90413" y="38627"/>
                    <a:pt x="90228" y="38786"/>
                    <a:pt x="90069" y="38919"/>
                  </a:cubicBezTo>
                  <a:cubicBezTo>
                    <a:pt x="90069" y="38866"/>
                    <a:pt x="90069" y="38786"/>
                    <a:pt x="90042" y="38707"/>
                  </a:cubicBezTo>
                  <a:cubicBezTo>
                    <a:pt x="90016" y="38601"/>
                    <a:pt x="89989" y="38495"/>
                    <a:pt x="89936" y="38389"/>
                  </a:cubicBezTo>
                  <a:cubicBezTo>
                    <a:pt x="89883" y="38256"/>
                    <a:pt x="89803" y="38150"/>
                    <a:pt x="89724" y="38044"/>
                  </a:cubicBezTo>
                  <a:cubicBezTo>
                    <a:pt x="89591" y="37805"/>
                    <a:pt x="89379" y="37619"/>
                    <a:pt x="89220" y="37513"/>
                  </a:cubicBezTo>
                  <a:cubicBezTo>
                    <a:pt x="89034" y="37407"/>
                    <a:pt x="88901" y="37354"/>
                    <a:pt x="88901" y="37354"/>
                  </a:cubicBezTo>
                  <a:lnTo>
                    <a:pt x="88901" y="37354"/>
                  </a:lnTo>
                  <a:cubicBezTo>
                    <a:pt x="88901" y="37354"/>
                    <a:pt x="88981" y="37487"/>
                    <a:pt x="89087" y="37646"/>
                  </a:cubicBezTo>
                  <a:cubicBezTo>
                    <a:pt x="89193" y="37805"/>
                    <a:pt x="89326" y="38017"/>
                    <a:pt x="89458" y="38229"/>
                  </a:cubicBezTo>
                  <a:cubicBezTo>
                    <a:pt x="89618" y="38415"/>
                    <a:pt x="89750" y="38627"/>
                    <a:pt x="89856" y="38786"/>
                  </a:cubicBezTo>
                  <a:cubicBezTo>
                    <a:pt x="89936" y="38866"/>
                    <a:pt x="89962" y="38919"/>
                    <a:pt x="90016" y="38972"/>
                  </a:cubicBezTo>
                  <a:cubicBezTo>
                    <a:pt x="89936" y="39052"/>
                    <a:pt x="89856" y="39105"/>
                    <a:pt x="89777" y="39184"/>
                  </a:cubicBezTo>
                  <a:cubicBezTo>
                    <a:pt x="89485" y="38654"/>
                    <a:pt x="88954" y="37778"/>
                    <a:pt x="88424" y="37274"/>
                  </a:cubicBezTo>
                  <a:cubicBezTo>
                    <a:pt x="88981" y="36539"/>
                    <a:pt x="90193" y="35223"/>
                    <a:pt x="91017" y="35223"/>
                  </a:cubicBezTo>
                  <a:close/>
                  <a:moveTo>
                    <a:pt x="90918" y="16740"/>
                  </a:moveTo>
                  <a:cubicBezTo>
                    <a:pt x="90997" y="16767"/>
                    <a:pt x="91077" y="16820"/>
                    <a:pt x="91183" y="16873"/>
                  </a:cubicBezTo>
                  <a:cubicBezTo>
                    <a:pt x="91315" y="16926"/>
                    <a:pt x="91501" y="17032"/>
                    <a:pt x="91687" y="17165"/>
                  </a:cubicBezTo>
                  <a:cubicBezTo>
                    <a:pt x="91554" y="17165"/>
                    <a:pt x="91448" y="17191"/>
                    <a:pt x="91315" y="17218"/>
                  </a:cubicBezTo>
                  <a:cubicBezTo>
                    <a:pt x="91024" y="17271"/>
                    <a:pt x="90758" y="17351"/>
                    <a:pt x="90573" y="17457"/>
                  </a:cubicBezTo>
                  <a:cubicBezTo>
                    <a:pt x="90467" y="17510"/>
                    <a:pt x="90387" y="17563"/>
                    <a:pt x="90360" y="17616"/>
                  </a:cubicBezTo>
                  <a:cubicBezTo>
                    <a:pt x="90334" y="17669"/>
                    <a:pt x="90307" y="17695"/>
                    <a:pt x="90307" y="17695"/>
                  </a:cubicBezTo>
                  <a:cubicBezTo>
                    <a:pt x="90307" y="17695"/>
                    <a:pt x="90334" y="17669"/>
                    <a:pt x="90360" y="17642"/>
                  </a:cubicBezTo>
                  <a:cubicBezTo>
                    <a:pt x="90413" y="17589"/>
                    <a:pt x="90493" y="17536"/>
                    <a:pt x="90599" y="17510"/>
                  </a:cubicBezTo>
                  <a:cubicBezTo>
                    <a:pt x="90785" y="17430"/>
                    <a:pt x="91050" y="17377"/>
                    <a:pt x="91342" y="17377"/>
                  </a:cubicBezTo>
                  <a:cubicBezTo>
                    <a:pt x="91412" y="17369"/>
                    <a:pt x="91482" y="17366"/>
                    <a:pt x="91551" y="17366"/>
                  </a:cubicBezTo>
                  <a:cubicBezTo>
                    <a:pt x="91718" y="17366"/>
                    <a:pt x="91882" y="17385"/>
                    <a:pt x="92032" y="17404"/>
                  </a:cubicBezTo>
                  <a:cubicBezTo>
                    <a:pt x="92058" y="17430"/>
                    <a:pt x="92085" y="17457"/>
                    <a:pt x="92138" y="17483"/>
                  </a:cubicBezTo>
                  <a:lnTo>
                    <a:pt x="91899" y="17483"/>
                  </a:lnTo>
                  <a:cubicBezTo>
                    <a:pt x="91607" y="17483"/>
                    <a:pt x="91315" y="17510"/>
                    <a:pt x="91130" y="17589"/>
                  </a:cubicBezTo>
                  <a:cubicBezTo>
                    <a:pt x="91024" y="17616"/>
                    <a:pt x="90944" y="17669"/>
                    <a:pt x="90891" y="17695"/>
                  </a:cubicBezTo>
                  <a:cubicBezTo>
                    <a:pt x="90838" y="17749"/>
                    <a:pt x="90811" y="17775"/>
                    <a:pt x="90811" y="17775"/>
                  </a:cubicBezTo>
                  <a:cubicBezTo>
                    <a:pt x="90811" y="17775"/>
                    <a:pt x="90838" y="17749"/>
                    <a:pt x="90891" y="17722"/>
                  </a:cubicBezTo>
                  <a:cubicBezTo>
                    <a:pt x="90944" y="17695"/>
                    <a:pt x="91024" y="17642"/>
                    <a:pt x="91130" y="17642"/>
                  </a:cubicBezTo>
                  <a:cubicBezTo>
                    <a:pt x="91236" y="17616"/>
                    <a:pt x="91355" y="17603"/>
                    <a:pt x="91485" y="17603"/>
                  </a:cubicBezTo>
                  <a:cubicBezTo>
                    <a:pt x="91614" y="17603"/>
                    <a:pt x="91753" y="17616"/>
                    <a:pt x="91899" y="17642"/>
                  </a:cubicBezTo>
                  <a:cubicBezTo>
                    <a:pt x="92085" y="17669"/>
                    <a:pt x="92271" y="17722"/>
                    <a:pt x="92456" y="17775"/>
                  </a:cubicBezTo>
                  <a:cubicBezTo>
                    <a:pt x="92615" y="17934"/>
                    <a:pt x="92775" y="18120"/>
                    <a:pt x="92934" y="18332"/>
                  </a:cubicBezTo>
                  <a:cubicBezTo>
                    <a:pt x="93013" y="18465"/>
                    <a:pt x="93119" y="18624"/>
                    <a:pt x="93173" y="18757"/>
                  </a:cubicBezTo>
                  <a:cubicBezTo>
                    <a:pt x="93199" y="18810"/>
                    <a:pt x="93199" y="18863"/>
                    <a:pt x="93226" y="18889"/>
                  </a:cubicBezTo>
                  <a:lnTo>
                    <a:pt x="93279" y="19048"/>
                  </a:lnTo>
                  <a:cubicBezTo>
                    <a:pt x="93305" y="19155"/>
                    <a:pt x="93332" y="19234"/>
                    <a:pt x="93385" y="19340"/>
                  </a:cubicBezTo>
                  <a:cubicBezTo>
                    <a:pt x="93677" y="20189"/>
                    <a:pt x="94021" y="21118"/>
                    <a:pt x="94393" y="22126"/>
                  </a:cubicBezTo>
                  <a:cubicBezTo>
                    <a:pt x="94791" y="23134"/>
                    <a:pt x="95215" y="24222"/>
                    <a:pt x="95693" y="25363"/>
                  </a:cubicBezTo>
                  <a:cubicBezTo>
                    <a:pt x="95932" y="25946"/>
                    <a:pt x="96170" y="26530"/>
                    <a:pt x="96436" y="27113"/>
                  </a:cubicBezTo>
                  <a:cubicBezTo>
                    <a:pt x="96568" y="27432"/>
                    <a:pt x="96701" y="27724"/>
                    <a:pt x="96834" y="28042"/>
                  </a:cubicBezTo>
                  <a:cubicBezTo>
                    <a:pt x="96940" y="28307"/>
                    <a:pt x="97072" y="28599"/>
                    <a:pt x="97178" y="28864"/>
                  </a:cubicBezTo>
                  <a:cubicBezTo>
                    <a:pt x="97152" y="28838"/>
                    <a:pt x="97152" y="28811"/>
                    <a:pt x="97125" y="28785"/>
                  </a:cubicBezTo>
                  <a:cubicBezTo>
                    <a:pt x="96993" y="28679"/>
                    <a:pt x="96860" y="28546"/>
                    <a:pt x="96727" y="28466"/>
                  </a:cubicBezTo>
                  <a:cubicBezTo>
                    <a:pt x="96595" y="28360"/>
                    <a:pt x="96436" y="28281"/>
                    <a:pt x="96330" y="28228"/>
                  </a:cubicBezTo>
                  <a:cubicBezTo>
                    <a:pt x="96197" y="28175"/>
                    <a:pt x="96091" y="28148"/>
                    <a:pt x="96011" y="28122"/>
                  </a:cubicBezTo>
                  <a:cubicBezTo>
                    <a:pt x="95932" y="28095"/>
                    <a:pt x="95905" y="28095"/>
                    <a:pt x="95905" y="28095"/>
                  </a:cubicBezTo>
                  <a:lnTo>
                    <a:pt x="95905" y="28095"/>
                  </a:lnTo>
                  <a:cubicBezTo>
                    <a:pt x="95905" y="28095"/>
                    <a:pt x="95932" y="28122"/>
                    <a:pt x="96011" y="28148"/>
                  </a:cubicBezTo>
                  <a:cubicBezTo>
                    <a:pt x="96091" y="28148"/>
                    <a:pt x="96197" y="28201"/>
                    <a:pt x="96303" y="28281"/>
                  </a:cubicBezTo>
                  <a:cubicBezTo>
                    <a:pt x="96409" y="28334"/>
                    <a:pt x="96542" y="28440"/>
                    <a:pt x="96648" y="28546"/>
                  </a:cubicBezTo>
                  <a:cubicBezTo>
                    <a:pt x="96781" y="28652"/>
                    <a:pt x="96887" y="28785"/>
                    <a:pt x="96993" y="28917"/>
                  </a:cubicBezTo>
                  <a:cubicBezTo>
                    <a:pt x="97125" y="29077"/>
                    <a:pt x="97232" y="29236"/>
                    <a:pt x="97338" y="29395"/>
                  </a:cubicBezTo>
                  <a:cubicBezTo>
                    <a:pt x="97364" y="29501"/>
                    <a:pt x="97391" y="29607"/>
                    <a:pt x="97391" y="29740"/>
                  </a:cubicBezTo>
                  <a:cubicBezTo>
                    <a:pt x="97338" y="29660"/>
                    <a:pt x="97311" y="29607"/>
                    <a:pt x="97258" y="29554"/>
                  </a:cubicBezTo>
                  <a:cubicBezTo>
                    <a:pt x="97152" y="29448"/>
                    <a:pt x="97072" y="29368"/>
                    <a:pt x="96966" y="29289"/>
                  </a:cubicBezTo>
                  <a:cubicBezTo>
                    <a:pt x="96887" y="29236"/>
                    <a:pt x="96781" y="29183"/>
                    <a:pt x="96701" y="29130"/>
                  </a:cubicBezTo>
                  <a:cubicBezTo>
                    <a:pt x="96539" y="29060"/>
                    <a:pt x="96417" y="29051"/>
                    <a:pt x="96407" y="29050"/>
                  </a:cubicBezTo>
                  <a:lnTo>
                    <a:pt x="96407" y="29050"/>
                  </a:lnTo>
                  <a:cubicBezTo>
                    <a:pt x="96395" y="29053"/>
                    <a:pt x="96522" y="29081"/>
                    <a:pt x="96674" y="29183"/>
                  </a:cubicBezTo>
                  <a:cubicBezTo>
                    <a:pt x="96754" y="29236"/>
                    <a:pt x="96834" y="29289"/>
                    <a:pt x="96913" y="29368"/>
                  </a:cubicBezTo>
                  <a:cubicBezTo>
                    <a:pt x="96993" y="29448"/>
                    <a:pt x="97046" y="29554"/>
                    <a:pt x="97125" y="29634"/>
                  </a:cubicBezTo>
                  <a:cubicBezTo>
                    <a:pt x="97258" y="29846"/>
                    <a:pt x="97338" y="30058"/>
                    <a:pt x="97391" y="30217"/>
                  </a:cubicBezTo>
                  <a:cubicBezTo>
                    <a:pt x="97391" y="30244"/>
                    <a:pt x="97391" y="30270"/>
                    <a:pt x="97391" y="30270"/>
                  </a:cubicBezTo>
                  <a:cubicBezTo>
                    <a:pt x="97391" y="30403"/>
                    <a:pt x="97364" y="30536"/>
                    <a:pt x="97338" y="30668"/>
                  </a:cubicBezTo>
                  <a:cubicBezTo>
                    <a:pt x="97178" y="31252"/>
                    <a:pt x="96860" y="31809"/>
                    <a:pt x="96436" y="32340"/>
                  </a:cubicBezTo>
                  <a:cubicBezTo>
                    <a:pt x="95613" y="33374"/>
                    <a:pt x="94499" y="34276"/>
                    <a:pt x="93438" y="35311"/>
                  </a:cubicBezTo>
                  <a:cubicBezTo>
                    <a:pt x="93385" y="35338"/>
                    <a:pt x="93358" y="35391"/>
                    <a:pt x="93305" y="35417"/>
                  </a:cubicBezTo>
                  <a:cubicBezTo>
                    <a:pt x="93305" y="35391"/>
                    <a:pt x="93279" y="35364"/>
                    <a:pt x="93279" y="35338"/>
                  </a:cubicBezTo>
                  <a:cubicBezTo>
                    <a:pt x="93173" y="35099"/>
                    <a:pt x="93013" y="34781"/>
                    <a:pt x="92775" y="34515"/>
                  </a:cubicBezTo>
                  <a:cubicBezTo>
                    <a:pt x="92722" y="34462"/>
                    <a:pt x="92668" y="34383"/>
                    <a:pt x="92615" y="34330"/>
                  </a:cubicBezTo>
                  <a:cubicBezTo>
                    <a:pt x="92536" y="34276"/>
                    <a:pt x="92483" y="34223"/>
                    <a:pt x="92403" y="34170"/>
                  </a:cubicBezTo>
                  <a:cubicBezTo>
                    <a:pt x="92350" y="34117"/>
                    <a:pt x="92271" y="34064"/>
                    <a:pt x="92217" y="34038"/>
                  </a:cubicBezTo>
                  <a:cubicBezTo>
                    <a:pt x="92138" y="34011"/>
                    <a:pt x="92085" y="33985"/>
                    <a:pt x="92032" y="33958"/>
                  </a:cubicBezTo>
                  <a:cubicBezTo>
                    <a:pt x="91899" y="33905"/>
                    <a:pt x="91820" y="33879"/>
                    <a:pt x="91740" y="33879"/>
                  </a:cubicBezTo>
                  <a:cubicBezTo>
                    <a:pt x="91793" y="33905"/>
                    <a:pt x="91899" y="33932"/>
                    <a:pt x="92005" y="34011"/>
                  </a:cubicBezTo>
                  <a:cubicBezTo>
                    <a:pt x="92058" y="34038"/>
                    <a:pt x="92111" y="34064"/>
                    <a:pt x="92164" y="34117"/>
                  </a:cubicBezTo>
                  <a:cubicBezTo>
                    <a:pt x="92244" y="34144"/>
                    <a:pt x="92297" y="34197"/>
                    <a:pt x="92350" y="34250"/>
                  </a:cubicBezTo>
                  <a:cubicBezTo>
                    <a:pt x="92403" y="34303"/>
                    <a:pt x="92456" y="34356"/>
                    <a:pt x="92509" y="34409"/>
                  </a:cubicBezTo>
                  <a:cubicBezTo>
                    <a:pt x="92562" y="34462"/>
                    <a:pt x="92615" y="34542"/>
                    <a:pt x="92642" y="34621"/>
                  </a:cubicBezTo>
                  <a:cubicBezTo>
                    <a:pt x="92828" y="34887"/>
                    <a:pt x="92934" y="35178"/>
                    <a:pt x="93013" y="35417"/>
                  </a:cubicBezTo>
                  <a:cubicBezTo>
                    <a:pt x="93040" y="35523"/>
                    <a:pt x="93040" y="35603"/>
                    <a:pt x="93066" y="35683"/>
                  </a:cubicBezTo>
                  <a:lnTo>
                    <a:pt x="93040" y="35683"/>
                  </a:lnTo>
                  <a:cubicBezTo>
                    <a:pt x="92907" y="35842"/>
                    <a:pt x="92775" y="35974"/>
                    <a:pt x="92668" y="36107"/>
                  </a:cubicBezTo>
                  <a:lnTo>
                    <a:pt x="92430" y="36399"/>
                  </a:lnTo>
                  <a:cubicBezTo>
                    <a:pt x="92430" y="36213"/>
                    <a:pt x="92403" y="36054"/>
                    <a:pt x="92350" y="35895"/>
                  </a:cubicBezTo>
                  <a:cubicBezTo>
                    <a:pt x="92111" y="35205"/>
                    <a:pt x="91713" y="34807"/>
                    <a:pt x="91209" y="34727"/>
                  </a:cubicBezTo>
                  <a:cubicBezTo>
                    <a:pt x="91157" y="34720"/>
                    <a:pt x="91104" y="34717"/>
                    <a:pt x="91050" y="34717"/>
                  </a:cubicBezTo>
                  <a:cubicBezTo>
                    <a:pt x="89698" y="34717"/>
                    <a:pt x="88071" y="36887"/>
                    <a:pt x="87867" y="37168"/>
                  </a:cubicBezTo>
                  <a:lnTo>
                    <a:pt x="87734" y="37354"/>
                  </a:lnTo>
                  <a:lnTo>
                    <a:pt x="87920" y="37513"/>
                  </a:lnTo>
                  <a:cubicBezTo>
                    <a:pt x="88026" y="37566"/>
                    <a:pt x="88105" y="37646"/>
                    <a:pt x="88185" y="37752"/>
                  </a:cubicBezTo>
                  <a:cubicBezTo>
                    <a:pt x="88185" y="37778"/>
                    <a:pt x="88185" y="37831"/>
                    <a:pt x="88211" y="37858"/>
                  </a:cubicBezTo>
                  <a:cubicBezTo>
                    <a:pt x="88211" y="38070"/>
                    <a:pt x="88291" y="38309"/>
                    <a:pt x="88371" y="38548"/>
                  </a:cubicBezTo>
                  <a:cubicBezTo>
                    <a:pt x="88477" y="38786"/>
                    <a:pt x="88609" y="38999"/>
                    <a:pt x="88716" y="39131"/>
                  </a:cubicBezTo>
                  <a:cubicBezTo>
                    <a:pt x="88822" y="39291"/>
                    <a:pt x="88901" y="39370"/>
                    <a:pt x="88901" y="39370"/>
                  </a:cubicBezTo>
                  <a:cubicBezTo>
                    <a:pt x="88901" y="39370"/>
                    <a:pt x="88848" y="39264"/>
                    <a:pt x="88769" y="39105"/>
                  </a:cubicBezTo>
                  <a:cubicBezTo>
                    <a:pt x="88689" y="38946"/>
                    <a:pt x="88583" y="38733"/>
                    <a:pt x="88530" y="38495"/>
                  </a:cubicBezTo>
                  <a:cubicBezTo>
                    <a:pt x="88503" y="38335"/>
                    <a:pt x="88477" y="38203"/>
                    <a:pt x="88477" y="38070"/>
                  </a:cubicBezTo>
                  <a:lnTo>
                    <a:pt x="88477" y="38070"/>
                  </a:lnTo>
                  <a:cubicBezTo>
                    <a:pt x="88848" y="38521"/>
                    <a:pt x="89167" y="39105"/>
                    <a:pt x="89379" y="39476"/>
                  </a:cubicBezTo>
                  <a:cubicBezTo>
                    <a:pt x="89246" y="39556"/>
                    <a:pt x="89140" y="39609"/>
                    <a:pt x="89007" y="39688"/>
                  </a:cubicBezTo>
                  <a:cubicBezTo>
                    <a:pt x="88742" y="39821"/>
                    <a:pt x="88450" y="39927"/>
                    <a:pt x="88211" y="39927"/>
                  </a:cubicBezTo>
                  <a:cubicBezTo>
                    <a:pt x="88177" y="39931"/>
                    <a:pt x="88144" y="39932"/>
                    <a:pt x="88111" y="39932"/>
                  </a:cubicBezTo>
                  <a:cubicBezTo>
                    <a:pt x="87891" y="39932"/>
                    <a:pt x="87707" y="39857"/>
                    <a:pt x="87522" y="39742"/>
                  </a:cubicBezTo>
                  <a:cubicBezTo>
                    <a:pt x="87469" y="39688"/>
                    <a:pt x="87416" y="39662"/>
                    <a:pt x="87389" y="39609"/>
                  </a:cubicBezTo>
                  <a:lnTo>
                    <a:pt x="87309" y="39529"/>
                  </a:lnTo>
                  <a:lnTo>
                    <a:pt x="87230" y="39450"/>
                  </a:lnTo>
                  <a:cubicBezTo>
                    <a:pt x="87150" y="39344"/>
                    <a:pt x="87071" y="39211"/>
                    <a:pt x="86965" y="39105"/>
                  </a:cubicBezTo>
                  <a:cubicBezTo>
                    <a:pt x="86832" y="38866"/>
                    <a:pt x="86699" y="38601"/>
                    <a:pt x="86646" y="38335"/>
                  </a:cubicBezTo>
                  <a:cubicBezTo>
                    <a:pt x="86487" y="37778"/>
                    <a:pt x="86514" y="37195"/>
                    <a:pt x="86646" y="36638"/>
                  </a:cubicBezTo>
                  <a:cubicBezTo>
                    <a:pt x="86858" y="35497"/>
                    <a:pt x="87363" y="34436"/>
                    <a:pt x="87787" y="33454"/>
                  </a:cubicBezTo>
                  <a:cubicBezTo>
                    <a:pt x="88211" y="32472"/>
                    <a:pt x="88636" y="31544"/>
                    <a:pt x="88928" y="30695"/>
                  </a:cubicBezTo>
                  <a:cubicBezTo>
                    <a:pt x="89087" y="30270"/>
                    <a:pt x="89220" y="29873"/>
                    <a:pt x="89326" y="29581"/>
                  </a:cubicBezTo>
                  <a:cubicBezTo>
                    <a:pt x="89485" y="29262"/>
                    <a:pt x="89618" y="28971"/>
                    <a:pt x="89777" y="28758"/>
                  </a:cubicBezTo>
                  <a:cubicBezTo>
                    <a:pt x="90095" y="28307"/>
                    <a:pt x="90493" y="28042"/>
                    <a:pt x="90785" y="27936"/>
                  </a:cubicBezTo>
                  <a:cubicBezTo>
                    <a:pt x="91077" y="27803"/>
                    <a:pt x="91262" y="27777"/>
                    <a:pt x="91262" y="27777"/>
                  </a:cubicBezTo>
                  <a:cubicBezTo>
                    <a:pt x="91262" y="27777"/>
                    <a:pt x="91236" y="27750"/>
                    <a:pt x="91130" y="27724"/>
                  </a:cubicBezTo>
                  <a:cubicBezTo>
                    <a:pt x="91050" y="27697"/>
                    <a:pt x="90918" y="27671"/>
                    <a:pt x="90732" y="27671"/>
                  </a:cubicBezTo>
                  <a:cubicBezTo>
                    <a:pt x="90708" y="27669"/>
                    <a:pt x="90683" y="27668"/>
                    <a:pt x="90656" y="27668"/>
                  </a:cubicBezTo>
                  <a:cubicBezTo>
                    <a:pt x="90303" y="27668"/>
                    <a:pt x="89742" y="27838"/>
                    <a:pt x="89273" y="28307"/>
                  </a:cubicBezTo>
                  <a:cubicBezTo>
                    <a:pt x="89113" y="28466"/>
                    <a:pt x="88981" y="28679"/>
                    <a:pt x="88848" y="28891"/>
                  </a:cubicBezTo>
                  <a:lnTo>
                    <a:pt x="88848" y="28891"/>
                  </a:lnTo>
                  <a:cubicBezTo>
                    <a:pt x="88901" y="28652"/>
                    <a:pt x="88981" y="28387"/>
                    <a:pt x="89113" y="28148"/>
                  </a:cubicBezTo>
                  <a:cubicBezTo>
                    <a:pt x="89167" y="27989"/>
                    <a:pt x="89273" y="27830"/>
                    <a:pt x="89352" y="27697"/>
                  </a:cubicBezTo>
                  <a:cubicBezTo>
                    <a:pt x="89405" y="27644"/>
                    <a:pt x="89458" y="27591"/>
                    <a:pt x="89511" y="27538"/>
                  </a:cubicBezTo>
                  <a:cubicBezTo>
                    <a:pt x="89565" y="27485"/>
                    <a:pt x="89618" y="27432"/>
                    <a:pt x="89671" y="27379"/>
                  </a:cubicBezTo>
                  <a:cubicBezTo>
                    <a:pt x="89724" y="27352"/>
                    <a:pt x="89777" y="27326"/>
                    <a:pt x="89830" y="27299"/>
                  </a:cubicBezTo>
                  <a:cubicBezTo>
                    <a:pt x="89883" y="27273"/>
                    <a:pt x="89936" y="27246"/>
                    <a:pt x="89962" y="27246"/>
                  </a:cubicBezTo>
                  <a:cubicBezTo>
                    <a:pt x="90042" y="27193"/>
                    <a:pt x="90069" y="27193"/>
                    <a:pt x="90069" y="27193"/>
                  </a:cubicBezTo>
                  <a:lnTo>
                    <a:pt x="90069" y="27193"/>
                  </a:lnTo>
                  <a:cubicBezTo>
                    <a:pt x="90069" y="27193"/>
                    <a:pt x="90042" y="27193"/>
                    <a:pt x="89962" y="27220"/>
                  </a:cubicBezTo>
                  <a:cubicBezTo>
                    <a:pt x="89909" y="27246"/>
                    <a:pt x="89856" y="27246"/>
                    <a:pt x="89830" y="27273"/>
                  </a:cubicBezTo>
                  <a:cubicBezTo>
                    <a:pt x="89777" y="27299"/>
                    <a:pt x="89724" y="27326"/>
                    <a:pt x="89644" y="27352"/>
                  </a:cubicBezTo>
                  <a:cubicBezTo>
                    <a:pt x="89591" y="27379"/>
                    <a:pt x="89538" y="27432"/>
                    <a:pt x="89458" y="27458"/>
                  </a:cubicBezTo>
                  <a:cubicBezTo>
                    <a:pt x="89405" y="27511"/>
                    <a:pt x="89352" y="27564"/>
                    <a:pt x="89273" y="27644"/>
                  </a:cubicBezTo>
                  <a:cubicBezTo>
                    <a:pt x="89167" y="27750"/>
                    <a:pt x="89060" y="27909"/>
                    <a:pt x="88954" y="28069"/>
                  </a:cubicBezTo>
                  <a:cubicBezTo>
                    <a:pt x="88822" y="28281"/>
                    <a:pt x="88716" y="28493"/>
                    <a:pt x="88636" y="28705"/>
                  </a:cubicBezTo>
                  <a:cubicBezTo>
                    <a:pt x="88636" y="28679"/>
                    <a:pt x="88609" y="28652"/>
                    <a:pt x="88609" y="28626"/>
                  </a:cubicBezTo>
                  <a:cubicBezTo>
                    <a:pt x="88397" y="28281"/>
                    <a:pt x="88158" y="27883"/>
                    <a:pt x="87893" y="27485"/>
                  </a:cubicBezTo>
                  <a:cubicBezTo>
                    <a:pt x="87628" y="27060"/>
                    <a:pt x="87363" y="26636"/>
                    <a:pt x="87097" y="26211"/>
                  </a:cubicBezTo>
                  <a:cubicBezTo>
                    <a:pt x="86965" y="25973"/>
                    <a:pt x="86832" y="25760"/>
                    <a:pt x="86699" y="25548"/>
                  </a:cubicBezTo>
                  <a:cubicBezTo>
                    <a:pt x="86646" y="25442"/>
                    <a:pt x="86593" y="25336"/>
                    <a:pt x="86540" y="25230"/>
                  </a:cubicBezTo>
                  <a:cubicBezTo>
                    <a:pt x="86487" y="25124"/>
                    <a:pt x="86434" y="24991"/>
                    <a:pt x="86407" y="24912"/>
                  </a:cubicBezTo>
                  <a:cubicBezTo>
                    <a:pt x="86301" y="24726"/>
                    <a:pt x="86275" y="24514"/>
                    <a:pt x="86248" y="24328"/>
                  </a:cubicBezTo>
                  <a:cubicBezTo>
                    <a:pt x="86222" y="24142"/>
                    <a:pt x="86222" y="23930"/>
                    <a:pt x="86222" y="23744"/>
                  </a:cubicBezTo>
                  <a:cubicBezTo>
                    <a:pt x="86248" y="23399"/>
                    <a:pt x="86301" y="23054"/>
                    <a:pt x="86328" y="22842"/>
                  </a:cubicBezTo>
                  <a:cubicBezTo>
                    <a:pt x="86381" y="22604"/>
                    <a:pt x="86407" y="22471"/>
                    <a:pt x="86407" y="22471"/>
                  </a:cubicBezTo>
                  <a:lnTo>
                    <a:pt x="86407" y="22471"/>
                  </a:lnTo>
                  <a:cubicBezTo>
                    <a:pt x="86407" y="22471"/>
                    <a:pt x="86301" y="22577"/>
                    <a:pt x="86169" y="22763"/>
                  </a:cubicBezTo>
                  <a:cubicBezTo>
                    <a:pt x="86036" y="22975"/>
                    <a:pt x="85850" y="23267"/>
                    <a:pt x="85718" y="23665"/>
                  </a:cubicBezTo>
                  <a:cubicBezTo>
                    <a:pt x="85665" y="23877"/>
                    <a:pt x="85612" y="24089"/>
                    <a:pt x="85612" y="24354"/>
                  </a:cubicBezTo>
                  <a:cubicBezTo>
                    <a:pt x="85585" y="24567"/>
                    <a:pt x="85612" y="24805"/>
                    <a:pt x="85665" y="25044"/>
                  </a:cubicBezTo>
                  <a:cubicBezTo>
                    <a:pt x="85585" y="24938"/>
                    <a:pt x="85505" y="24832"/>
                    <a:pt x="85426" y="24699"/>
                  </a:cubicBezTo>
                  <a:cubicBezTo>
                    <a:pt x="85346" y="24593"/>
                    <a:pt x="85293" y="24461"/>
                    <a:pt x="85240" y="24328"/>
                  </a:cubicBezTo>
                  <a:cubicBezTo>
                    <a:pt x="85187" y="24195"/>
                    <a:pt x="85161" y="24063"/>
                    <a:pt x="85161" y="23956"/>
                  </a:cubicBezTo>
                  <a:cubicBezTo>
                    <a:pt x="85134" y="23824"/>
                    <a:pt x="85134" y="23744"/>
                    <a:pt x="85161" y="23665"/>
                  </a:cubicBezTo>
                  <a:cubicBezTo>
                    <a:pt x="85161" y="23612"/>
                    <a:pt x="85187" y="23559"/>
                    <a:pt x="85187" y="23559"/>
                  </a:cubicBezTo>
                  <a:lnTo>
                    <a:pt x="85187" y="23559"/>
                  </a:lnTo>
                  <a:cubicBezTo>
                    <a:pt x="85187" y="23559"/>
                    <a:pt x="85160" y="23612"/>
                    <a:pt x="85134" y="23665"/>
                  </a:cubicBezTo>
                  <a:cubicBezTo>
                    <a:pt x="85134" y="23744"/>
                    <a:pt x="85108" y="23824"/>
                    <a:pt x="85108" y="23956"/>
                  </a:cubicBezTo>
                  <a:cubicBezTo>
                    <a:pt x="85081" y="24063"/>
                    <a:pt x="85108" y="24195"/>
                    <a:pt x="85134" y="24354"/>
                  </a:cubicBezTo>
                  <a:cubicBezTo>
                    <a:pt x="85161" y="24487"/>
                    <a:pt x="85214" y="24646"/>
                    <a:pt x="85293" y="24779"/>
                  </a:cubicBezTo>
                  <a:cubicBezTo>
                    <a:pt x="85479" y="25203"/>
                    <a:pt x="85744" y="25548"/>
                    <a:pt x="85903" y="25707"/>
                  </a:cubicBezTo>
                  <a:cubicBezTo>
                    <a:pt x="85903" y="25734"/>
                    <a:pt x="85930" y="25760"/>
                    <a:pt x="85930" y="25787"/>
                  </a:cubicBezTo>
                  <a:cubicBezTo>
                    <a:pt x="85824" y="25840"/>
                    <a:pt x="85691" y="25920"/>
                    <a:pt x="85559" y="25999"/>
                  </a:cubicBezTo>
                  <a:cubicBezTo>
                    <a:pt x="85532" y="25973"/>
                    <a:pt x="85505" y="25946"/>
                    <a:pt x="85479" y="25946"/>
                  </a:cubicBezTo>
                  <a:cubicBezTo>
                    <a:pt x="85267" y="25787"/>
                    <a:pt x="84948" y="25601"/>
                    <a:pt x="84710" y="25363"/>
                  </a:cubicBezTo>
                  <a:cubicBezTo>
                    <a:pt x="84577" y="25230"/>
                    <a:pt x="84444" y="25097"/>
                    <a:pt x="84365" y="24965"/>
                  </a:cubicBezTo>
                  <a:cubicBezTo>
                    <a:pt x="84312" y="24912"/>
                    <a:pt x="84285" y="24832"/>
                    <a:pt x="84232" y="24752"/>
                  </a:cubicBezTo>
                  <a:cubicBezTo>
                    <a:pt x="84206" y="24699"/>
                    <a:pt x="84179" y="24620"/>
                    <a:pt x="84152" y="24567"/>
                  </a:cubicBezTo>
                  <a:cubicBezTo>
                    <a:pt x="84152" y="24487"/>
                    <a:pt x="84152" y="24434"/>
                    <a:pt x="84126" y="24381"/>
                  </a:cubicBezTo>
                  <a:cubicBezTo>
                    <a:pt x="84126" y="24328"/>
                    <a:pt x="84126" y="24275"/>
                    <a:pt x="84126" y="24248"/>
                  </a:cubicBezTo>
                  <a:cubicBezTo>
                    <a:pt x="84126" y="24275"/>
                    <a:pt x="84099" y="24328"/>
                    <a:pt x="84099" y="24381"/>
                  </a:cubicBezTo>
                  <a:cubicBezTo>
                    <a:pt x="84099" y="24434"/>
                    <a:pt x="84099" y="24514"/>
                    <a:pt x="84126" y="24567"/>
                  </a:cubicBezTo>
                  <a:cubicBezTo>
                    <a:pt x="84126" y="24646"/>
                    <a:pt x="84126" y="24726"/>
                    <a:pt x="84179" y="24779"/>
                  </a:cubicBezTo>
                  <a:cubicBezTo>
                    <a:pt x="84206" y="24858"/>
                    <a:pt x="84232" y="24938"/>
                    <a:pt x="84285" y="25018"/>
                  </a:cubicBezTo>
                  <a:cubicBezTo>
                    <a:pt x="84338" y="25177"/>
                    <a:pt x="84471" y="25336"/>
                    <a:pt x="84577" y="25469"/>
                  </a:cubicBezTo>
                  <a:cubicBezTo>
                    <a:pt x="84816" y="25734"/>
                    <a:pt x="85081" y="25973"/>
                    <a:pt x="85293" y="26158"/>
                  </a:cubicBezTo>
                  <a:cubicBezTo>
                    <a:pt x="85108" y="26291"/>
                    <a:pt x="84895" y="26424"/>
                    <a:pt x="84683" y="26556"/>
                  </a:cubicBezTo>
                  <a:cubicBezTo>
                    <a:pt x="84497" y="26503"/>
                    <a:pt x="84232" y="26397"/>
                    <a:pt x="83967" y="26265"/>
                  </a:cubicBezTo>
                  <a:cubicBezTo>
                    <a:pt x="83728" y="26158"/>
                    <a:pt x="83463" y="26026"/>
                    <a:pt x="83304" y="25920"/>
                  </a:cubicBezTo>
                  <a:cubicBezTo>
                    <a:pt x="83119" y="25814"/>
                    <a:pt x="83039" y="25709"/>
                    <a:pt x="83038" y="25707"/>
                  </a:cubicBezTo>
                  <a:lnTo>
                    <a:pt x="83038" y="25707"/>
                  </a:lnTo>
                  <a:cubicBezTo>
                    <a:pt x="83039" y="25709"/>
                    <a:pt x="83119" y="25814"/>
                    <a:pt x="83277" y="25946"/>
                  </a:cubicBezTo>
                  <a:cubicBezTo>
                    <a:pt x="83436" y="26105"/>
                    <a:pt x="83648" y="26265"/>
                    <a:pt x="83887" y="26424"/>
                  </a:cubicBezTo>
                  <a:cubicBezTo>
                    <a:pt x="84073" y="26530"/>
                    <a:pt x="84259" y="26662"/>
                    <a:pt x="84418" y="26742"/>
                  </a:cubicBezTo>
                  <a:cubicBezTo>
                    <a:pt x="83808" y="27167"/>
                    <a:pt x="83144" y="27591"/>
                    <a:pt x="82508" y="27777"/>
                  </a:cubicBezTo>
                  <a:cubicBezTo>
                    <a:pt x="81632" y="27671"/>
                    <a:pt x="81208" y="27326"/>
                    <a:pt x="80995" y="27087"/>
                  </a:cubicBezTo>
                  <a:cubicBezTo>
                    <a:pt x="81606" y="26158"/>
                    <a:pt x="82295" y="25150"/>
                    <a:pt x="83012" y="24063"/>
                  </a:cubicBezTo>
                  <a:cubicBezTo>
                    <a:pt x="83410" y="23505"/>
                    <a:pt x="83808" y="22895"/>
                    <a:pt x="84206" y="22285"/>
                  </a:cubicBezTo>
                  <a:cubicBezTo>
                    <a:pt x="84630" y="21648"/>
                    <a:pt x="85028" y="21012"/>
                    <a:pt x="85426" y="20295"/>
                  </a:cubicBezTo>
                  <a:lnTo>
                    <a:pt x="85559" y="20030"/>
                  </a:lnTo>
                  <a:cubicBezTo>
                    <a:pt x="85638" y="19897"/>
                    <a:pt x="85665" y="19818"/>
                    <a:pt x="85691" y="19738"/>
                  </a:cubicBezTo>
                  <a:cubicBezTo>
                    <a:pt x="85771" y="19553"/>
                    <a:pt x="85850" y="19367"/>
                    <a:pt x="85930" y="19155"/>
                  </a:cubicBezTo>
                  <a:cubicBezTo>
                    <a:pt x="85956" y="19048"/>
                    <a:pt x="85983" y="18942"/>
                    <a:pt x="86036" y="18836"/>
                  </a:cubicBezTo>
                  <a:cubicBezTo>
                    <a:pt x="87469" y="18730"/>
                    <a:pt x="89352" y="17828"/>
                    <a:pt x="90918" y="16740"/>
                  </a:cubicBezTo>
                  <a:close/>
                  <a:moveTo>
                    <a:pt x="92348" y="46020"/>
                  </a:moveTo>
                  <a:cubicBezTo>
                    <a:pt x="92394" y="46020"/>
                    <a:pt x="92439" y="46023"/>
                    <a:pt x="92483" y="46029"/>
                  </a:cubicBezTo>
                  <a:cubicBezTo>
                    <a:pt x="92881" y="46082"/>
                    <a:pt x="93173" y="46400"/>
                    <a:pt x="93411" y="46958"/>
                  </a:cubicBezTo>
                  <a:cubicBezTo>
                    <a:pt x="93517" y="47249"/>
                    <a:pt x="93438" y="47594"/>
                    <a:pt x="93226" y="47939"/>
                  </a:cubicBezTo>
                  <a:lnTo>
                    <a:pt x="93119" y="47939"/>
                  </a:lnTo>
                  <a:cubicBezTo>
                    <a:pt x="93093" y="47913"/>
                    <a:pt x="93040" y="47913"/>
                    <a:pt x="93013" y="47886"/>
                  </a:cubicBezTo>
                  <a:cubicBezTo>
                    <a:pt x="92934" y="47833"/>
                    <a:pt x="92854" y="47780"/>
                    <a:pt x="92775" y="47700"/>
                  </a:cubicBezTo>
                  <a:cubicBezTo>
                    <a:pt x="92722" y="47594"/>
                    <a:pt x="92642" y="47488"/>
                    <a:pt x="92562" y="47382"/>
                  </a:cubicBezTo>
                  <a:cubicBezTo>
                    <a:pt x="92324" y="46931"/>
                    <a:pt x="92191" y="46401"/>
                    <a:pt x="92191" y="46400"/>
                  </a:cubicBezTo>
                  <a:lnTo>
                    <a:pt x="92191" y="46400"/>
                  </a:lnTo>
                  <a:cubicBezTo>
                    <a:pt x="92191" y="46401"/>
                    <a:pt x="92218" y="46931"/>
                    <a:pt x="92430" y="47462"/>
                  </a:cubicBezTo>
                  <a:cubicBezTo>
                    <a:pt x="92483" y="47568"/>
                    <a:pt x="92536" y="47700"/>
                    <a:pt x="92615" y="47833"/>
                  </a:cubicBezTo>
                  <a:cubicBezTo>
                    <a:pt x="92668" y="47939"/>
                    <a:pt x="92775" y="48045"/>
                    <a:pt x="92854" y="48125"/>
                  </a:cubicBezTo>
                  <a:cubicBezTo>
                    <a:pt x="92907" y="48151"/>
                    <a:pt x="92960" y="48178"/>
                    <a:pt x="92987" y="48204"/>
                  </a:cubicBezTo>
                  <a:cubicBezTo>
                    <a:pt x="93013" y="48204"/>
                    <a:pt x="93040" y="48231"/>
                    <a:pt x="93066" y="48231"/>
                  </a:cubicBezTo>
                  <a:cubicBezTo>
                    <a:pt x="92881" y="48470"/>
                    <a:pt x="92668" y="48709"/>
                    <a:pt x="92430" y="48947"/>
                  </a:cubicBezTo>
                  <a:cubicBezTo>
                    <a:pt x="92111" y="49160"/>
                    <a:pt x="91793" y="49398"/>
                    <a:pt x="91475" y="49611"/>
                  </a:cubicBezTo>
                  <a:cubicBezTo>
                    <a:pt x="91422" y="49504"/>
                    <a:pt x="91369" y="49372"/>
                    <a:pt x="91289" y="49266"/>
                  </a:cubicBezTo>
                  <a:cubicBezTo>
                    <a:pt x="91209" y="49133"/>
                    <a:pt x="91130" y="49027"/>
                    <a:pt x="91050" y="48921"/>
                  </a:cubicBezTo>
                  <a:cubicBezTo>
                    <a:pt x="90679" y="48470"/>
                    <a:pt x="90254" y="48125"/>
                    <a:pt x="90254" y="48125"/>
                  </a:cubicBezTo>
                  <a:lnTo>
                    <a:pt x="90254" y="48125"/>
                  </a:lnTo>
                  <a:cubicBezTo>
                    <a:pt x="90254" y="48125"/>
                    <a:pt x="90626" y="48549"/>
                    <a:pt x="90918" y="49027"/>
                  </a:cubicBezTo>
                  <a:cubicBezTo>
                    <a:pt x="90971" y="49133"/>
                    <a:pt x="91050" y="49266"/>
                    <a:pt x="91103" y="49372"/>
                  </a:cubicBezTo>
                  <a:cubicBezTo>
                    <a:pt x="91156" y="49478"/>
                    <a:pt x="91183" y="49584"/>
                    <a:pt x="91209" y="49690"/>
                  </a:cubicBezTo>
                  <a:cubicBezTo>
                    <a:pt x="91209" y="49717"/>
                    <a:pt x="91209" y="49743"/>
                    <a:pt x="91209" y="49770"/>
                  </a:cubicBezTo>
                  <a:cubicBezTo>
                    <a:pt x="91077" y="49849"/>
                    <a:pt x="90971" y="49902"/>
                    <a:pt x="90838" y="49982"/>
                  </a:cubicBezTo>
                  <a:cubicBezTo>
                    <a:pt x="90679" y="49504"/>
                    <a:pt x="90307" y="48735"/>
                    <a:pt x="89565" y="47966"/>
                  </a:cubicBezTo>
                  <a:cubicBezTo>
                    <a:pt x="90147" y="47282"/>
                    <a:pt x="91404" y="46020"/>
                    <a:pt x="92348" y="46020"/>
                  </a:cubicBezTo>
                  <a:close/>
                  <a:moveTo>
                    <a:pt x="97258" y="26716"/>
                  </a:moveTo>
                  <a:cubicBezTo>
                    <a:pt x="97656" y="26875"/>
                    <a:pt x="98134" y="27087"/>
                    <a:pt x="98531" y="27432"/>
                  </a:cubicBezTo>
                  <a:cubicBezTo>
                    <a:pt x="98372" y="27458"/>
                    <a:pt x="98266" y="27485"/>
                    <a:pt x="98266" y="27485"/>
                  </a:cubicBezTo>
                  <a:cubicBezTo>
                    <a:pt x="98266" y="27485"/>
                    <a:pt x="98452" y="27485"/>
                    <a:pt x="98664" y="27538"/>
                  </a:cubicBezTo>
                  <a:cubicBezTo>
                    <a:pt x="98823" y="27671"/>
                    <a:pt x="98982" y="27830"/>
                    <a:pt x="99115" y="28015"/>
                  </a:cubicBezTo>
                  <a:cubicBezTo>
                    <a:pt x="99142" y="28069"/>
                    <a:pt x="99195" y="28148"/>
                    <a:pt x="99221" y="28201"/>
                  </a:cubicBezTo>
                  <a:cubicBezTo>
                    <a:pt x="99195" y="28201"/>
                    <a:pt x="99142" y="28175"/>
                    <a:pt x="99089" y="28175"/>
                  </a:cubicBezTo>
                  <a:cubicBezTo>
                    <a:pt x="98876" y="28175"/>
                    <a:pt x="98664" y="28201"/>
                    <a:pt x="98531" y="28228"/>
                  </a:cubicBezTo>
                  <a:cubicBezTo>
                    <a:pt x="98372" y="28281"/>
                    <a:pt x="98266" y="28334"/>
                    <a:pt x="98266" y="28334"/>
                  </a:cubicBezTo>
                  <a:cubicBezTo>
                    <a:pt x="98266" y="28334"/>
                    <a:pt x="98372" y="28307"/>
                    <a:pt x="98531" y="28281"/>
                  </a:cubicBezTo>
                  <a:cubicBezTo>
                    <a:pt x="98691" y="28281"/>
                    <a:pt x="98876" y="28307"/>
                    <a:pt x="99062" y="28360"/>
                  </a:cubicBezTo>
                  <a:cubicBezTo>
                    <a:pt x="99195" y="28387"/>
                    <a:pt x="99301" y="28413"/>
                    <a:pt x="99407" y="28466"/>
                  </a:cubicBezTo>
                  <a:cubicBezTo>
                    <a:pt x="99540" y="28679"/>
                    <a:pt x="99699" y="28917"/>
                    <a:pt x="99805" y="29130"/>
                  </a:cubicBezTo>
                  <a:cubicBezTo>
                    <a:pt x="99778" y="29130"/>
                    <a:pt x="99752" y="29130"/>
                    <a:pt x="99725" y="29103"/>
                  </a:cubicBezTo>
                  <a:cubicBezTo>
                    <a:pt x="99513" y="29024"/>
                    <a:pt x="99248" y="28971"/>
                    <a:pt x="99062" y="28971"/>
                  </a:cubicBezTo>
                  <a:cubicBezTo>
                    <a:pt x="99009" y="28962"/>
                    <a:pt x="98959" y="28959"/>
                    <a:pt x="98916" y="28959"/>
                  </a:cubicBezTo>
                  <a:cubicBezTo>
                    <a:pt x="98829" y="28959"/>
                    <a:pt x="98770" y="28971"/>
                    <a:pt x="98770" y="28971"/>
                  </a:cubicBezTo>
                  <a:cubicBezTo>
                    <a:pt x="98770" y="28971"/>
                    <a:pt x="98903" y="28971"/>
                    <a:pt x="99062" y="29024"/>
                  </a:cubicBezTo>
                  <a:cubicBezTo>
                    <a:pt x="99248" y="29050"/>
                    <a:pt x="99460" y="29156"/>
                    <a:pt x="99672" y="29262"/>
                  </a:cubicBezTo>
                  <a:cubicBezTo>
                    <a:pt x="99778" y="29315"/>
                    <a:pt x="99885" y="29395"/>
                    <a:pt x="99964" y="29475"/>
                  </a:cubicBezTo>
                  <a:cubicBezTo>
                    <a:pt x="100309" y="30297"/>
                    <a:pt x="100468" y="31199"/>
                    <a:pt x="100362" y="32472"/>
                  </a:cubicBezTo>
                  <a:cubicBezTo>
                    <a:pt x="100282" y="33613"/>
                    <a:pt x="100309" y="35762"/>
                    <a:pt x="100362" y="37858"/>
                  </a:cubicBezTo>
                  <a:cubicBezTo>
                    <a:pt x="100415" y="39476"/>
                    <a:pt x="100442" y="40988"/>
                    <a:pt x="100389" y="41731"/>
                  </a:cubicBezTo>
                  <a:cubicBezTo>
                    <a:pt x="100362" y="41678"/>
                    <a:pt x="100336" y="41625"/>
                    <a:pt x="100282" y="41572"/>
                  </a:cubicBezTo>
                  <a:cubicBezTo>
                    <a:pt x="100203" y="41466"/>
                    <a:pt x="100070" y="41333"/>
                    <a:pt x="99964" y="41254"/>
                  </a:cubicBezTo>
                  <a:cubicBezTo>
                    <a:pt x="99699" y="41041"/>
                    <a:pt x="99407" y="40909"/>
                    <a:pt x="99195" y="40829"/>
                  </a:cubicBezTo>
                  <a:cubicBezTo>
                    <a:pt x="98984" y="40750"/>
                    <a:pt x="98851" y="40697"/>
                    <a:pt x="98850" y="40697"/>
                  </a:cubicBezTo>
                  <a:lnTo>
                    <a:pt x="98850" y="40697"/>
                  </a:lnTo>
                  <a:cubicBezTo>
                    <a:pt x="98851" y="40697"/>
                    <a:pt x="98984" y="40750"/>
                    <a:pt x="99195" y="40882"/>
                  </a:cubicBezTo>
                  <a:cubicBezTo>
                    <a:pt x="99380" y="40988"/>
                    <a:pt x="99646" y="41148"/>
                    <a:pt x="99831" y="41360"/>
                  </a:cubicBezTo>
                  <a:cubicBezTo>
                    <a:pt x="99938" y="41466"/>
                    <a:pt x="100044" y="41599"/>
                    <a:pt x="100097" y="41705"/>
                  </a:cubicBezTo>
                  <a:cubicBezTo>
                    <a:pt x="100123" y="41758"/>
                    <a:pt x="100176" y="41811"/>
                    <a:pt x="100203" y="41864"/>
                  </a:cubicBezTo>
                  <a:cubicBezTo>
                    <a:pt x="100203" y="41943"/>
                    <a:pt x="100229" y="41970"/>
                    <a:pt x="100256" y="42023"/>
                  </a:cubicBezTo>
                  <a:cubicBezTo>
                    <a:pt x="100282" y="42129"/>
                    <a:pt x="100282" y="42209"/>
                    <a:pt x="100282" y="42288"/>
                  </a:cubicBezTo>
                  <a:cubicBezTo>
                    <a:pt x="100256" y="42421"/>
                    <a:pt x="100176" y="42580"/>
                    <a:pt x="100123" y="42713"/>
                  </a:cubicBezTo>
                  <a:cubicBezTo>
                    <a:pt x="100097" y="42660"/>
                    <a:pt x="100070" y="42633"/>
                    <a:pt x="100044" y="42607"/>
                  </a:cubicBezTo>
                  <a:cubicBezTo>
                    <a:pt x="100017" y="42527"/>
                    <a:pt x="99991" y="42448"/>
                    <a:pt x="99911" y="42394"/>
                  </a:cubicBezTo>
                  <a:cubicBezTo>
                    <a:pt x="99858" y="42315"/>
                    <a:pt x="99831" y="42235"/>
                    <a:pt x="99752" y="42156"/>
                  </a:cubicBezTo>
                  <a:cubicBezTo>
                    <a:pt x="99699" y="42076"/>
                    <a:pt x="99646" y="41997"/>
                    <a:pt x="99566" y="41917"/>
                  </a:cubicBezTo>
                  <a:cubicBezTo>
                    <a:pt x="99487" y="41837"/>
                    <a:pt x="99407" y="41758"/>
                    <a:pt x="99327" y="41705"/>
                  </a:cubicBezTo>
                  <a:cubicBezTo>
                    <a:pt x="99009" y="41439"/>
                    <a:pt x="98664" y="41227"/>
                    <a:pt x="98372" y="41121"/>
                  </a:cubicBezTo>
                  <a:cubicBezTo>
                    <a:pt x="98081" y="41015"/>
                    <a:pt x="97870" y="40989"/>
                    <a:pt x="97868" y="40988"/>
                  </a:cubicBezTo>
                  <a:lnTo>
                    <a:pt x="97868" y="40988"/>
                  </a:lnTo>
                  <a:cubicBezTo>
                    <a:pt x="97870" y="40989"/>
                    <a:pt x="98081" y="41015"/>
                    <a:pt x="98346" y="41174"/>
                  </a:cubicBezTo>
                  <a:cubicBezTo>
                    <a:pt x="98611" y="41307"/>
                    <a:pt x="98956" y="41546"/>
                    <a:pt x="99221" y="41811"/>
                  </a:cubicBezTo>
                  <a:cubicBezTo>
                    <a:pt x="99301" y="41890"/>
                    <a:pt x="99354" y="41970"/>
                    <a:pt x="99407" y="42050"/>
                  </a:cubicBezTo>
                  <a:cubicBezTo>
                    <a:pt x="99460" y="42129"/>
                    <a:pt x="99513" y="42209"/>
                    <a:pt x="99566" y="42288"/>
                  </a:cubicBezTo>
                  <a:cubicBezTo>
                    <a:pt x="99619" y="42368"/>
                    <a:pt x="99672" y="42448"/>
                    <a:pt x="99699" y="42501"/>
                  </a:cubicBezTo>
                  <a:cubicBezTo>
                    <a:pt x="99752" y="42580"/>
                    <a:pt x="99778" y="42660"/>
                    <a:pt x="99805" y="42713"/>
                  </a:cubicBezTo>
                  <a:cubicBezTo>
                    <a:pt x="99831" y="42792"/>
                    <a:pt x="99858" y="42846"/>
                    <a:pt x="99885" y="42899"/>
                  </a:cubicBezTo>
                  <a:cubicBezTo>
                    <a:pt x="99885" y="42952"/>
                    <a:pt x="99911" y="42978"/>
                    <a:pt x="99911" y="43031"/>
                  </a:cubicBezTo>
                  <a:cubicBezTo>
                    <a:pt x="99858" y="43111"/>
                    <a:pt x="99805" y="43190"/>
                    <a:pt x="99725" y="43270"/>
                  </a:cubicBezTo>
                  <a:cubicBezTo>
                    <a:pt x="99699" y="43243"/>
                    <a:pt x="99699" y="43190"/>
                    <a:pt x="99672" y="43137"/>
                  </a:cubicBezTo>
                  <a:cubicBezTo>
                    <a:pt x="99566" y="42978"/>
                    <a:pt x="99407" y="42792"/>
                    <a:pt x="99248" y="42633"/>
                  </a:cubicBezTo>
                  <a:cubicBezTo>
                    <a:pt x="98930" y="42315"/>
                    <a:pt x="98558" y="42050"/>
                    <a:pt x="98558" y="42050"/>
                  </a:cubicBezTo>
                  <a:lnTo>
                    <a:pt x="98558" y="42050"/>
                  </a:lnTo>
                  <a:cubicBezTo>
                    <a:pt x="98558" y="42050"/>
                    <a:pt x="98876" y="42368"/>
                    <a:pt x="99142" y="42739"/>
                  </a:cubicBezTo>
                  <a:cubicBezTo>
                    <a:pt x="99248" y="42925"/>
                    <a:pt x="99354" y="43111"/>
                    <a:pt x="99407" y="43243"/>
                  </a:cubicBezTo>
                  <a:cubicBezTo>
                    <a:pt x="99434" y="43323"/>
                    <a:pt x="99434" y="43376"/>
                    <a:pt x="99434" y="43429"/>
                  </a:cubicBezTo>
                  <a:cubicBezTo>
                    <a:pt x="99460" y="43456"/>
                    <a:pt x="99460" y="43482"/>
                    <a:pt x="99460" y="43482"/>
                  </a:cubicBezTo>
                  <a:lnTo>
                    <a:pt x="99566" y="43482"/>
                  </a:lnTo>
                  <a:cubicBezTo>
                    <a:pt x="98691" y="44464"/>
                    <a:pt x="97258" y="45445"/>
                    <a:pt x="95852" y="46400"/>
                  </a:cubicBezTo>
                  <a:cubicBezTo>
                    <a:pt x="95428" y="46692"/>
                    <a:pt x="94977" y="47011"/>
                    <a:pt x="94552" y="47329"/>
                  </a:cubicBezTo>
                  <a:cubicBezTo>
                    <a:pt x="94552" y="47302"/>
                    <a:pt x="94552" y="47302"/>
                    <a:pt x="94552" y="47302"/>
                  </a:cubicBezTo>
                  <a:cubicBezTo>
                    <a:pt x="94526" y="47196"/>
                    <a:pt x="94526" y="47117"/>
                    <a:pt x="94499" y="47011"/>
                  </a:cubicBezTo>
                  <a:cubicBezTo>
                    <a:pt x="94472" y="46905"/>
                    <a:pt x="94446" y="46798"/>
                    <a:pt x="94419" y="46692"/>
                  </a:cubicBezTo>
                  <a:cubicBezTo>
                    <a:pt x="94366" y="46586"/>
                    <a:pt x="94313" y="46480"/>
                    <a:pt x="94260" y="46374"/>
                  </a:cubicBezTo>
                  <a:cubicBezTo>
                    <a:pt x="94181" y="46294"/>
                    <a:pt x="94128" y="46162"/>
                    <a:pt x="94048" y="46082"/>
                  </a:cubicBezTo>
                  <a:lnTo>
                    <a:pt x="93942" y="45949"/>
                  </a:lnTo>
                  <a:lnTo>
                    <a:pt x="93809" y="45843"/>
                  </a:lnTo>
                  <a:cubicBezTo>
                    <a:pt x="93730" y="45737"/>
                    <a:pt x="93624" y="45684"/>
                    <a:pt x="93544" y="45631"/>
                  </a:cubicBezTo>
                  <a:cubicBezTo>
                    <a:pt x="93438" y="45578"/>
                    <a:pt x="93358" y="45498"/>
                    <a:pt x="93252" y="45472"/>
                  </a:cubicBezTo>
                  <a:cubicBezTo>
                    <a:pt x="93173" y="45419"/>
                    <a:pt x="93066" y="45392"/>
                    <a:pt x="92987" y="45366"/>
                  </a:cubicBezTo>
                  <a:cubicBezTo>
                    <a:pt x="92669" y="45260"/>
                    <a:pt x="92431" y="45233"/>
                    <a:pt x="92430" y="45233"/>
                  </a:cubicBezTo>
                  <a:lnTo>
                    <a:pt x="92430" y="45233"/>
                  </a:lnTo>
                  <a:cubicBezTo>
                    <a:pt x="92431" y="45233"/>
                    <a:pt x="92669" y="45260"/>
                    <a:pt x="92987" y="45419"/>
                  </a:cubicBezTo>
                  <a:cubicBezTo>
                    <a:pt x="93066" y="45445"/>
                    <a:pt x="93146" y="45498"/>
                    <a:pt x="93226" y="45552"/>
                  </a:cubicBezTo>
                  <a:cubicBezTo>
                    <a:pt x="93305" y="45578"/>
                    <a:pt x="93385" y="45658"/>
                    <a:pt x="93464" y="45711"/>
                  </a:cubicBezTo>
                  <a:cubicBezTo>
                    <a:pt x="93544" y="45790"/>
                    <a:pt x="93650" y="45843"/>
                    <a:pt x="93703" y="45923"/>
                  </a:cubicBezTo>
                  <a:lnTo>
                    <a:pt x="93836" y="46056"/>
                  </a:lnTo>
                  <a:lnTo>
                    <a:pt x="93915" y="46188"/>
                  </a:lnTo>
                  <a:cubicBezTo>
                    <a:pt x="93995" y="46268"/>
                    <a:pt x="94021" y="46374"/>
                    <a:pt x="94075" y="46480"/>
                  </a:cubicBezTo>
                  <a:cubicBezTo>
                    <a:pt x="94128" y="46560"/>
                    <a:pt x="94154" y="46666"/>
                    <a:pt x="94181" y="46772"/>
                  </a:cubicBezTo>
                  <a:cubicBezTo>
                    <a:pt x="94207" y="46878"/>
                    <a:pt x="94234" y="46958"/>
                    <a:pt x="94260" y="47064"/>
                  </a:cubicBezTo>
                  <a:cubicBezTo>
                    <a:pt x="94260" y="47143"/>
                    <a:pt x="94260" y="47249"/>
                    <a:pt x="94260" y="47329"/>
                  </a:cubicBezTo>
                  <a:cubicBezTo>
                    <a:pt x="94287" y="47409"/>
                    <a:pt x="94287" y="47462"/>
                    <a:pt x="94260" y="47515"/>
                  </a:cubicBezTo>
                  <a:cubicBezTo>
                    <a:pt x="94234" y="47541"/>
                    <a:pt x="94207" y="47568"/>
                    <a:pt x="94181" y="47594"/>
                  </a:cubicBezTo>
                  <a:cubicBezTo>
                    <a:pt x="94075" y="47674"/>
                    <a:pt x="93968" y="47753"/>
                    <a:pt x="93836" y="47860"/>
                  </a:cubicBezTo>
                  <a:cubicBezTo>
                    <a:pt x="93968" y="47488"/>
                    <a:pt x="93995" y="47117"/>
                    <a:pt x="93862" y="46772"/>
                  </a:cubicBezTo>
                  <a:cubicBezTo>
                    <a:pt x="93570" y="46029"/>
                    <a:pt x="93119" y="45631"/>
                    <a:pt x="92562" y="45552"/>
                  </a:cubicBezTo>
                  <a:cubicBezTo>
                    <a:pt x="92496" y="45543"/>
                    <a:pt x="92430" y="45538"/>
                    <a:pt x="92363" y="45538"/>
                  </a:cubicBezTo>
                  <a:cubicBezTo>
                    <a:pt x="90842" y="45538"/>
                    <a:pt x="89110" y="47757"/>
                    <a:pt x="89034" y="47833"/>
                  </a:cubicBezTo>
                  <a:lnTo>
                    <a:pt x="88901" y="48019"/>
                  </a:lnTo>
                  <a:lnTo>
                    <a:pt x="89060" y="48178"/>
                  </a:lnTo>
                  <a:cubicBezTo>
                    <a:pt x="89856" y="48921"/>
                    <a:pt x="90228" y="49770"/>
                    <a:pt x="90387" y="50194"/>
                  </a:cubicBezTo>
                  <a:cubicBezTo>
                    <a:pt x="90033" y="50343"/>
                    <a:pt x="89706" y="50427"/>
                    <a:pt x="89404" y="50427"/>
                  </a:cubicBezTo>
                  <a:cubicBezTo>
                    <a:pt x="89276" y="50427"/>
                    <a:pt x="89153" y="50412"/>
                    <a:pt x="89034" y="50380"/>
                  </a:cubicBezTo>
                  <a:cubicBezTo>
                    <a:pt x="88636" y="50247"/>
                    <a:pt x="88318" y="49876"/>
                    <a:pt x="88105" y="49213"/>
                  </a:cubicBezTo>
                  <a:cubicBezTo>
                    <a:pt x="87495" y="47302"/>
                    <a:pt x="89485" y="43748"/>
                    <a:pt x="93464" y="39688"/>
                  </a:cubicBezTo>
                  <a:cubicBezTo>
                    <a:pt x="93570" y="39635"/>
                    <a:pt x="93677" y="39609"/>
                    <a:pt x="93783" y="39609"/>
                  </a:cubicBezTo>
                  <a:cubicBezTo>
                    <a:pt x="93862" y="39609"/>
                    <a:pt x="93942" y="39582"/>
                    <a:pt x="93995" y="39582"/>
                  </a:cubicBezTo>
                  <a:cubicBezTo>
                    <a:pt x="94075" y="39582"/>
                    <a:pt x="94128" y="39609"/>
                    <a:pt x="94207" y="39609"/>
                  </a:cubicBezTo>
                  <a:cubicBezTo>
                    <a:pt x="94260" y="39609"/>
                    <a:pt x="94340" y="39635"/>
                    <a:pt x="94393" y="39662"/>
                  </a:cubicBezTo>
                  <a:cubicBezTo>
                    <a:pt x="94446" y="39688"/>
                    <a:pt x="94499" y="39715"/>
                    <a:pt x="94552" y="39742"/>
                  </a:cubicBezTo>
                  <a:cubicBezTo>
                    <a:pt x="94658" y="39795"/>
                    <a:pt x="94738" y="39848"/>
                    <a:pt x="94764" y="39901"/>
                  </a:cubicBezTo>
                  <a:cubicBezTo>
                    <a:pt x="94817" y="39927"/>
                    <a:pt x="94844" y="39954"/>
                    <a:pt x="94844" y="39954"/>
                  </a:cubicBezTo>
                  <a:cubicBezTo>
                    <a:pt x="94844" y="39954"/>
                    <a:pt x="94817" y="39927"/>
                    <a:pt x="94791" y="39901"/>
                  </a:cubicBezTo>
                  <a:cubicBezTo>
                    <a:pt x="94738" y="39848"/>
                    <a:pt x="94685" y="39768"/>
                    <a:pt x="94579" y="39688"/>
                  </a:cubicBezTo>
                  <a:cubicBezTo>
                    <a:pt x="94526" y="39662"/>
                    <a:pt x="94472" y="39635"/>
                    <a:pt x="94419" y="39609"/>
                  </a:cubicBezTo>
                  <a:cubicBezTo>
                    <a:pt x="94366" y="39556"/>
                    <a:pt x="94313" y="39529"/>
                    <a:pt x="94234" y="39503"/>
                  </a:cubicBezTo>
                  <a:cubicBezTo>
                    <a:pt x="94154" y="39476"/>
                    <a:pt x="94101" y="39476"/>
                    <a:pt x="94021" y="39450"/>
                  </a:cubicBezTo>
                  <a:cubicBezTo>
                    <a:pt x="93942" y="39450"/>
                    <a:pt x="93862" y="39450"/>
                    <a:pt x="93783" y="39423"/>
                  </a:cubicBezTo>
                  <a:cubicBezTo>
                    <a:pt x="93730" y="39423"/>
                    <a:pt x="93677" y="39450"/>
                    <a:pt x="93624" y="39450"/>
                  </a:cubicBezTo>
                  <a:lnTo>
                    <a:pt x="93624" y="39423"/>
                  </a:lnTo>
                  <a:cubicBezTo>
                    <a:pt x="93624" y="39397"/>
                    <a:pt x="93624" y="39344"/>
                    <a:pt x="93624" y="39237"/>
                  </a:cubicBezTo>
                  <a:cubicBezTo>
                    <a:pt x="93677" y="39211"/>
                    <a:pt x="93756" y="39184"/>
                    <a:pt x="93809" y="39158"/>
                  </a:cubicBezTo>
                  <a:cubicBezTo>
                    <a:pt x="93906" y="39119"/>
                    <a:pt x="94018" y="39094"/>
                    <a:pt x="94112" y="39094"/>
                  </a:cubicBezTo>
                  <a:cubicBezTo>
                    <a:pt x="94146" y="39094"/>
                    <a:pt x="94179" y="39098"/>
                    <a:pt x="94207" y="39105"/>
                  </a:cubicBezTo>
                  <a:cubicBezTo>
                    <a:pt x="94340" y="39131"/>
                    <a:pt x="94419" y="39158"/>
                    <a:pt x="94419" y="39158"/>
                  </a:cubicBezTo>
                  <a:cubicBezTo>
                    <a:pt x="94419" y="39158"/>
                    <a:pt x="94340" y="39105"/>
                    <a:pt x="94234" y="39052"/>
                  </a:cubicBezTo>
                  <a:cubicBezTo>
                    <a:pt x="94156" y="39013"/>
                    <a:pt x="94036" y="38988"/>
                    <a:pt x="93914" y="38988"/>
                  </a:cubicBezTo>
                  <a:cubicBezTo>
                    <a:pt x="93870" y="38988"/>
                    <a:pt x="93825" y="38992"/>
                    <a:pt x="93783" y="38999"/>
                  </a:cubicBezTo>
                  <a:cubicBezTo>
                    <a:pt x="93730" y="38999"/>
                    <a:pt x="93703" y="38999"/>
                    <a:pt x="93650" y="39025"/>
                  </a:cubicBezTo>
                  <a:cubicBezTo>
                    <a:pt x="93703" y="38362"/>
                    <a:pt x="93809" y="37062"/>
                    <a:pt x="93756" y="36319"/>
                  </a:cubicBezTo>
                  <a:cubicBezTo>
                    <a:pt x="93862" y="36187"/>
                    <a:pt x="93968" y="36080"/>
                    <a:pt x="94075" y="35974"/>
                  </a:cubicBezTo>
                  <a:cubicBezTo>
                    <a:pt x="95083" y="34993"/>
                    <a:pt x="96250" y="34091"/>
                    <a:pt x="97178" y="32923"/>
                  </a:cubicBezTo>
                  <a:cubicBezTo>
                    <a:pt x="97629" y="32340"/>
                    <a:pt x="98054" y="31650"/>
                    <a:pt x="98240" y="30881"/>
                  </a:cubicBezTo>
                  <a:cubicBezTo>
                    <a:pt x="98425" y="30111"/>
                    <a:pt x="98346" y="29289"/>
                    <a:pt x="98080" y="28599"/>
                  </a:cubicBezTo>
                  <a:cubicBezTo>
                    <a:pt x="97948" y="28254"/>
                    <a:pt x="97789" y="27962"/>
                    <a:pt x="97656" y="27644"/>
                  </a:cubicBezTo>
                  <a:cubicBezTo>
                    <a:pt x="97523" y="27352"/>
                    <a:pt x="97391" y="27060"/>
                    <a:pt x="97258" y="26769"/>
                  </a:cubicBezTo>
                  <a:cubicBezTo>
                    <a:pt x="97258" y="26742"/>
                    <a:pt x="97258" y="26742"/>
                    <a:pt x="97258" y="26716"/>
                  </a:cubicBezTo>
                  <a:close/>
                  <a:moveTo>
                    <a:pt x="42448" y="53935"/>
                  </a:moveTo>
                  <a:lnTo>
                    <a:pt x="42448" y="53935"/>
                  </a:lnTo>
                  <a:cubicBezTo>
                    <a:pt x="42448" y="53935"/>
                    <a:pt x="42183" y="54068"/>
                    <a:pt x="41732" y="54306"/>
                  </a:cubicBezTo>
                  <a:cubicBezTo>
                    <a:pt x="42209" y="54068"/>
                    <a:pt x="42448" y="53935"/>
                    <a:pt x="42448" y="53935"/>
                  </a:cubicBezTo>
                  <a:close/>
                  <a:moveTo>
                    <a:pt x="92703" y="52816"/>
                  </a:moveTo>
                  <a:cubicBezTo>
                    <a:pt x="92727" y="52816"/>
                    <a:pt x="92751" y="52818"/>
                    <a:pt x="92775" y="52821"/>
                  </a:cubicBezTo>
                  <a:cubicBezTo>
                    <a:pt x="93040" y="52874"/>
                    <a:pt x="93252" y="53086"/>
                    <a:pt x="93385" y="53510"/>
                  </a:cubicBezTo>
                  <a:cubicBezTo>
                    <a:pt x="93491" y="53829"/>
                    <a:pt x="93464" y="54147"/>
                    <a:pt x="93385" y="54439"/>
                  </a:cubicBezTo>
                  <a:lnTo>
                    <a:pt x="93305" y="54439"/>
                  </a:lnTo>
                  <a:cubicBezTo>
                    <a:pt x="93146" y="54386"/>
                    <a:pt x="92934" y="54306"/>
                    <a:pt x="92775" y="54121"/>
                  </a:cubicBezTo>
                  <a:cubicBezTo>
                    <a:pt x="92615" y="53961"/>
                    <a:pt x="92509" y="53723"/>
                    <a:pt x="92483" y="53537"/>
                  </a:cubicBezTo>
                  <a:cubicBezTo>
                    <a:pt x="92430" y="53351"/>
                    <a:pt x="92430" y="53219"/>
                    <a:pt x="92430" y="53219"/>
                  </a:cubicBezTo>
                  <a:cubicBezTo>
                    <a:pt x="92430" y="53219"/>
                    <a:pt x="92403" y="53351"/>
                    <a:pt x="92430" y="53537"/>
                  </a:cubicBezTo>
                  <a:cubicBezTo>
                    <a:pt x="92430" y="53723"/>
                    <a:pt x="92483" y="53988"/>
                    <a:pt x="92642" y="54227"/>
                  </a:cubicBezTo>
                  <a:cubicBezTo>
                    <a:pt x="92775" y="54465"/>
                    <a:pt x="93040" y="54625"/>
                    <a:pt x="93226" y="54704"/>
                  </a:cubicBezTo>
                  <a:cubicBezTo>
                    <a:pt x="93252" y="54704"/>
                    <a:pt x="93252" y="54704"/>
                    <a:pt x="93279" y="54731"/>
                  </a:cubicBezTo>
                  <a:cubicBezTo>
                    <a:pt x="93146" y="55023"/>
                    <a:pt x="92960" y="55288"/>
                    <a:pt x="92801" y="55474"/>
                  </a:cubicBezTo>
                  <a:cubicBezTo>
                    <a:pt x="92562" y="55659"/>
                    <a:pt x="92297" y="55845"/>
                    <a:pt x="92032" y="56031"/>
                  </a:cubicBezTo>
                  <a:cubicBezTo>
                    <a:pt x="92032" y="55978"/>
                    <a:pt x="92005" y="55925"/>
                    <a:pt x="92005" y="55872"/>
                  </a:cubicBezTo>
                  <a:cubicBezTo>
                    <a:pt x="91952" y="55712"/>
                    <a:pt x="91846" y="55474"/>
                    <a:pt x="91713" y="55288"/>
                  </a:cubicBezTo>
                  <a:cubicBezTo>
                    <a:pt x="91581" y="55102"/>
                    <a:pt x="91422" y="54916"/>
                    <a:pt x="91315" y="54810"/>
                  </a:cubicBezTo>
                  <a:cubicBezTo>
                    <a:pt x="91184" y="54705"/>
                    <a:pt x="91078" y="54625"/>
                    <a:pt x="91077" y="54625"/>
                  </a:cubicBezTo>
                  <a:lnTo>
                    <a:pt x="91077" y="54625"/>
                  </a:lnTo>
                  <a:cubicBezTo>
                    <a:pt x="91078" y="54625"/>
                    <a:pt x="91183" y="54705"/>
                    <a:pt x="91262" y="54837"/>
                  </a:cubicBezTo>
                  <a:cubicBezTo>
                    <a:pt x="91369" y="54970"/>
                    <a:pt x="91475" y="55182"/>
                    <a:pt x="91581" y="55367"/>
                  </a:cubicBezTo>
                  <a:cubicBezTo>
                    <a:pt x="91660" y="55580"/>
                    <a:pt x="91713" y="55792"/>
                    <a:pt x="91713" y="55925"/>
                  </a:cubicBezTo>
                  <a:cubicBezTo>
                    <a:pt x="91740" y="56004"/>
                    <a:pt x="91740" y="56084"/>
                    <a:pt x="91740" y="56137"/>
                  </a:cubicBezTo>
                  <a:cubicBezTo>
                    <a:pt x="91740" y="56163"/>
                    <a:pt x="91740" y="56190"/>
                    <a:pt x="91740" y="56190"/>
                  </a:cubicBezTo>
                  <a:cubicBezTo>
                    <a:pt x="91713" y="56216"/>
                    <a:pt x="91687" y="56216"/>
                    <a:pt x="91660" y="56243"/>
                  </a:cubicBezTo>
                  <a:cubicBezTo>
                    <a:pt x="91422" y="55792"/>
                    <a:pt x="90944" y="55023"/>
                    <a:pt x="90467" y="54545"/>
                  </a:cubicBezTo>
                  <a:cubicBezTo>
                    <a:pt x="91054" y="53804"/>
                    <a:pt x="92061" y="52816"/>
                    <a:pt x="92703" y="52816"/>
                  </a:cubicBezTo>
                  <a:close/>
                  <a:moveTo>
                    <a:pt x="99407" y="44650"/>
                  </a:moveTo>
                  <a:cubicBezTo>
                    <a:pt x="99566" y="45737"/>
                    <a:pt x="99885" y="48204"/>
                    <a:pt x="99672" y="49239"/>
                  </a:cubicBezTo>
                  <a:cubicBezTo>
                    <a:pt x="99646" y="49186"/>
                    <a:pt x="99646" y="49106"/>
                    <a:pt x="99619" y="49053"/>
                  </a:cubicBezTo>
                  <a:cubicBezTo>
                    <a:pt x="99487" y="48735"/>
                    <a:pt x="99301" y="48417"/>
                    <a:pt x="99142" y="48204"/>
                  </a:cubicBezTo>
                  <a:cubicBezTo>
                    <a:pt x="98983" y="47992"/>
                    <a:pt x="98850" y="47886"/>
                    <a:pt x="98850" y="47886"/>
                  </a:cubicBezTo>
                  <a:lnTo>
                    <a:pt x="98850" y="47886"/>
                  </a:lnTo>
                  <a:cubicBezTo>
                    <a:pt x="98850" y="47886"/>
                    <a:pt x="98956" y="48019"/>
                    <a:pt x="99089" y="48231"/>
                  </a:cubicBezTo>
                  <a:cubicBezTo>
                    <a:pt x="99221" y="48470"/>
                    <a:pt x="99354" y="48788"/>
                    <a:pt x="99460" y="49106"/>
                  </a:cubicBezTo>
                  <a:cubicBezTo>
                    <a:pt x="99487" y="49266"/>
                    <a:pt x="99513" y="49451"/>
                    <a:pt x="99540" y="49584"/>
                  </a:cubicBezTo>
                  <a:cubicBezTo>
                    <a:pt x="99540" y="49637"/>
                    <a:pt x="99540" y="49690"/>
                    <a:pt x="99540" y="49717"/>
                  </a:cubicBezTo>
                  <a:cubicBezTo>
                    <a:pt x="99036" y="51494"/>
                    <a:pt x="97948" y="52078"/>
                    <a:pt x="96595" y="52794"/>
                  </a:cubicBezTo>
                  <a:cubicBezTo>
                    <a:pt x="95746" y="53245"/>
                    <a:pt x="94791" y="53749"/>
                    <a:pt x="93862" y="54598"/>
                  </a:cubicBezTo>
                  <a:cubicBezTo>
                    <a:pt x="93968" y="54227"/>
                    <a:pt x="94021" y="53776"/>
                    <a:pt x="93862" y="53351"/>
                  </a:cubicBezTo>
                  <a:cubicBezTo>
                    <a:pt x="93650" y="52741"/>
                    <a:pt x="93305" y="52396"/>
                    <a:pt x="92854" y="52343"/>
                  </a:cubicBezTo>
                  <a:cubicBezTo>
                    <a:pt x="92801" y="52335"/>
                    <a:pt x="92748" y="52331"/>
                    <a:pt x="92694" y="52331"/>
                  </a:cubicBezTo>
                  <a:cubicBezTo>
                    <a:pt x="91503" y="52331"/>
                    <a:pt x="90088" y="54211"/>
                    <a:pt x="89936" y="54439"/>
                  </a:cubicBezTo>
                  <a:lnTo>
                    <a:pt x="89777" y="54651"/>
                  </a:lnTo>
                  <a:lnTo>
                    <a:pt x="89989" y="54784"/>
                  </a:lnTo>
                  <a:cubicBezTo>
                    <a:pt x="90440" y="55129"/>
                    <a:pt x="90944" y="55978"/>
                    <a:pt x="91209" y="56482"/>
                  </a:cubicBezTo>
                  <a:cubicBezTo>
                    <a:pt x="90828" y="56648"/>
                    <a:pt x="90447" y="56751"/>
                    <a:pt x="90104" y="56751"/>
                  </a:cubicBezTo>
                  <a:cubicBezTo>
                    <a:pt x="90065" y="56751"/>
                    <a:pt x="90027" y="56750"/>
                    <a:pt x="89989" y="56747"/>
                  </a:cubicBezTo>
                  <a:cubicBezTo>
                    <a:pt x="89724" y="56694"/>
                    <a:pt x="89511" y="56588"/>
                    <a:pt x="89352" y="56323"/>
                  </a:cubicBezTo>
                  <a:cubicBezTo>
                    <a:pt x="88132" y="54386"/>
                    <a:pt x="90095" y="52210"/>
                    <a:pt x="91528" y="50619"/>
                  </a:cubicBezTo>
                  <a:cubicBezTo>
                    <a:pt x="91634" y="50486"/>
                    <a:pt x="91740" y="50380"/>
                    <a:pt x="91846" y="50247"/>
                  </a:cubicBezTo>
                  <a:cubicBezTo>
                    <a:pt x="92536" y="49823"/>
                    <a:pt x="93226" y="49292"/>
                    <a:pt x="93836" y="48788"/>
                  </a:cubicBezTo>
                  <a:cubicBezTo>
                    <a:pt x="94128" y="48576"/>
                    <a:pt x="94393" y="48364"/>
                    <a:pt x="94632" y="48178"/>
                  </a:cubicBezTo>
                  <a:cubicBezTo>
                    <a:pt x="95162" y="47807"/>
                    <a:pt x="95693" y="47409"/>
                    <a:pt x="96276" y="47011"/>
                  </a:cubicBezTo>
                  <a:cubicBezTo>
                    <a:pt x="97391" y="46241"/>
                    <a:pt x="98531" y="45472"/>
                    <a:pt x="99407" y="44650"/>
                  </a:cubicBezTo>
                  <a:close/>
                  <a:moveTo>
                    <a:pt x="96276" y="53802"/>
                  </a:moveTo>
                  <a:lnTo>
                    <a:pt x="96276" y="53802"/>
                  </a:lnTo>
                  <a:cubicBezTo>
                    <a:pt x="96303" y="54359"/>
                    <a:pt x="96223" y="55421"/>
                    <a:pt x="95560" y="56986"/>
                  </a:cubicBezTo>
                  <a:cubicBezTo>
                    <a:pt x="95507" y="57092"/>
                    <a:pt x="95454" y="57198"/>
                    <a:pt x="95401" y="57278"/>
                  </a:cubicBezTo>
                  <a:cubicBezTo>
                    <a:pt x="95321" y="57171"/>
                    <a:pt x="95242" y="57012"/>
                    <a:pt x="95136" y="56880"/>
                  </a:cubicBezTo>
                  <a:cubicBezTo>
                    <a:pt x="95003" y="56667"/>
                    <a:pt x="94817" y="56482"/>
                    <a:pt x="94685" y="56349"/>
                  </a:cubicBezTo>
                  <a:cubicBezTo>
                    <a:pt x="94605" y="56296"/>
                    <a:pt x="94552" y="56243"/>
                    <a:pt x="94499" y="56216"/>
                  </a:cubicBezTo>
                  <a:cubicBezTo>
                    <a:pt x="94446" y="56190"/>
                    <a:pt x="94420" y="56164"/>
                    <a:pt x="94419" y="56163"/>
                  </a:cubicBezTo>
                  <a:lnTo>
                    <a:pt x="94419" y="56163"/>
                  </a:lnTo>
                  <a:cubicBezTo>
                    <a:pt x="94420" y="56164"/>
                    <a:pt x="94446" y="56190"/>
                    <a:pt x="94472" y="56216"/>
                  </a:cubicBezTo>
                  <a:cubicBezTo>
                    <a:pt x="94526" y="56243"/>
                    <a:pt x="94579" y="56323"/>
                    <a:pt x="94632" y="56376"/>
                  </a:cubicBezTo>
                  <a:cubicBezTo>
                    <a:pt x="94764" y="56535"/>
                    <a:pt x="94897" y="56747"/>
                    <a:pt x="95003" y="56959"/>
                  </a:cubicBezTo>
                  <a:cubicBezTo>
                    <a:pt x="95109" y="57171"/>
                    <a:pt x="95189" y="57384"/>
                    <a:pt x="95268" y="57569"/>
                  </a:cubicBezTo>
                  <a:cubicBezTo>
                    <a:pt x="95162" y="57702"/>
                    <a:pt x="95083" y="57835"/>
                    <a:pt x="94977" y="57967"/>
                  </a:cubicBezTo>
                  <a:cubicBezTo>
                    <a:pt x="94950" y="57888"/>
                    <a:pt x="94923" y="57808"/>
                    <a:pt x="94870" y="57755"/>
                  </a:cubicBezTo>
                  <a:cubicBezTo>
                    <a:pt x="94791" y="57569"/>
                    <a:pt x="94685" y="57410"/>
                    <a:pt x="94579" y="57304"/>
                  </a:cubicBezTo>
                  <a:cubicBezTo>
                    <a:pt x="94499" y="57172"/>
                    <a:pt x="94419" y="57118"/>
                    <a:pt x="94419" y="57118"/>
                  </a:cubicBezTo>
                  <a:lnTo>
                    <a:pt x="94419" y="57118"/>
                  </a:lnTo>
                  <a:cubicBezTo>
                    <a:pt x="94419" y="57118"/>
                    <a:pt x="94472" y="57198"/>
                    <a:pt x="94552" y="57331"/>
                  </a:cubicBezTo>
                  <a:cubicBezTo>
                    <a:pt x="94605" y="57437"/>
                    <a:pt x="94685" y="57622"/>
                    <a:pt x="94711" y="57808"/>
                  </a:cubicBezTo>
                  <a:cubicBezTo>
                    <a:pt x="94764" y="57941"/>
                    <a:pt x="94764" y="58073"/>
                    <a:pt x="94791" y="58180"/>
                  </a:cubicBezTo>
                  <a:cubicBezTo>
                    <a:pt x="94685" y="58286"/>
                    <a:pt x="94579" y="58365"/>
                    <a:pt x="94472" y="58445"/>
                  </a:cubicBezTo>
                  <a:cubicBezTo>
                    <a:pt x="94340" y="58286"/>
                    <a:pt x="94181" y="58047"/>
                    <a:pt x="94021" y="57808"/>
                  </a:cubicBezTo>
                  <a:cubicBezTo>
                    <a:pt x="93756" y="57278"/>
                    <a:pt x="93571" y="56694"/>
                    <a:pt x="93570" y="56694"/>
                  </a:cubicBezTo>
                  <a:lnTo>
                    <a:pt x="93570" y="56694"/>
                  </a:lnTo>
                  <a:cubicBezTo>
                    <a:pt x="93571" y="56694"/>
                    <a:pt x="93677" y="57304"/>
                    <a:pt x="93889" y="57861"/>
                  </a:cubicBezTo>
                  <a:cubicBezTo>
                    <a:pt x="93995" y="58153"/>
                    <a:pt x="94128" y="58418"/>
                    <a:pt x="94260" y="58604"/>
                  </a:cubicBezTo>
                  <a:cubicBezTo>
                    <a:pt x="93756" y="58922"/>
                    <a:pt x="93173" y="59161"/>
                    <a:pt x="92403" y="59426"/>
                  </a:cubicBezTo>
                  <a:cubicBezTo>
                    <a:pt x="92456" y="59188"/>
                    <a:pt x="92456" y="58949"/>
                    <a:pt x="92297" y="58710"/>
                  </a:cubicBezTo>
                  <a:cubicBezTo>
                    <a:pt x="92191" y="58498"/>
                    <a:pt x="92005" y="58365"/>
                    <a:pt x="91793" y="58312"/>
                  </a:cubicBezTo>
                  <a:cubicBezTo>
                    <a:pt x="91660" y="58286"/>
                    <a:pt x="91528" y="58286"/>
                    <a:pt x="91395" y="58286"/>
                  </a:cubicBezTo>
                  <a:cubicBezTo>
                    <a:pt x="91660" y="57914"/>
                    <a:pt x="91846" y="57596"/>
                    <a:pt x="92005" y="57331"/>
                  </a:cubicBezTo>
                  <a:cubicBezTo>
                    <a:pt x="92191" y="57012"/>
                    <a:pt x="92297" y="56800"/>
                    <a:pt x="92350" y="56694"/>
                  </a:cubicBezTo>
                  <a:cubicBezTo>
                    <a:pt x="93332" y="56110"/>
                    <a:pt x="94128" y="55367"/>
                    <a:pt x="94287" y="55235"/>
                  </a:cubicBezTo>
                  <a:cubicBezTo>
                    <a:pt x="94950" y="54598"/>
                    <a:pt x="95613" y="54174"/>
                    <a:pt x="96276" y="53802"/>
                  </a:cubicBezTo>
                  <a:close/>
                  <a:moveTo>
                    <a:pt x="91524" y="58773"/>
                  </a:moveTo>
                  <a:cubicBezTo>
                    <a:pt x="91573" y="58773"/>
                    <a:pt x="91618" y="58778"/>
                    <a:pt x="91660" y="58790"/>
                  </a:cubicBezTo>
                  <a:cubicBezTo>
                    <a:pt x="91740" y="58816"/>
                    <a:pt x="91820" y="58869"/>
                    <a:pt x="91873" y="58949"/>
                  </a:cubicBezTo>
                  <a:cubicBezTo>
                    <a:pt x="92005" y="59188"/>
                    <a:pt x="91926" y="59426"/>
                    <a:pt x="91793" y="59586"/>
                  </a:cubicBezTo>
                  <a:cubicBezTo>
                    <a:pt x="91713" y="59559"/>
                    <a:pt x="91634" y="59506"/>
                    <a:pt x="91554" y="59426"/>
                  </a:cubicBezTo>
                  <a:cubicBezTo>
                    <a:pt x="91475" y="59320"/>
                    <a:pt x="91422" y="59214"/>
                    <a:pt x="91395" y="59108"/>
                  </a:cubicBezTo>
                  <a:cubicBezTo>
                    <a:pt x="91369" y="59002"/>
                    <a:pt x="91369" y="58949"/>
                    <a:pt x="91369" y="58949"/>
                  </a:cubicBezTo>
                  <a:cubicBezTo>
                    <a:pt x="91369" y="58949"/>
                    <a:pt x="91342" y="59002"/>
                    <a:pt x="91342" y="59108"/>
                  </a:cubicBezTo>
                  <a:cubicBezTo>
                    <a:pt x="91315" y="59214"/>
                    <a:pt x="91342" y="59373"/>
                    <a:pt x="91422" y="59506"/>
                  </a:cubicBezTo>
                  <a:cubicBezTo>
                    <a:pt x="91448" y="59586"/>
                    <a:pt x="91501" y="59665"/>
                    <a:pt x="91554" y="59718"/>
                  </a:cubicBezTo>
                  <a:cubicBezTo>
                    <a:pt x="91077" y="59877"/>
                    <a:pt x="90573" y="60037"/>
                    <a:pt x="90042" y="60275"/>
                  </a:cubicBezTo>
                  <a:cubicBezTo>
                    <a:pt x="90281" y="59904"/>
                    <a:pt x="90520" y="59586"/>
                    <a:pt x="90732" y="59267"/>
                  </a:cubicBezTo>
                  <a:cubicBezTo>
                    <a:pt x="90838" y="59135"/>
                    <a:pt x="90918" y="59029"/>
                    <a:pt x="90997" y="58896"/>
                  </a:cubicBezTo>
                  <a:cubicBezTo>
                    <a:pt x="91161" y="58834"/>
                    <a:pt x="91358" y="58773"/>
                    <a:pt x="91524" y="58773"/>
                  </a:cubicBezTo>
                  <a:close/>
                  <a:moveTo>
                    <a:pt x="85956" y="0"/>
                  </a:moveTo>
                  <a:lnTo>
                    <a:pt x="85903" y="27"/>
                  </a:lnTo>
                  <a:cubicBezTo>
                    <a:pt x="85903" y="18"/>
                    <a:pt x="85895" y="15"/>
                    <a:pt x="85882" y="15"/>
                  </a:cubicBezTo>
                  <a:cubicBezTo>
                    <a:pt x="85856" y="15"/>
                    <a:pt x="85815" y="27"/>
                    <a:pt x="85797" y="27"/>
                  </a:cubicBezTo>
                  <a:lnTo>
                    <a:pt x="85612" y="53"/>
                  </a:lnTo>
                  <a:cubicBezTo>
                    <a:pt x="85452" y="106"/>
                    <a:pt x="85240" y="159"/>
                    <a:pt x="85108" y="213"/>
                  </a:cubicBezTo>
                  <a:cubicBezTo>
                    <a:pt x="84948" y="292"/>
                    <a:pt x="84816" y="372"/>
                    <a:pt x="84683" y="451"/>
                  </a:cubicBezTo>
                  <a:cubicBezTo>
                    <a:pt x="84152" y="770"/>
                    <a:pt x="83728" y="1194"/>
                    <a:pt x="83330" y="1619"/>
                  </a:cubicBezTo>
                  <a:cubicBezTo>
                    <a:pt x="82932" y="2043"/>
                    <a:pt x="82561" y="2494"/>
                    <a:pt x="82189" y="2945"/>
                  </a:cubicBezTo>
                  <a:cubicBezTo>
                    <a:pt x="81500" y="3874"/>
                    <a:pt x="80836" y="4855"/>
                    <a:pt x="80200" y="5837"/>
                  </a:cubicBezTo>
                  <a:cubicBezTo>
                    <a:pt x="79589" y="6818"/>
                    <a:pt x="78953" y="7826"/>
                    <a:pt x="78316" y="8835"/>
                  </a:cubicBezTo>
                  <a:cubicBezTo>
                    <a:pt x="78210" y="8994"/>
                    <a:pt x="78104" y="9153"/>
                    <a:pt x="77998" y="9339"/>
                  </a:cubicBezTo>
                  <a:lnTo>
                    <a:pt x="77945" y="9339"/>
                  </a:lnTo>
                  <a:cubicBezTo>
                    <a:pt x="77785" y="9392"/>
                    <a:pt x="77520" y="9498"/>
                    <a:pt x="77122" y="9551"/>
                  </a:cubicBezTo>
                  <a:cubicBezTo>
                    <a:pt x="76379" y="9710"/>
                    <a:pt x="75239" y="9737"/>
                    <a:pt x="73726" y="9896"/>
                  </a:cubicBezTo>
                  <a:cubicBezTo>
                    <a:pt x="73010" y="10002"/>
                    <a:pt x="72082" y="10135"/>
                    <a:pt x="71233" y="10612"/>
                  </a:cubicBezTo>
                  <a:cubicBezTo>
                    <a:pt x="70437" y="11090"/>
                    <a:pt x="69641" y="11647"/>
                    <a:pt x="68818" y="12283"/>
                  </a:cubicBezTo>
                  <a:cubicBezTo>
                    <a:pt x="67996" y="12920"/>
                    <a:pt x="67120" y="13636"/>
                    <a:pt x="66245" y="14406"/>
                  </a:cubicBezTo>
                  <a:cubicBezTo>
                    <a:pt x="65821" y="14777"/>
                    <a:pt x="65370" y="15175"/>
                    <a:pt x="64892" y="15573"/>
                  </a:cubicBezTo>
                  <a:cubicBezTo>
                    <a:pt x="64441" y="15971"/>
                    <a:pt x="63990" y="16396"/>
                    <a:pt x="63512" y="16793"/>
                  </a:cubicBezTo>
                  <a:cubicBezTo>
                    <a:pt x="61576" y="18412"/>
                    <a:pt x="59400" y="20136"/>
                    <a:pt x="57145" y="21967"/>
                  </a:cubicBezTo>
                  <a:cubicBezTo>
                    <a:pt x="56005" y="22895"/>
                    <a:pt x="54864" y="23877"/>
                    <a:pt x="53723" y="24912"/>
                  </a:cubicBezTo>
                  <a:cubicBezTo>
                    <a:pt x="53139" y="25442"/>
                    <a:pt x="52529" y="25946"/>
                    <a:pt x="52105" y="26742"/>
                  </a:cubicBezTo>
                  <a:cubicBezTo>
                    <a:pt x="51893" y="27087"/>
                    <a:pt x="51707" y="27458"/>
                    <a:pt x="51548" y="27803"/>
                  </a:cubicBezTo>
                  <a:cubicBezTo>
                    <a:pt x="51362" y="28175"/>
                    <a:pt x="51203" y="28546"/>
                    <a:pt x="51044" y="28917"/>
                  </a:cubicBezTo>
                  <a:cubicBezTo>
                    <a:pt x="49770" y="31862"/>
                    <a:pt x="48629" y="34940"/>
                    <a:pt x="47489" y="38070"/>
                  </a:cubicBezTo>
                  <a:cubicBezTo>
                    <a:pt x="46905" y="39635"/>
                    <a:pt x="46321" y="41227"/>
                    <a:pt x="45738" y="42792"/>
                  </a:cubicBezTo>
                  <a:lnTo>
                    <a:pt x="45525" y="43350"/>
                  </a:lnTo>
                  <a:lnTo>
                    <a:pt x="45393" y="43641"/>
                  </a:lnTo>
                  <a:lnTo>
                    <a:pt x="45340" y="43694"/>
                  </a:lnTo>
                  <a:cubicBezTo>
                    <a:pt x="45340" y="43721"/>
                    <a:pt x="45340" y="43721"/>
                    <a:pt x="45340" y="43721"/>
                  </a:cubicBezTo>
                  <a:lnTo>
                    <a:pt x="45313" y="43748"/>
                  </a:lnTo>
                  <a:lnTo>
                    <a:pt x="45260" y="43880"/>
                  </a:lnTo>
                  <a:cubicBezTo>
                    <a:pt x="45048" y="44199"/>
                    <a:pt x="44809" y="44517"/>
                    <a:pt x="44544" y="44809"/>
                  </a:cubicBezTo>
                  <a:cubicBezTo>
                    <a:pt x="43987" y="45392"/>
                    <a:pt x="43350" y="45896"/>
                    <a:pt x="42687" y="46374"/>
                  </a:cubicBezTo>
                  <a:cubicBezTo>
                    <a:pt x="41997" y="46825"/>
                    <a:pt x="41281" y="47249"/>
                    <a:pt x="40538" y="47647"/>
                  </a:cubicBezTo>
                  <a:cubicBezTo>
                    <a:pt x="40193" y="47860"/>
                    <a:pt x="39795" y="48019"/>
                    <a:pt x="39424" y="48231"/>
                  </a:cubicBezTo>
                  <a:lnTo>
                    <a:pt x="38840" y="48549"/>
                  </a:lnTo>
                  <a:lnTo>
                    <a:pt x="38283" y="48894"/>
                  </a:lnTo>
                  <a:cubicBezTo>
                    <a:pt x="36824" y="49823"/>
                    <a:pt x="35524" y="50884"/>
                    <a:pt x="34224" y="51972"/>
                  </a:cubicBezTo>
                  <a:cubicBezTo>
                    <a:pt x="32950" y="53059"/>
                    <a:pt x="31730" y="54174"/>
                    <a:pt x="30536" y="55314"/>
                  </a:cubicBezTo>
                  <a:cubicBezTo>
                    <a:pt x="29926" y="55872"/>
                    <a:pt x="29342" y="56429"/>
                    <a:pt x="28759" y="57012"/>
                  </a:cubicBezTo>
                  <a:cubicBezTo>
                    <a:pt x="28175" y="57569"/>
                    <a:pt x="27618" y="58153"/>
                    <a:pt x="27034" y="58684"/>
                  </a:cubicBezTo>
                  <a:cubicBezTo>
                    <a:pt x="24726" y="60806"/>
                    <a:pt x="22312" y="62690"/>
                    <a:pt x="20004" y="64467"/>
                  </a:cubicBezTo>
                  <a:cubicBezTo>
                    <a:pt x="17696" y="66245"/>
                    <a:pt x="15467" y="67863"/>
                    <a:pt x="13425" y="69375"/>
                  </a:cubicBezTo>
                  <a:cubicBezTo>
                    <a:pt x="11355" y="70861"/>
                    <a:pt x="9472" y="72214"/>
                    <a:pt x="7800" y="73434"/>
                  </a:cubicBezTo>
                  <a:cubicBezTo>
                    <a:pt x="6102" y="74628"/>
                    <a:pt x="4643" y="75663"/>
                    <a:pt x="3450" y="76591"/>
                  </a:cubicBezTo>
                  <a:cubicBezTo>
                    <a:pt x="2282" y="77493"/>
                    <a:pt x="1433" y="78289"/>
                    <a:pt x="850" y="78846"/>
                  </a:cubicBezTo>
                  <a:cubicBezTo>
                    <a:pt x="292" y="79430"/>
                    <a:pt x="1" y="79748"/>
                    <a:pt x="1" y="79748"/>
                  </a:cubicBezTo>
                  <a:cubicBezTo>
                    <a:pt x="1" y="79748"/>
                    <a:pt x="372" y="79509"/>
                    <a:pt x="1035" y="79085"/>
                  </a:cubicBezTo>
                  <a:cubicBezTo>
                    <a:pt x="1699" y="78634"/>
                    <a:pt x="2654" y="77997"/>
                    <a:pt x="3874" y="77148"/>
                  </a:cubicBezTo>
                  <a:cubicBezTo>
                    <a:pt x="6288" y="75424"/>
                    <a:pt x="9764" y="72983"/>
                    <a:pt x="13876" y="70012"/>
                  </a:cubicBezTo>
                  <a:cubicBezTo>
                    <a:pt x="15945" y="68526"/>
                    <a:pt x="18173" y="66881"/>
                    <a:pt x="20508" y="65130"/>
                  </a:cubicBezTo>
                  <a:cubicBezTo>
                    <a:pt x="22763" y="63406"/>
                    <a:pt x="25124" y="61575"/>
                    <a:pt x="27459" y="59480"/>
                  </a:cubicBezTo>
                  <a:cubicBezTo>
                    <a:pt x="27538" y="59426"/>
                    <a:pt x="27644" y="59347"/>
                    <a:pt x="27751" y="59294"/>
                  </a:cubicBezTo>
                  <a:cubicBezTo>
                    <a:pt x="28122" y="59055"/>
                    <a:pt x="28520" y="58816"/>
                    <a:pt x="28971" y="58551"/>
                  </a:cubicBezTo>
                  <a:cubicBezTo>
                    <a:pt x="29395" y="58312"/>
                    <a:pt x="29873" y="58073"/>
                    <a:pt x="30350" y="57835"/>
                  </a:cubicBezTo>
                  <a:cubicBezTo>
                    <a:pt x="30855" y="57596"/>
                    <a:pt x="31359" y="57331"/>
                    <a:pt x="31889" y="57118"/>
                  </a:cubicBezTo>
                  <a:cubicBezTo>
                    <a:pt x="32420" y="56880"/>
                    <a:pt x="32977" y="56667"/>
                    <a:pt x="33508" y="56482"/>
                  </a:cubicBezTo>
                  <a:cubicBezTo>
                    <a:pt x="33799" y="56376"/>
                    <a:pt x="34065" y="56296"/>
                    <a:pt x="34356" y="56216"/>
                  </a:cubicBezTo>
                  <a:cubicBezTo>
                    <a:pt x="34622" y="56137"/>
                    <a:pt x="34914" y="56057"/>
                    <a:pt x="35179" y="56004"/>
                  </a:cubicBezTo>
                  <a:cubicBezTo>
                    <a:pt x="35736" y="55845"/>
                    <a:pt x="36293" y="55818"/>
                    <a:pt x="36850" y="55818"/>
                  </a:cubicBezTo>
                  <a:cubicBezTo>
                    <a:pt x="37407" y="55818"/>
                    <a:pt x="37938" y="55739"/>
                    <a:pt x="38442" y="55606"/>
                  </a:cubicBezTo>
                  <a:cubicBezTo>
                    <a:pt x="38920" y="55500"/>
                    <a:pt x="39397" y="55341"/>
                    <a:pt x="39795" y="55182"/>
                  </a:cubicBezTo>
                  <a:cubicBezTo>
                    <a:pt x="40617" y="54863"/>
                    <a:pt x="41281" y="54545"/>
                    <a:pt x="41732" y="54306"/>
                  </a:cubicBezTo>
                  <a:lnTo>
                    <a:pt x="41732" y="54306"/>
                  </a:lnTo>
                  <a:cubicBezTo>
                    <a:pt x="41281" y="54519"/>
                    <a:pt x="40591" y="54837"/>
                    <a:pt x="39768" y="55102"/>
                  </a:cubicBezTo>
                  <a:cubicBezTo>
                    <a:pt x="39344" y="55261"/>
                    <a:pt x="38893" y="55394"/>
                    <a:pt x="38415" y="55500"/>
                  </a:cubicBezTo>
                  <a:cubicBezTo>
                    <a:pt x="37978" y="55592"/>
                    <a:pt x="37540" y="55664"/>
                    <a:pt x="37067" y="55664"/>
                  </a:cubicBezTo>
                  <a:cubicBezTo>
                    <a:pt x="36996" y="55664"/>
                    <a:pt x="36923" y="55663"/>
                    <a:pt x="36850" y="55659"/>
                  </a:cubicBezTo>
                  <a:cubicBezTo>
                    <a:pt x="36731" y="55653"/>
                    <a:pt x="36608" y="55650"/>
                    <a:pt x="36482" y="55650"/>
                  </a:cubicBezTo>
                  <a:cubicBezTo>
                    <a:pt x="36048" y="55650"/>
                    <a:pt x="35584" y="55689"/>
                    <a:pt x="35152" y="55792"/>
                  </a:cubicBezTo>
                  <a:cubicBezTo>
                    <a:pt x="34861" y="55845"/>
                    <a:pt x="34569" y="55925"/>
                    <a:pt x="34277" y="56004"/>
                  </a:cubicBezTo>
                  <a:cubicBezTo>
                    <a:pt x="34012" y="56084"/>
                    <a:pt x="33720" y="56163"/>
                    <a:pt x="33428" y="56243"/>
                  </a:cubicBezTo>
                  <a:cubicBezTo>
                    <a:pt x="32871" y="56429"/>
                    <a:pt x="32314" y="56641"/>
                    <a:pt x="31783" y="56853"/>
                  </a:cubicBezTo>
                  <a:cubicBezTo>
                    <a:pt x="31253" y="57065"/>
                    <a:pt x="30722" y="57278"/>
                    <a:pt x="30218" y="57516"/>
                  </a:cubicBezTo>
                  <a:cubicBezTo>
                    <a:pt x="29714" y="57755"/>
                    <a:pt x="29236" y="57994"/>
                    <a:pt x="28785" y="58233"/>
                  </a:cubicBezTo>
                  <a:lnTo>
                    <a:pt x="28759" y="58233"/>
                  </a:lnTo>
                  <a:cubicBezTo>
                    <a:pt x="28971" y="58047"/>
                    <a:pt x="29157" y="57835"/>
                    <a:pt x="29369" y="57649"/>
                  </a:cubicBezTo>
                  <a:cubicBezTo>
                    <a:pt x="29953" y="57092"/>
                    <a:pt x="30536" y="56508"/>
                    <a:pt x="31120" y="55951"/>
                  </a:cubicBezTo>
                  <a:cubicBezTo>
                    <a:pt x="32314" y="54837"/>
                    <a:pt x="33561" y="53749"/>
                    <a:pt x="34807" y="52688"/>
                  </a:cubicBezTo>
                  <a:cubicBezTo>
                    <a:pt x="36081" y="51627"/>
                    <a:pt x="37407" y="50566"/>
                    <a:pt x="38787" y="49690"/>
                  </a:cubicBezTo>
                  <a:lnTo>
                    <a:pt x="39317" y="49372"/>
                  </a:lnTo>
                  <a:lnTo>
                    <a:pt x="39848" y="49080"/>
                  </a:lnTo>
                  <a:cubicBezTo>
                    <a:pt x="40219" y="48868"/>
                    <a:pt x="40591" y="48682"/>
                    <a:pt x="40989" y="48470"/>
                  </a:cubicBezTo>
                  <a:cubicBezTo>
                    <a:pt x="41732" y="48072"/>
                    <a:pt x="42475" y="47647"/>
                    <a:pt x="43191" y="47143"/>
                  </a:cubicBezTo>
                  <a:cubicBezTo>
                    <a:pt x="43907" y="46666"/>
                    <a:pt x="44570" y="46135"/>
                    <a:pt x="45154" y="45498"/>
                  </a:cubicBezTo>
                  <a:cubicBezTo>
                    <a:pt x="45234" y="45949"/>
                    <a:pt x="45366" y="46507"/>
                    <a:pt x="45499" y="47064"/>
                  </a:cubicBezTo>
                  <a:cubicBezTo>
                    <a:pt x="45658" y="47647"/>
                    <a:pt x="45844" y="48231"/>
                    <a:pt x="46003" y="48655"/>
                  </a:cubicBezTo>
                  <a:cubicBezTo>
                    <a:pt x="46083" y="48868"/>
                    <a:pt x="46162" y="49027"/>
                    <a:pt x="46215" y="49160"/>
                  </a:cubicBezTo>
                  <a:cubicBezTo>
                    <a:pt x="46268" y="49266"/>
                    <a:pt x="46295" y="49345"/>
                    <a:pt x="46295" y="49345"/>
                  </a:cubicBezTo>
                  <a:cubicBezTo>
                    <a:pt x="46295" y="49345"/>
                    <a:pt x="46268" y="49266"/>
                    <a:pt x="46242" y="49160"/>
                  </a:cubicBezTo>
                  <a:cubicBezTo>
                    <a:pt x="46189" y="49027"/>
                    <a:pt x="46136" y="48841"/>
                    <a:pt x="46083" y="48629"/>
                  </a:cubicBezTo>
                  <a:cubicBezTo>
                    <a:pt x="45950" y="48204"/>
                    <a:pt x="45844" y="47621"/>
                    <a:pt x="45738" y="47011"/>
                  </a:cubicBezTo>
                  <a:cubicBezTo>
                    <a:pt x="45658" y="46427"/>
                    <a:pt x="45605" y="45817"/>
                    <a:pt x="45578" y="45392"/>
                  </a:cubicBezTo>
                  <a:cubicBezTo>
                    <a:pt x="45552" y="45260"/>
                    <a:pt x="45552" y="45154"/>
                    <a:pt x="45552" y="45074"/>
                  </a:cubicBezTo>
                  <a:cubicBezTo>
                    <a:pt x="45738" y="44835"/>
                    <a:pt x="45897" y="44623"/>
                    <a:pt x="46056" y="44358"/>
                  </a:cubicBezTo>
                  <a:lnTo>
                    <a:pt x="46136" y="44199"/>
                  </a:lnTo>
                  <a:lnTo>
                    <a:pt x="46162" y="44172"/>
                  </a:lnTo>
                  <a:cubicBezTo>
                    <a:pt x="46162" y="44145"/>
                    <a:pt x="46162" y="44172"/>
                    <a:pt x="46189" y="44119"/>
                  </a:cubicBezTo>
                  <a:lnTo>
                    <a:pt x="46215" y="44066"/>
                  </a:lnTo>
                  <a:cubicBezTo>
                    <a:pt x="46268" y="44437"/>
                    <a:pt x="46348" y="44835"/>
                    <a:pt x="46454" y="45233"/>
                  </a:cubicBezTo>
                  <a:cubicBezTo>
                    <a:pt x="46534" y="45552"/>
                    <a:pt x="46640" y="45870"/>
                    <a:pt x="46746" y="46162"/>
                  </a:cubicBezTo>
                  <a:cubicBezTo>
                    <a:pt x="46799" y="46294"/>
                    <a:pt x="46825" y="46427"/>
                    <a:pt x="46905" y="46560"/>
                  </a:cubicBezTo>
                  <a:cubicBezTo>
                    <a:pt x="46958" y="46692"/>
                    <a:pt x="46985" y="46825"/>
                    <a:pt x="47038" y="46931"/>
                  </a:cubicBezTo>
                  <a:cubicBezTo>
                    <a:pt x="47144" y="47170"/>
                    <a:pt x="47250" y="47329"/>
                    <a:pt x="47329" y="47462"/>
                  </a:cubicBezTo>
                  <a:cubicBezTo>
                    <a:pt x="47276" y="47329"/>
                    <a:pt x="47197" y="47143"/>
                    <a:pt x="47117" y="46905"/>
                  </a:cubicBezTo>
                  <a:cubicBezTo>
                    <a:pt x="47064" y="46798"/>
                    <a:pt x="47038" y="46666"/>
                    <a:pt x="47011" y="46533"/>
                  </a:cubicBezTo>
                  <a:cubicBezTo>
                    <a:pt x="46958" y="46400"/>
                    <a:pt x="46931" y="46268"/>
                    <a:pt x="46878" y="46109"/>
                  </a:cubicBezTo>
                  <a:cubicBezTo>
                    <a:pt x="46825" y="45817"/>
                    <a:pt x="46746" y="45498"/>
                    <a:pt x="46693" y="45180"/>
                  </a:cubicBezTo>
                  <a:cubicBezTo>
                    <a:pt x="46587" y="44543"/>
                    <a:pt x="46560" y="43880"/>
                    <a:pt x="46534" y="43403"/>
                  </a:cubicBezTo>
                  <a:cubicBezTo>
                    <a:pt x="46534" y="43376"/>
                    <a:pt x="46534" y="43323"/>
                    <a:pt x="46534" y="43270"/>
                  </a:cubicBezTo>
                  <a:lnTo>
                    <a:pt x="46613" y="43137"/>
                  </a:lnTo>
                  <a:cubicBezTo>
                    <a:pt x="47223" y="41546"/>
                    <a:pt x="47780" y="39954"/>
                    <a:pt x="48338" y="38389"/>
                  </a:cubicBezTo>
                  <a:cubicBezTo>
                    <a:pt x="49505" y="35258"/>
                    <a:pt x="50619" y="32181"/>
                    <a:pt x="51893" y="29289"/>
                  </a:cubicBezTo>
                  <a:cubicBezTo>
                    <a:pt x="52025" y="28917"/>
                    <a:pt x="52211" y="28573"/>
                    <a:pt x="52370" y="28228"/>
                  </a:cubicBezTo>
                  <a:cubicBezTo>
                    <a:pt x="52529" y="27856"/>
                    <a:pt x="52715" y="27538"/>
                    <a:pt x="52901" y="27193"/>
                  </a:cubicBezTo>
                  <a:cubicBezTo>
                    <a:pt x="53219" y="26609"/>
                    <a:pt x="53803" y="26105"/>
                    <a:pt x="54333" y="25575"/>
                  </a:cubicBezTo>
                  <a:cubicBezTo>
                    <a:pt x="55447" y="24567"/>
                    <a:pt x="56615" y="23612"/>
                    <a:pt x="57729" y="22683"/>
                  </a:cubicBezTo>
                  <a:cubicBezTo>
                    <a:pt x="59957" y="20826"/>
                    <a:pt x="62106" y="19102"/>
                    <a:pt x="64070" y="17457"/>
                  </a:cubicBezTo>
                  <a:cubicBezTo>
                    <a:pt x="64547" y="17032"/>
                    <a:pt x="65025" y="16608"/>
                    <a:pt x="65476" y="16210"/>
                  </a:cubicBezTo>
                  <a:cubicBezTo>
                    <a:pt x="65927" y="15812"/>
                    <a:pt x="66351" y="15414"/>
                    <a:pt x="66802" y="15016"/>
                  </a:cubicBezTo>
                  <a:cubicBezTo>
                    <a:pt x="67678" y="14273"/>
                    <a:pt x="68500" y="13557"/>
                    <a:pt x="69296" y="12947"/>
                  </a:cubicBezTo>
                  <a:cubicBezTo>
                    <a:pt x="69747" y="12602"/>
                    <a:pt x="70171" y="12257"/>
                    <a:pt x="70596" y="11965"/>
                  </a:cubicBezTo>
                  <a:cubicBezTo>
                    <a:pt x="70649" y="12045"/>
                    <a:pt x="70702" y="12098"/>
                    <a:pt x="70755" y="12151"/>
                  </a:cubicBezTo>
                  <a:cubicBezTo>
                    <a:pt x="70888" y="12283"/>
                    <a:pt x="70994" y="12416"/>
                    <a:pt x="71100" y="12496"/>
                  </a:cubicBezTo>
                  <a:cubicBezTo>
                    <a:pt x="71180" y="12575"/>
                    <a:pt x="71259" y="12602"/>
                    <a:pt x="71259" y="12602"/>
                  </a:cubicBezTo>
                  <a:cubicBezTo>
                    <a:pt x="71259" y="12602"/>
                    <a:pt x="71206" y="12549"/>
                    <a:pt x="71126" y="12443"/>
                  </a:cubicBezTo>
                  <a:cubicBezTo>
                    <a:pt x="71047" y="12363"/>
                    <a:pt x="70967" y="12204"/>
                    <a:pt x="70914" y="12071"/>
                  </a:cubicBezTo>
                  <a:cubicBezTo>
                    <a:pt x="70861" y="11992"/>
                    <a:pt x="70835" y="11912"/>
                    <a:pt x="70808" y="11832"/>
                  </a:cubicBezTo>
                  <a:cubicBezTo>
                    <a:pt x="70941" y="11726"/>
                    <a:pt x="71100" y="11647"/>
                    <a:pt x="71259" y="11541"/>
                  </a:cubicBezTo>
                  <a:cubicBezTo>
                    <a:pt x="71339" y="11726"/>
                    <a:pt x="71445" y="11965"/>
                    <a:pt x="71524" y="12177"/>
                  </a:cubicBezTo>
                  <a:cubicBezTo>
                    <a:pt x="71657" y="12443"/>
                    <a:pt x="71790" y="12708"/>
                    <a:pt x="71922" y="12894"/>
                  </a:cubicBezTo>
                  <a:cubicBezTo>
                    <a:pt x="72028" y="13079"/>
                    <a:pt x="72135" y="13185"/>
                    <a:pt x="72135" y="13185"/>
                  </a:cubicBezTo>
                  <a:cubicBezTo>
                    <a:pt x="72135" y="13185"/>
                    <a:pt x="72055" y="13053"/>
                    <a:pt x="71949" y="12867"/>
                  </a:cubicBezTo>
                  <a:cubicBezTo>
                    <a:pt x="71869" y="12681"/>
                    <a:pt x="71763" y="12390"/>
                    <a:pt x="71684" y="12124"/>
                  </a:cubicBezTo>
                  <a:cubicBezTo>
                    <a:pt x="71604" y="11859"/>
                    <a:pt x="71551" y="11594"/>
                    <a:pt x="71498" y="11381"/>
                  </a:cubicBezTo>
                  <a:cubicBezTo>
                    <a:pt x="71551" y="11355"/>
                    <a:pt x="71577" y="11328"/>
                    <a:pt x="71631" y="11302"/>
                  </a:cubicBezTo>
                  <a:cubicBezTo>
                    <a:pt x="71763" y="11222"/>
                    <a:pt x="71922" y="11169"/>
                    <a:pt x="72055" y="11090"/>
                  </a:cubicBezTo>
                  <a:cubicBezTo>
                    <a:pt x="72055" y="11249"/>
                    <a:pt x="72082" y="11435"/>
                    <a:pt x="72108" y="11620"/>
                  </a:cubicBezTo>
                  <a:cubicBezTo>
                    <a:pt x="72188" y="11886"/>
                    <a:pt x="72267" y="12124"/>
                    <a:pt x="72373" y="12310"/>
                  </a:cubicBezTo>
                  <a:cubicBezTo>
                    <a:pt x="72453" y="12496"/>
                    <a:pt x="72506" y="12602"/>
                    <a:pt x="72506" y="12602"/>
                  </a:cubicBezTo>
                  <a:cubicBezTo>
                    <a:pt x="72506" y="12602"/>
                    <a:pt x="72479" y="12469"/>
                    <a:pt x="72400" y="12283"/>
                  </a:cubicBezTo>
                  <a:cubicBezTo>
                    <a:pt x="72347" y="12098"/>
                    <a:pt x="72294" y="11859"/>
                    <a:pt x="72294" y="11594"/>
                  </a:cubicBezTo>
                  <a:cubicBezTo>
                    <a:pt x="72267" y="11381"/>
                    <a:pt x="72294" y="11169"/>
                    <a:pt x="72320" y="10984"/>
                  </a:cubicBezTo>
                  <a:cubicBezTo>
                    <a:pt x="72506" y="10930"/>
                    <a:pt x="72718" y="10877"/>
                    <a:pt x="72904" y="10824"/>
                  </a:cubicBezTo>
                  <a:cubicBezTo>
                    <a:pt x="72904" y="10904"/>
                    <a:pt x="72930" y="10984"/>
                    <a:pt x="72930" y="11063"/>
                  </a:cubicBezTo>
                  <a:cubicBezTo>
                    <a:pt x="72984" y="11381"/>
                    <a:pt x="72957" y="11700"/>
                    <a:pt x="72957" y="11700"/>
                  </a:cubicBezTo>
                  <a:cubicBezTo>
                    <a:pt x="72957" y="11700"/>
                    <a:pt x="73063" y="11408"/>
                    <a:pt x="73090" y="11063"/>
                  </a:cubicBezTo>
                  <a:cubicBezTo>
                    <a:pt x="73116" y="10957"/>
                    <a:pt x="73116" y="10877"/>
                    <a:pt x="73116" y="10798"/>
                  </a:cubicBezTo>
                  <a:cubicBezTo>
                    <a:pt x="73196" y="10771"/>
                    <a:pt x="73275" y="10745"/>
                    <a:pt x="73355" y="10745"/>
                  </a:cubicBezTo>
                  <a:cubicBezTo>
                    <a:pt x="73381" y="10984"/>
                    <a:pt x="73381" y="11275"/>
                    <a:pt x="73355" y="11594"/>
                  </a:cubicBezTo>
                  <a:cubicBezTo>
                    <a:pt x="73328" y="11912"/>
                    <a:pt x="73275" y="12204"/>
                    <a:pt x="73196" y="12443"/>
                  </a:cubicBezTo>
                  <a:cubicBezTo>
                    <a:pt x="73169" y="12496"/>
                    <a:pt x="73143" y="12549"/>
                    <a:pt x="73143" y="12575"/>
                  </a:cubicBezTo>
                  <a:cubicBezTo>
                    <a:pt x="73116" y="12628"/>
                    <a:pt x="73090" y="12655"/>
                    <a:pt x="73063" y="12708"/>
                  </a:cubicBezTo>
                  <a:cubicBezTo>
                    <a:pt x="73037" y="12761"/>
                    <a:pt x="73010" y="12788"/>
                    <a:pt x="73010" y="12788"/>
                  </a:cubicBezTo>
                  <a:cubicBezTo>
                    <a:pt x="73010" y="12788"/>
                    <a:pt x="73037" y="12761"/>
                    <a:pt x="73090" y="12708"/>
                  </a:cubicBezTo>
                  <a:cubicBezTo>
                    <a:pt x="73116" y="12681"/>
                    <a:pt x="73143" y="12655"/>
                    <a:pt x="73169" y="12602"/>
                  </a:cubicBezTo>
                  <a:cubicBezTo>
                    <a:pt x="73169" y="12549"/>
                    <a:pt x="73222" y="12522"/>
                    <a:pt x="73249" y="12443"/>
                  </a:cubicBezTo>
                  <a:cubicBezTo>
                    <a:pt x="73355" y="12230"/>
                    <a:pt x="73435" y="11939"/>
                    <a:pt x="73514" y="11620"/>
                  </a:cubicBezTo>
                  <a:cubicBezTo>
                    <a:pt x="73594" y="11275"/>
                    <a:pt x="73620" y="10957"/>
                    <a:pt x="73647" y="10692"/>
                  </a:cubicBezTo>
                  <a:cubicBezTo>
                    <a:pt x="73700" y="10692"/>
                    <a:pt x="73779" y="10692"/>
                    <a:pt x="73832" y="10665"/>
                  </a:cubicBezTo>
                  <a:cubicBezTo>
                    <a:pt x="75239" y="10506"/>
                    <a:pt x="76406" y="10453"/>
                    <a:pt x="77228" y="10294"/>
                  </a:cubicBezTo>
                  <a:lnTo>
                    <a:pt x="77228" y="10294"/>
                  </a:lnTo>
                  <a:cubicBezTo>
                    <a:pt x="77043" y="10506"/>
                    <a:pt x="76857" y="10745"/>
                    <a:pt x="76698" y="11010"/>
                  </a:cubicBezTo>
                  <a:cubicBezTo>
                    <a:pt x="76538" y="11275"/>
                    <a:pt x="76353" y="11541"/>
                    <a:pt x="76220" y="11806"/>
                  </a:cubicBezTo>
                  <a:cubicBezTo>
                    <a:pt x="75000" y="13955"/>
                    <a:pt x="73992" y="16210"/>
                    <a:pt x="72798" y="18385"/>
                  </a:cubicBezTo>
                  <a:cubicBezTo>
                    <a:pt x="72506" y="18916"/>
                    <a:pt x="72188" y="19446"/>
                    <a:pt x="71816" y="19871"/>
                  </a:cubicBezTo>
                  <a:cubicBezTo>
                    <a:pt x="71418" y="20348"/>
                    <a:pt x="70994" y="20799"/>
                    <a:pt x="70569" y="21277"/>
                  </a:cubicBezTo>
                  <a:cubicBezTo>
                    <a:pt x="69720" y="22179"/>
                    <a:pt x="68818" y="23081"/>
                    <a:pt x="67916" y="23956"/>
                  </a:cubicBezTo>
                  <a:cubicBezTo>
                    <a:pt x="66988" y="24832"/>
                    <a:pt x="66059" y="25707"/>
                    <a:pt x="65078" y="26503"/>
                  </a:cubicBezTo>
                  <a:cubicBezTo>
                    <a:pt x="64839" y="26689"/>
                    <a:pt x="64574" y="26875"/>
                    <a:pt x="64335" y="27060"/>
                  </a:cubicBezTo>
                  <a:lnTo>
                    <a:pt x="63937" y="27326"/>
                  </a:lnTo>
                  <a:cubicBezTo>
                    <a:pt x="63778" y="27458"/>
                    <a:pt x="63672" y="27511"/>
                    <a:pt x="63539" y="27644"/>
                  </a:cubicBezTo>
                  <a:cubicBezTo>
                    <a:pt x="62982" y="28095"/>
                    <a:pt x="62531" y="28546"/>
                    <a:pt x="62080" y="29024"/>
                  </a:cubicBezTo>
                  <a:cubicBezTo>
                    <a:pt x="60276" y="30907"/>
                    <a:pt x="58631" y="32923"/>
                    <a:pt x="57039" y="35019"/>
                  </a:cubicBezTo>
                  <a:cubicBezTo>
                    <a:pt x="55474" y="37089"/>
                    <a:pt x="53962" y="39211"/>
                    <a:pt x="52609" y="41439"/>
                  </a:cubicBezTo>
                  <a:cubicBezTo>
                    <a:pt x="51946" y="42580"/>
                    <a:pt x="51309" y="43721"/>
                    <a:pt x="50778" y="44915"/>
                  </a:cubicBezTo>
                  <a:cubicBezTo>
                    <a:pt x="50513" y="45525"/>
                    <a:pt x="50248" y="46109"/>
                    <a:pt x="50062" y="46772"/>
                  </a:cubicBezTo>
                  <a:cubicBezTo>
                    <a:pt x="50009" y="46931"/>
                    <a:pt x="49982" y="47090"/>
                    <a:pt x="49929" y="47249"/>
                  </a:cubicBezTo>
                  <a:lnTo>
                    <a:pt x="49876" y="47515"/>
                  </a:lnTo>
                  <a:cubicBezTo>
                    <a:pt x="49850" y="47621"/>
                    <a:pt x="49850" y="47674"/>
                    <a:pt x="49850" y="47753"/>
                  </a:cubicBezTo>
                  <a:cubicBezTo>
                    <a:pt x="49797" y="48072"/>
                    <a:pt x="49744" y="48390"/>
                    <a:pt x="49717" y="48709"/>
                  </a:cubicBezTo>
                  <a:cubicBezTo>
                    <a:pt x="49584" y="50035"/>
                    <a:pt x="49558" y="51308"/>
                    <a:pt x="49584" y="52582"/>
                  </a:cubicBezTo>
                  <a:cubicBezTo>
                    <a:pt x="49531" y="52555"/>
                    <a:pt x="49478" y="52502"/>
                    <a:pt x="49425" y="52476"/>
                  </a:cubicBezTo>
                  <a:cubicBezTo>
                    <a:pt x="49319" y="52396"/>
                    <a:pt x="49240" y="52290"/>
                    <a:pt x="49133" y="52184"/>
                  </a:cubicBezTo>
                  <a:cubicBezTo>
                    <a:pt x="49001" y="52104"/>
                    <a:pt x="48921" y="51972"/>
                    <a:pt x="48789" y="51839"/>
                  </a:cubicBezTo>
                  <a:cubicBezTo>
                    <a:pt x="48682" y="51733"/>
                    <a:pt x="48576" y="51600"/>
                    <a:pt x="48470" y="51468"/>
                  </a:cubicBezTo>
                  <a:cubicBezTo>
                    <a:pt x="48364" y="51335"/>
                    <a:pt x="48258" y="51202"/>
                    <a:pt x="48152" y="51043"/>
                  </a:cubicBezTo>
                  <a:cubicBezTo>
                    <a:pt x="47754" y="50486"/>
                    <a:pt x="47436" y="49849"/>
                    <a:pt x="47197" y="49372"/>
                  </a:cubicBezTo>
                  <a:cubicBezTo>
                    <a:pt x="46985" y="48894"/>
                    <a:pt x="46852" y="48550"/>
                    <a:pt x="46852" y="48549"/>
                  </a:cubicBezTo>
                  <a:lnTo>
                    <a:pt x="46852" y="48549"/>
                  </a:lnTo>
                  <a:cubicBezTo>
                    <a:pt x="46852" y="48550"/>
                    <a:pt x="46958" y="48894"/>
                    <a:pt x="47144" y="49398"/>
                  </a:cubicBezTo>
                  <a:cubicBezTo>
                    <a:pt x="47356" y="49876"/>
                    <a:pt x="47648" y="50539"/>
                    <a:pt x="48019" y="51149"/>
                  </a:cubicBezTo>
                  <a:cubicBezTo>
                    <a:pt x="48125" y="51282"/>
                    <a:pt x="48205" y="51441"/>
                    <a:pt x="48311" y="51574"/>
                  </a:cubicBezTo>
                  <a:cubicBezTo>
                    <a:pt x="48417" y="51733"/>
                    <a:pt x="48523" y="51866"/>
                    <a:pt x="48629" y="51998"/>
                  </a:cubicBezTo>
                  <a:cubicBezTo>
                    <a:pt x="48735" y="52131"/>
                    <a:pt x="48842" y="52263"/>
                    <a:pt x="48948" y="52370"/>
                  </a:cubicBezTo>
                  <a:cubicBezTo>
                    <a:pt x="49054" y="52476"/>
                    <a:pt x="49133" y="52582"/>
                    <a:pt x="49240" y="52688"/>
                  </a:cubicBezTo>
                  <a:cubicBezTo>
                    <a:pt x="49372" y="52794"/>
                    <a:pt x="49505" y="52900"/>
                    <a:pt x="49611" y="52980"/>
                  </a:cubicBezTo>
                  <a:cubicBezTo>
                    <a:pt x="49637" y="54121"/>
                    <a:pt x="49717" y="55261"/>
                    <a:pt x="49797" y="56376"/>
                  </a:cubicBezTo>
                  <a:cubicBezTo>
                    <a:pt x="49823" y="56959"/>
                    <a:pt x="49876" y="57543"/>
                    <a:pt x="49929" y="58100"/>
                  </a:cubicBezTo>
                  <a:cubicBezTo>
                    <a:pt x="49876" y="58047"/>
                    <a:pt x="49823" y="57994"/>
                    <a:pt x="49797" y="57941"/>
                  </a:cubicBezTo>
                  <a:cubicBezTo>
                    <a:pt x="49691" y="57835"/>
                    <a:pt x="49584" y="57702"/>
                    <a:pt x="49478" y="57543"/>
                  </a:cubicBezTo>
                  <a:cubicBezTo>
                    <a:pt x="49372" y="57410"/>
                    <a:pt x="49266" y="57251"/>
                    <a:pt x="49160" y="57092"/>
                  </a:cubicBezTo>
                  <a:cubicBezTo>
                    <a:pt x="48921" y="56774"/>
                    <a:pt x="48709" y="56429"/>
                    <a:pt x="48470" y="56057"/>
                  </a:cubicBezTo>
                  <a:cubicBezTo>
                    <a:pt x="47595" y="54625"/>
                    <a:pt x="46852" y="53113"/>
                    <a:pt x="46852" y="53112"/>
                  </a:cubicBezTo>
                  <a:lnTo>
                    <a:pt x="46852" y="53112"/>
                  </a:lnTo>
                  <a:cubicBezTo>
                    <a:pt x="46852" y="53113"/>
                    <a:pt x="47515" y="54651"/>
                    <a:pt x="48338" y="56137"/>
                  </a:cubicBezTo>
                  <a:cubicBezTo>
                    <a:pt x="48735" y="56880"/>
                    <a:pt x="49186" y="57596"/>
                    <a:pt x="49584" y="58127"/>
                  </a:cubicBezTo>
                  <a:cubicBezTo>
                    <a:pt x="49664" y="58259"/>
                    <a:pt x="49770" y="58365"/>
                    <a:pt x="49850" y="58471"/>
                  </a:cubicBezTo>
                  <a:cubicBezTo>
                    <a:pt x="49903" y="58498"/>
                    <a:pt x="49929" y="58551"/>
                    <a:pt x="49956" y="58578"/>
                  </a:cubicBezTo>
                  <a:cubicBezTo>
                    <a:pt x="50009" y="59055"/>
                    <a:pt x="50035" y="59533"/>
                    <a:pt x="50062" y="60010"/>
                  </a:cubicBezTo>
                  <a:cubicBezTo>
                    <a:pt x="49982" y="60090"/>
                    <a:pt x="49903" y="60143"/>
                    <a:pt x="49770" y="60222"/>
                  </a:cubicBezTo>
                  <a:cubicBezTo>
                    <a:pt x="49399" y="60514"/>
                    <a:pt x="48815" y="60886"/>
                    <a:pt x="48125" y="61337"/>
                  </a:cubicBezTo>
                  <a:cubicBezTo>
                    <a:pt x="47754" y="61549"/>
                    <a:pt x="47382" y="61788"/>
                    <a:pt x="46958" y="62026"/>
                  </a:cubicBezTo>
                  <a:cubicBezTo>
                    <a:pt x="46560" y="62265"/>
                    <a:pt x="46109" y="62477"/>
                    <a:pt x="45632" y="62716"/>
                  </a:cubicBezTo>
                  <a:cubicBezTo>
                    <a:pt x="45419" y="62849"/>
                    <a:pt x="45181" y="62981"/>
                    <a:pt x="44968" y="63141"/>
                  </a:cubicBezTo>
                  <a:cubicBezTo>
                    <a:pt x="44862" y="63220"/>
                    <a:pt x="44730" y="63300"/>
                    <a:pt x="44623" y="63379"/>
                  </a:cubicBezTo>
                  <a:lnTo>
                    <a:pt x="44305" y="63645"/>
                  </a:lnTo>
                  <a:cubicBezTo>
                    <a:pt x="44093" y="63804"/>
                    <a:pt x="43881" y="63990"/>
                    <a:pt x="43668" y="64175"/>
                  </a:cubicBezTo>
                  <a:cubicBezTo>
                    <a:pt x="43456" y="64334"/>
                    <a:pt x="43244" y="64520"/>
                    <a:pt x="43032" y="64706"/>
                  </a:cubicBezTo>
                  <a:cubicBezTo>
                    <a:pt x="41387" y="66218"/>
                    <a:pt x="39848" y="67810"/>
                    <a:pt x="38707" y="69004"/>
                  </a:cubicBezTo>
                  <a:cubicBezTo>
                    <a:pt x="37567" y="70224"/>
                    <a:pt x="36824" y="71046"/>
                    <a:pt x="36824" y="71046"/>
                  </a:cubicBezTo>
                  <a:cubicBezTo>
                    <a:pt x="36824" y="71046"/>
                    <a:pt x="37567" y="70224"/>
                    <a:pt x="38734" y="69057"/>
                  </a:cubicBezTo>
                  <a:cubicBezTo>
                    <a:pt x="39901" y="67863"/>
                    <a:pt x="41493" y="66298"/>
                    <a:pt x="43164" y="64838"/>
                  </a:cubicBezTo>
                  <a:cubicBezTo>
                    <a:pt x="43350" y="64653"/>
                    <a:pt x="43562" y="64494"/>
                    <a:pt x="43774" y="64308"/>
                  </a:cubicBezTo>
                  <a:cubicBezTo>
                    <a:pt x="43987" y="64122"/>
                    <a:pt x="44199" y="63963"/>
                    <a:pt x="44438" y="63804"/>
                  </a:cubicBezTo>
                  <a:lnTo>
                    <a:pt x="44756" y="63539"/>
                  </a:lnTo>
                  <a:cubicBezTo>
                    <a:pt x="44862" y="63485"/>
                    <a:pt x="44968" y="63406"/>
                    <a:pt x="45074" y="63326"/>
                  </a:cubicBezTo>
                  <a:cubicBezTo>
                    <a:pt x="45287" y="63167"/>
                    <a:pt x="45525" y="63034"/>
                    <a:pt x="45738" y="62928"/>
                  </a:cubicBezTo>
                  <a:cubicBezTo>
                    <a:pt x="46215" y="62690"/>
                    <a:pt x="46666" y="62477"/>
                    <a:pt x="47091" y="62239"/>
                  </a:cubicBezTo>
                  <a:cubicBezTo>
                    <a:pt x="47515" y="62026"/>
                    <a:pt x="47913" y="61788"/>
                    <a:pt x="48258" y="61575"/>
                  </a:cubicBezTo>
                  <a:cubicBezTo>
                    <a:pt x="49054" y="61098"/>
                    <a:pt x="49691" y="60673"/>
                    <a:pt x="50088" y="60408"/>
                  </a:cubicBezTo>
                  <a:cubicBezTo>
                    <a:pt x="50168" y="61522"/>
                    <a:pt x="50221" y="62637"/>
                    <a:pt x="50248" y="63751"/>
                  </a:cubicBezTo>
                  <a:cubicBezTo>
                    <a:pt x="50248" y="64945"/>
                    <a:pt x="50221" y="66138"/>
                    <a:pt x="49929" y="67226"/>
                  </a:cubicBezTo>
                  <a:cubicBezTo>
                    <a:pt x="49903" y="67332"/>
                    <a:pt x="49850" y="67518"/>
                    <a:pt x="49797" y="67624"/>
                  </a:cubicBezTo>
                  <a:cubicBezTo>
                    <a:pt x="49770" y="67757"/>
                    <a:pt x="49717" y="67889"/>
                    <a:pt x="49664" y="68022"/>
                  </a:cubicBezTo>
                  <a:cubicBezTo>
                    <a:pt x="49558" y="68314"/>
                    <a:pt x="49452" y="68579"/>
                    <a:pt x="49319" y="68844"/>
                  </a:cubicBezTo>
                  <a:cubicBezTo>
                    <a:pt x="49107" y="69402"/>
                    <a:pt x="48868" y="69932"/>
                    <a:pt x="48656" y="70489"/>
                  </a:cubicBezTo>
                  <a:cubicBezTo>
                    <a:pt x="48470" y="70993"/>
                    <a:pt x="48311" y="71471"/>
                    <a:pt x="48178" y="71975"/>
                  </a:cubicBezTo>
                  <a:lnTo>
                    <a:pt x="48125" y="71948"/>
                  </a:lnTo>
                  <a:cubicBezTo>
                    <a:pt x="48125" y="71948"/>
                    <a:pt x="47621" y="72346"/>
                    <a:pt x="46719" y="73089"/>
                  </a:cubicBezTo>
                  <a:cubicBezTo>
                    <a:pt x="46268" y="73461"/>
                    <a:pt x="45738" y="73912"/>
                    <a:pt x="45127" y="74442"/>
                  </a:cubicBezTo>
                  <a:cubicBezTo>
                    <a:pt x="44517" y="74973"/>
                    <a:pt x="43828" y="75556"/>
                    <a:pt x="43085" y="76246"/>
                  </a:cubicBezTo>
                  <a:cubicBezTo>
                    <a:pt x="42342" y="76909"/>
                    <a:pt x="41573" y="77652"/>
                    <a:pt x="40750" y="78448"/>
                  </a:cubicBezTo>
                  <a:cubicBezTo>
                    <a:pt x="39954" y="79244"/>
                    <a:pt x="39105" y="80146"/>
                    <a:pt x="38309" y="81075"/>
                  </a:cubicBezTo>
                  <a:cubicBezTo>
                    <a:pt x="36665" y="82932"/>
                    <a:pt x="34967" y="84948"/>
                    <a:pt x="33242" y="86964"/>
                  </a:cubicBezTo>
                  <a:cubicBezTo>
                    <a:pt x="31518" y="88980"/>
                    <a:pt x="29793" y="90970"/>
                    <a:pt x="28175" y="92854"/>
                  </a:cubicBezTo>
                  <a:cubicBezTo>
                    <a:pt x="26557" y="94737"/>
                    <a:pt x="25045" y="96462"/>
                    <a:pt x="23718" y="97947"/>
                  </a:cubicBezTo>
                  <a:cubicBezTo>
                    <a:pt x="23081" y="98690"/>
                    <a:pt x="22471" y="99380"/>
                    <a:pt x="21914" y="99964"/>
                  </a:cubicBezTo>
                  <a:cubicBezTo>
                    <a:pt x="21383" y="100574"/>
                    <a:pt x="20906" y="101078"/>
                    <a:pt x="20508" y="101502"/>
                  </a:cubicBezTo>
                  <a:cubicBezTo>
                    <a:pt x="20110" y="101927"/>
                    <a:pt x="19792" y="102245"/>
                    <a:pt x="19579" y="102457"/>
                  </a:cubicBezTo>
                  <a:cubicBezTo>
                    <a:pt x="19367" y="102696"/>
                    <a:pt x="19235" y="102802"/>
                    <a:pt x="19235" y="102802"/>
                  </a:cubicBezTo>
                  <a:cubicBezTo>
                    <a:pt x="19235" y="102802"/>
                    <a:pt x="19367" y="102696"/>
                    <a:pt x="19579" y="102484"/>
                  </a:cubicBezTo>
                  <a:cubicBezTo>
                    <a:pt x="19818" y="102272"/>
                    <a:pt x="20137" y="101953"/>
                    <a:pt x="20561" y="101555"/>
                  </a:cubicBezTo>
                  <a:cubicBezTo>
                    <a:pt x="20959" y="101131"/>
                    <a:pt x="21463" y="100627"/>
                    <a:pt x="22020" y="100070"/>
                  </a:cubicBezTo>
                  <a:cubicBezTo>
                    <a:pt x="22577" y="99486"/>
                    <a:pt x="23214" y="98823"/>
                    <a:pt x="23877" y="98107"/>
                  </a:cubicBezTo>
                  <a:cubicBezTo>
                    <a:pt x="25257" y="96647"/>
                    <a:pt x="26796" y="94950"/>
                    <a:pt x="28467" y="93119"/>
                  </a:cubicBezTo>
                  <a:cubicBezTo>
                    <a:pt x="30112" y="91262"/>
                    <a:pt x="31889" y="89299"/>
                    <a:pt x="33640" y="87336"/>
                  </a:cubicBezTo>
                  <a:cubicBezTo>
                    <a:pt x="35418" y="85346"/>
                    <a:pt x="37169" y="83383"/>
                    <a:pt x="38840" y="81552"/>
                  </a:cubicBezTo>
                  <a:cubicBezTo>
                    <a:pt x="39689" y="80650"/>
                    <a:pt x="40485" y="79801"/>
                    <a:pt x="41307" y="79005"/>
                  </a:cubicBezTo>
                  <a:cubicBezTo>
                    <a:pt x="42103" y="78209"/>
                    <a:pt x="42899" y="77493"/>
                    <a:pt x="43642" y="76830"/>
                  </a:cubicBezTo>
                  <a:cubicBezTo>
                    <a:pt x="45101" y="75503"/>
                    <a:pt x="46348" y="74442"/>
                    <a:pt x="47223" y="73673"/>
                  </a:cubicBezTo>
                  <a:cubicBezTo>
                    <a:pt x="47489" y="73461"/>
                    <a:pt x="47701" y="73275"/>
                    <a:pt x="47913" y="73089"/>
                  </a:cubicBezTo>
                  <a:lnTo>
                    <a:pt x="47913" y="73089"/>
                  </a:lnTo>
                  <a:cubicBezTo>
                    <a:pt x="47887" y="73222"/>
                    <a:pt x="47860" y="73354"/>
                    <a:pt x="47807" y="73487"/>
                  </a:cubicBezTo>
                  <a:lnTo>
                    <a:pt x="47701" y="73859"/>
                  </a:lnTo>
                  <a:cubicBezTo>
                    <a:pt x="47382" y="74920"/>
                    <a:pt x="46985" y="75981"/>
                    <a:pt x="46587" y="77016"/>
                  </a:cubicBezTo>
                  <a:cubicBezTo>
                    <a:pt x="44942" y="81154"/>
                    <a:pt x="43164" y="84974"/>
                    <a:pt x="41440" y="88450"/>
                  </a:cubicBezTo>
                  <a:cubicBezTo>
                    <a:pt x="39689" y="91925"/>
                    <a:pt x="37964" y="95029"/>
                    <a:pt x="36479" y="97815"/>
                  </a:cubicBezTo>
                  <a:cubicBezTo>
                    <a:pt x="34993" y="100600"/>
                    <a:pt x="33693" y="103041"/>
                    <a:pt x="32606" y="105031"/>
                  </a:cubicBezTo>
                  <a:cubicBezTo>
                    <a:pt x="31518" y="107020"/>
                    <a:pt x="30722" y="108612"/>
                    <a:pt x="30138" y="109673"/>
                  </a:cubicBezTo>
                  <a:cubicBezTo>
                    <a:pt x="29581" y="110761"/>
                    <a:pt x="29263" y="111345"/>
                    <a:pt x="29263" y="111345"/>
                  </a:cubicBezTo>
                  <a:cubicBezTo>
                    <a:pt x="29263" y="111345"/>
                    <a:pt x="29634" y="110788"/>
                    <a:pt x="30271" y="109753"/>
                  </a:cubicBezTo>
                  <a:cubicBezTo>
                    <a:pt x="30881" y="108718"/>
                    <a:pt x="31836" y="107206"/>
                    <a:pt x="32977" y="105243"/>
                  </a:cubicBezTo>
                  <a:cubicBezTo>
                    <a:pt x="34144" y="103280"/>
                    <a:pt x="35524" y="100892"/>
                    <a:pt x="37089" y="98160"/>
                  </a:cubicBezTo>
                  <a:cubicBezTo>
                    <a:pt x="37858" y="96754"/>
                    <a:pt x="38654" y="95294"/>
                    <a:pt x="39530" y="93729"/>
                  </a:cubicBezTo>
                  <a:cubicBezTo>
                    <a:pt x="40379" y="92164"/>
                    <a:pt x="41254" y="90519"/>
                    <a:pt x="42130" y="88795"/>
                  </a:cubicBezTo>
                  <a:cubicBezTo>
                    <a:pt x="43854" y="85293"/>
                    <a:pt x="45685" y="81473"/>
                    <a:pt x="47329" y="77307"/>
                  </a:cubicBezTo>
                  <a:cubicBezTo>
                    <a:pt x="47727" y="76273"/>
                    <a:pt x="48152" y="75212"/>
                    <a:pt x="48470" y="74097"/>
                  </a:cubicBezTo>
                  <a:lnTo>
                    <a:pt x="48603" y="73646"/>
                  </a:lnTo>
                  <a:lnTo>
                    <a:pt x="48709" y="73222"/>
                  </a:lnTo>
                  <a:lnTo>
                    <a:pt x="48762" y="73010"/>
                  </a:lnTo>
                  <a:lnTo>
                    <a:pt x="48789" y="72797"/>
                  </a:lnTo>
                  <a:cubicBezTo>
                    <a:pt x="48815" y="72665"/>
                    <a:pt x="48868" y="72532"/>
                    <a:pt x="48895" y="72399"/>
                  </a:cubicBezTo>
                  <a:cubicBezTo>
                    <a:pt x="49027" y="71869"/>
                    <a:pt x="49213" y="71312"/>
                    <a:pt x="49425" y="70781"/>
                  </a:cubicBezTo>
                  <a:cubicBezTo>
                    <a:pt x="49637" y="70251"/>
                    <a:pt x="49850" y="69720"/>
                    <a:pt x="50088" y="69163"/>
                  </a:cubicBezTo>
                  <a:cubicBezTo>
                    <a:pt x="50195" y="68898"/>
                    <a:pt x="50327" y="68606"/>
                    <a:pt x="50433" y="68340"/>
                  </a:cubicBezTo>
                  <a:cubicBezTo>
                    <a:pt x="50486" y="68181"/>
                    <a:pt x="50539" y="68049"/>
                    <a:pt x="50593" y="67889"/>
                  </a:cubicBezTo>
                  <a:cubicBezTo>
                    <a:pt x="50646" y="67730"/>
                    <a:pt x="50699" y="67624"/>
                    <a:pt x="50725" y="67438"/>
                  </a:cubicBezTo>
                  <a:cubicBezTo>
                    <a:pt x="51044" y="66218"/>
                    <a:pt x="51097" y="64971"/>
                    <a:pt x="51097" y="63751"/>
                  </a:cubicBezTo>
                  <a:cubicBezTo>
                    <a:pt x="51070" y="61284"/>
                    <a:pt x="50831" y="58816"/>
                    <a:pt x="50672" y="56323"/>
                  </a:cubicBezTo>
                  <a:cubicBezTo>
                    <a:pt x="50566" y="55076"/>
                    <a:pt x="50513" y="53829"/>
                    <a:pt x="50460" y="52582"/>
                  </a:cubicBezTo>
                  <a:cubicBezTo>
                    <a:pt x="50433" y="51335"/>
                    <a:pt x="50460" y="50062"/>
                    <a:pt x="50593" y="48841"/>
                  </a:cubicBezTo>
                  <a:cubicBezTo>
                    <a:pt x="50619" y="48523"/>
                    <a:pt x="50672" y="48204"/>
                    <a:pt x="50725" y="47886"/>
                  </a:cubicBezTo>
                  <a:cubicBezTo>
                    <a:pt x="50725" y="47833"/>
                    <a:pt x="50752" y="47727"/>
                    <a:pt x="50752" y="47674"/>
                  </a:cubicBezTo>
                  <a:lnTo>
                    <a:pt x="50805" y="47462"/>
                  </a:lnTo>
                  <a:cubicBezTo>
                    <a:pt x="50858" y="47302"/>
                    <a:pt x="50884" y="47170"/>
                    <a:pt x="50937" y="47011"/>
                  </a:cubicBezTo>
                  <a:cubicBezTo>
                    <a:pt x="51097" y="46427"/>
                    <a:pt x="51335" y="45843"/>
                    <a:pt x="51601" y="45286"/>
                  </a:cubicBezTo>
                  <a:cubicBezTo>
                    <a:pt x="52105" y="44145"/>
                    <a:pt x="52741" y="43031"/>
                    <a:pt x="53405" y="41917"/>
                  </a:cubicBezTo>
                  <a:cubicBezTo>
                    <a:pt x="54731" y="39742"/>
                    <a:pt x="56217" y="37619"/>
                    <a:pt x="57782" y="35576"/>
                  </a:cubicBezTo>
                  <a:cubicBezTo>
                    <a:pt x="59347" y="33534"/>
                    <a:pt x="60992" y="31517"/>
                    <a:pt x="62770" y="29687"/>
                  </a:cubicBezTo>
                  <a:cubicBezTo>
                    <a:pt x="63194" y="29236"/>
                    <a:pt x="63672" y="28758"/>
                    <a:pt x="64123" y="28413"/>
                  </a:cubicBezTo>
                  <a:cubicBezTo>
                    <a:pt x="64202" y="28307"/>
                    <a:pt x="64388" y="28201"/>
                    <a:pt x="64468" y="28122"/>
                  </a:cubicBezTo>
                  <a:lnTo>
                    <a:pt x="64892" y="27830"/>
                  </a:lnTo>
                  <a:cubicBezTo>
                    <a:pt x="64945" y="27803"/>
                    <a:pt x="65025" y="27750"/>
                    <a:pt x="65078" y="27697"/>
                  </a:cubicBezTo>
                  <a:cubicBezTo>
                    <a:pt x="65370" y="27591"/>
                    <a:pt x="65688" y="27485"/>
                    <a:pt x="66033" y="27379"/>
                  </a:cubicBezTo>
                  <a:cubicBezTo>
                    <a:pt x="66696" y="27140"/>
                    <a:pt x="67359" y="26848"/>
                    <a:pt x="67810" y="26556"/>
                  </a:cubicBezTo>
                  <a:cubicBezTo>
                    <a:pt x="67916" y="26477"/>
                    <a:pt x="68022" y="26397"/>
                    <a:pt x="68102" y="26344"/>
                  </a:cubicBezTo>
                  <a:cubicBezTo>
                    <a:pt x="68182" y="26265"/>
                    <a:pt x="68261" y="26211"/>
                    <a:pt x="68314" y="26158"/>
                  </a:cubicBezTo>
                  <a:cubicBezTo>
                    <a:pt x="68420" y="26053"/>
                    <a:pt x="68473" y="25974"/>
                    <a:pt x="68473" y="25973"/>
                  </a:cubicBezTo>
                  <a:lnTo>
                    <a:pt x="68473" y="25973"/>
                  </a:lnTo>
                  <a:cubicBezTo>
                    <a:pt x="68473" y="25974"/>
                    <a:pt x="68420" y="26053"/>
                    <a:pt x="68288" y="26132"/>
                  </a:cubicBezTo>
                  <a:cubicBezTo>
                    <a:pt x="68235" y="26185"/>
                    <a:pt x="68155" y="26238"/>
                    <a:pt x="68076" y="26318"/>
                  </a:cubicBezTo>
                  <a:cubicBezTo>
                    <a:pt x="67996" y="26371"/>
                    <a:pt x="67890" y="26450"/>
                    <a:pt x="67784" y="26503"/>
                  </a:cubicBezTo>
                  <a:cubicBezTo>
                    <a:pt x="67306" y="26769"/>
                    <a:pt x="66643" y="27007"/>
                    <a:pt x="65980" y="27220"/>
                  </a:cubicBezTo>
                  <a:cubicBezTo>
                    <a:pt x="65821" y="27246"/>
                    <a:pt x="65688" y="27299"/>
                    <a:pt x="65555" y="27326"/>
                  </a:cubicBezTo>
                  <a:cubicBezTo>
                    <a:pt x="65608" y="27299"/>
                    <a:pt x="65635" y="27273"/>
                    <a:pt x="65661" y="27246"/>
                  </a:cubicBezTo>
                  <a:cubicBezTo>
                    <a:pt x="66696" y="26424"/>
                    <a:pt x="67625" y="25548"/>
                    <a:pt x="68553" y="24646"/>
                  </a:cubicBezTo>
                  <a:cubicBezTo>
                    <a:pt x="69482" y="23744"/>
                    <a:pt x="70384" y="22842"/>
                    <a:pt x="71259" y="21914"/>
                  </a:cubicBezTo>
                  <a:cubicBezTo>
                    <a:pt x="71684" y="21436"/>
                    <a:pt x="72108" y="20959"/>
                    <a:pt x="72533" y="20481"/>
                  </a:cubicBezTo>
                  <a:cubicBezTo>
                    <a:pt x="72877" y="20083"/>
                    <a:pt x="73116" y="19659"/>
                    <a:pt x="73355" y="19234"/>
                  </a:cubicBezTo>
                  <a:lnTo>
                    <a:pt x="73355" y="19234"/>
                  </a:lnTo>
                  <a:cubicBezTo>
                    <a:pt x="73355" y="19367"/>
                    <a:pt x="73355" y="19473"/>
                    <a:pt x="73328" y="19606"/>
                  </a:cubicBezTo>
                  <a:cubicBezTo>
                    <a:pt x="73302" y="19765"/>
                    <a:pt x="73302" y="19924"/>
                    <a:pt x="73249" y="20083"/>
                  </a:cubicBezTo>
                  <a:cubicBezTo>
                    <a:pt x="73222" y="20242"/>
                    <a:pt x="73169" y="20402"/>
                    <a:pt x="73116" y="20561"/>
                  </a:cubicBezTo>
                  <a:cubicBezTo>
                    <a:pt x="73063" y="20720"/>
                    <a:pt x="73010" y="20853"/>
                    <a:pt x="72957" y="21012"/>
                  </a:cubicBezTo>
                  <a:cubicBezTo>
                    <a:pt x="72877" y="21144"/>
                    <a:pt x="72824" y="21277"/>
                    <a:pt x="72745" y="21410"/>
                  </a:cubicBezTo>
                  <a:cubicBezTo>
                    <a:pt x="72692" y="21542"/>
                    <a:pt x="72612" y="21648"/>
                    <a:pt x="72559" y="21781"/>
                  </a:cubicBezTo>
                  <a:cubicBezTo>
                    <a:pt x="72453" y="21993"/>
                    <a:pt x="72320" y="22152"/>
                    <a:pt x="72241" y="22285"/>
                  </a:cubicBezTo>
                  <a:cubicBezTo>
                    <a:pt x="72188" y="22418"/>
                    <a:pt x="72135" y="22471"/>
                    <a:pt x="72135" y="22471"/>
                  </a:cubicBezTo>
                  <a:cubicBezTo>
                    <a:pt x="72135" y="22471"/>
                    <a:pt x="72188" y="22418"/>
                    <a:pt x="72267" y="22285"/>
                  </a:cubicBezTo>
                  <a:cubicBezTo>
                    <a:pt x="72347" y="22179"/>
                    <a:pt x="72479" y="22020"/>
                    <a:pt x="72612" y="21808"/>
                  </a:cubicBezTo>
                  <a:cubicBezTo>
                    <a:pt x="72665" y="21675"/>
                    <a:pt x="72745" y="21569"/>
                    <a:pt x="72824" y="21463"/>
                  </a:cubicBezTo>
                  <a:cubicBezTo>
                    <a:pt x="72904" y="21330"/>
                    <a:pt x="72984" y="21197"/>
                    <a:pt x="73037" y="21038"/>
                  </a:cubicBezTo>
                  <a:cubicBezTo>
                    <a:pt x="73116" y="20906"/>
                    <a:pt x="73196" y="20773"/>
                    <a:pt x="73249" y="20614"/>
                  </a:cubicBezTo>
                  <a:cubicBezTo>
                    <a:pt x="73302" y="20455"/>
                    <a:pt x="73355" y="20295"/>
                    <a:pt x="73408" y="20136"/>
                  </a:cubicBezTo>
                  <a:cubicBezTo>
                    <a:pt x="73461" y="19977"/>
                    <a:pt x="73488" y="19791"/>
                    <a:pt x="73541" y="19632"/>
                  </a:cubicBezTo>
                  <a:cubicBezTo>
                    <a:pt x="73567" y="19473"/>
                    <a:pt x="73594" y="19314"/>
                    <a:pt x="73594" y="19155"/>
                  </a:cubicBezTo>
                  <a:cubicBezTo>
                    <a:pt x="73620" y="19022"/>
                    <a:pt x="73620" y="18889"/>
                    <a:pt x="73647" y="18757"/>
                  </a:cubicBezTo>
                  <a:cubicBezTo>
                    <a:pt x="74841" y="16555"/>
                    <a:pt x="75822" y="14326"/>
                    <a:pt x="76989" y="12257"/>
                  </a:cubicBezTo>
                  <a:cubicBezTo>
                    <a:pt x="77149" y="11992"/>
                    <a:pt x="77308" y="11753"/>
                    <a:pt x="77440" y="11488"/>
                  </a:cubicBezTo>
                  <a:cubicBezTo>
                    <a:pt x="77600" y="11275"/>
                    <a:pt x="77732" y="11063"/>
                    <a:pt x="77971" y="10824"/>
                  </a:cubicBezTo>
                  <a:lnTo>
                    <a:pt x="78024" y="10745"/>
                  </a:lnTo>
                  <a:lnTo>
                    <a:pt x="78104" y="10665"/>
                  </a:lnTo>
                  <a:cubicBezTo>
                    <a:pt x="78157" y="10586"/>
                    <a:pt x="78210" y="10533"/>
                    <a:pt x="78263" y="10453"/>
                  </a:cubicBezTo>
                  <a:cubicBezTo>
                    <a:pt x="78369" y="10347"/>
                    <a:pt x="78449" y="10214"/>
                    <a:pt x="78555" y="10082"/>
                  </a:cubicBezTo>
                  <a:cubicBezTo>
                    <a:pt x="78740" y="9816"/>
                    <a:pt x="78900" y="9577"/>
                    <a:pt x="79059" y="9312"/>
                  </a:cubicBezTo>
                  <a:cubicBezTo>
                    <a:pt x="79695" y="8304"/>
                    <a:pt x="80332" y="7296"/>
                    <a:pt x="80942" y="6314"/>
                  </a:cubicBezTo>
                  <a:cubicBezTo>
                    <a:pt x="81208" y="5916"/>
                    <a:pt x="81473" y="5518"/>
                    <a:pt x="81712" y="5120"/>
                  </a:cubicBezTo>
                  <a:lnTo>
                    <a:pt x="81712" y="5120"/>
                  </a:lnTo>
                  <a:cubicBezTo>
                    <a:pt x="81446" y="5916"/>
                    <a:pt x="81340" y="6686"/>
                    <a:pt x="81579" y="7296"/>
                  </a:cubicBezTo>
                  <a:cubicBezTo>
                    <a:pt x="81791" y="7800"/>
                    <a:pt x="82216" y="8145"/>
                    <a:pt x="82826" y="8357"/>
                  </a:cubicBezTo>
                  <a:cubicBezTo>
                    <a:pt x="83224" y="8490"/>
                    <a:pt x="83595" y="8543"/>
                    <a:pt x="83967" y="8543"/>
                  </a:cubicBezTo>
                  <a:cubicBezTo>
                    <a:pt x="85452" y="8543"/>
                    <a:pt x="86726" y="7482"/>
                    <a:pt x="87867" y="5333"/>
                  </a:cubicBezTo>
                  <a:cubicBezTo>
                    <a:pt x="88052" y="4961"/>
                    <a:pt x="88503" y="3476"/>
                    <a:pt x="88291" y="2972"/>
                  </a:cubicBezTo>
                  <a:cubicBezTo>
                    <a:pt x="87787" y="1804"/>
                    <a:pt x="87177" y="1194"/>
                    <a:pt x="86540" y="929"/>
                  </a:cubicBezTo>
                  <a:lnTo>
                    <a:pt x="86540" y="929"/>
                  </a:lnTo>
                  <a:cubicBezTo>
                    <a:pt x="86965" y="1008"/>
                    <a:pt x="87363" y="1194"/>
                    <a:pt x="87681" y="1486"/>
                  </a:cubicBezTo>
                  <a:cubicBezTo>
                    <a:pt x="88026" y="1778"/>
                    <a:pt x="88318" y="2176"/>
                    <a:pt x="88503" y="2600"/>
                  </a:cubicBezTo>
                  <a:cubicBezTo>
                    <a:pt x="88689" y="3051"/>
                    <a:pt x="88795" y="3529"/>
                    <a:pt x="88795" y="4006"/>
                  </a:cubicBezTo>
                  <a:cubicBezTo>
                    <a:pt x="88795" y="4112"/>
                    <a:pt x="88795" y="4245"/>
                    <a:pt x="88795" y="4351"/>
                  </a:cubicBezTo>
                  <a:lnTo>
                    <a:pt x="88769" y="4696"/>
                  </a:lnTo>
                  <a:cubicBezTo>
                    <a:pt x="88742" y="4908"/>
                    <a:pt x="88662" y="5227"/>
                    <a:pt x="88636" y="5439"/>
                  </a:cubicBezTo>
                  <a:cubicBezTo>
                    <a:pt x="88503" y="5943"/>
                    <a:pt x="88371" y="6420"/>
                    <a:pt x="88265" y="6924"/>
                  </a:cubicBezTo>
                  <a:cubicBezTo>
                    <a:pt x="88026" y="7906"/>
                    <a:pt x="87814" y="8888"/>
                    <a:pt x="87575" y="9816"/>
                  </a:cubicBezTo>
                  <a:cubicBezTo>
                    <a:pt x="87124" y="11726"/>
                    <a:pt x="86699" y="13530"/>
                    <a:pt x="86248" y="15228"/>
                  </a:cubicBezTo>
                  <a:cubicBezTo>
                    <a:pt x="86036" y="16104"/>
                    <a:pt x="85797" y="16926"/>
                    <a:pt x="85559" y="17722"/>
                  </a:cubicBezTo>
                  <a:cubicBezTo>
                    <a:pt x="85426" y="18120"/>
                    <a:pt x="85320" y="18491"/>
                    <a:pt x="85187" y="18863"/>
                  </a:cubicBezTo>
                  <a:cubicBezTo>
                    <a:pt x="85108" y="19048"/>
                    <a:pt x="85054" y="19234"/>
                    <a:pt x="84975" y="19420"/>
                  </a:cubicBezTo>
                  <a:cubicBezTo>
                    <a:pt x="84922" y="19499"/>
                    <a:pt x="84869" y="19606"/>
                    <a:pt x="84842" y="19685"/>
                  </a:cubicBezTo>
                  <a:lnTo>
                    <a:pt x="84710" y="19924"/>
                  </a:lnTo>
                  <a:cubicBezTo>
                    <a:pt x="84365" y="20587"/>
                    <a:pt x="83940" y="21250"/>
                    <a:pt x="83542" y="21861"/>
                  </a:cubicBezTo>
                  <a:cubicBezTo>
                    <a:pt x="83410" y="22073"/>
                    <a:pt x="83277" y="22259"/>
                    <a:pt x="83144" y="22471"/>
                  </a:cubicBezTo>
                  <a:cubicBezTo>
                    <a:pt x="83012" y="22577"/>
                    <a:pt x="82879" y="22657"/>
                    <a:pt x="82720" y="22736"/>
                  </a:cubicBezTo>
                  <a:cubicBezTo>
                    <a:pt x="82322" y="22975"/>
                    <a:pt x="81844" y="23187"/>
                    <a:pt x="81393" y="23426"/>
                  </a:cubicBezTo>
                  <a:cubicBezTo>
                    <a:pt x="80916" y="23638"/>
                    <a:pt x="80465" y="23903"/>
                    <a:pt x="80093" y="24222"/>
                  </a:cubicBezTo>
                  <a:cubicBezTo>
                    <a:pt x="79695" y="24514"/>
                    <a:pt x="79377" y="24832"/>
                    <a:pt x="79112" y="25097"/>
                  </a:cubicBezTo>
                  <a:cubicBezTo>
                    <a:pt x="78608" y="25681"/>
                    <a:pt x="78369" y="26132"/>
                    <a:pt x="78369" y="26132"/>
                  </a:cubicBezTo>
                  <a:cubicBezTo>
                    <a:pt x="78369" y="26132"/>
                    <a:pt x="78634" y="25681"/>
                    <a:pt x="79165" y="25150"/>
                  </a:cubicBezTo>
                  <a:cubicBezTo>
                    <a:pt x="79430" y="24858"/>
                    <a:pt x="79775" y="24567"/>
                    <a:pt x="80146" y="24301"/>
                  </a:cubicBezTo>
                  <a:cubicBezTo>
                    <a:pt x="80544" y="24010"/>
                    <a:pt x="80995" y="23771"/>
                    <a:pt x="81473" y="23585"/>
                  </a:cubicBezTo>
                  <a:cubicBezTo>
                    <a:pt x="81924" y="23373"/>
                    <a:pt x="82402" y="23187"/>
                    <a:pt x="82826" y="22948"/>
                  </a:cubicBezTo>
                  <a:lnTo>
                    <a:pt x="82826" y="22948"/>
                  </a:lnTo>
                  <a:cubicBezTo>
                    <a:pt x="82667" y="23187"/>
                    <a:pt x="82508" y="23399"/>
                    <a:pt x="82375" y="23638"/>
                  </a:cubicBezTo>
                  <a:cubicBezTo>
                    <a:pt x="81606" y="24752"/>
                    <a:pt x="80916" y="25814"/>
                    <a:pt x="80279" y="26769"/>
                  </a:cubicBezTo>
                  <a:cubicBezTo>
                    <a:pt x="79722" y="27644"/>
                    <a:pt x="79218" y="28440"/>
                    <a:pt x="78793" y="29156"/>
                  </a:cubicBezTo>
                  <a:cubicBezTo>
                    <a:pt x="78581" y="28971"/>
                    <a:pt x="78289" y="28811"/>
                    <a:pt x="77998" y="28679"/>
                  </a:cubicBezTo>
                  <a:cubicBezTo>
                    <a:pt x="77361" y="28440"/>
                    <a:pt x="76698" y="28387"/>
                    <a:pt x="76698" y="28387"/>
                  </a:cubicBezTo>
                  <a:lnTo>
                    <a:pt x="76698" y="28387"/>
                  </a:lnTo>
                  <a:cubicBezTo>
                    <a:pt x="76698" y="28387"/>
                    <a:pt x="76857" y="28440"/>
                    <a:pt x="77096" y="28520"/>
                  </a:cubicBezTo>
                  <a:cubicBezTo>
                    <a:pt x="77308" y="28599"/>
                    <a:pt x="77626" y="28732"/>
                    <a:pt x="77891" y="28917"/>
                  </a:cubicBezTo>
                  <a:cubicBezTo>
                    <a:pt x="78157" y="29077"/>
                    <a:pt x="78396" y="29289"/>
                    <a:pt x="78528" y="29475"/>
                  </a:cubicBezTo>
                  <a:cubicBezTo>
                    <a:pt x="78555" y="29501"/>
                    <a:pt x="78555" y="29501"/>
                    <a:pt x="78555" y="29528"/>
                  </a:cubicBezTo>
                  <a:cubicBezTo>
                    <a:pt x="78502" y="29634"/>
                    <a:pt x="78422" y="29740"/>
                    <a:pt x="78369" y="29873"/>
                  </a:cubicBezTo>
                  <a:cubicBezTo>
                    <a:pt x="78263" y="29846"/>
                    <a:pt x="78157" y="29846"/>
                    <a:pt x="77998" y="29819"/>
                  </a:cubicBezTo>
                  <a:cubicBezTo>
                    <a:pt x="77812" y="29819"/>
                    <a:pt x="77573" y="29819"/>
                    <a:pt x="77308" y="29846"/>
                  </a:cubicBezTo>
                  <a:cubicBezTo>
                    <a:pt x="77043" y="29846"/>
                    <a:pt x="76777" y="29899"/>
                    <a:pt x="76512" y="29979"/>
                  </a:cubicBezTo>
                  <a:cubicBezTo>
                    <a:pt x="76247" y="30032"/>
                    <a:pt x="76008" y="30138"/>
                    <a:pt x="75769" y="30244"/>
                  </a:cubicBezTo>
                  <a:cubicBezTo>
                    <a:pt x="75663" y="30297"/>
                    <a:pt x="75557" y="30350"/>
                    <a:pt x="75451" y="30403"/>
                  </a:cubicBezTo>
                  <a:cubicBezTo>
                    <a:pt x="75345" y="30456"/>
                    <a:pt x="75239" y="30509"/>
                    <a:pt x="75159" y="30562"/>
                  </a:cubicBezTo>
                  <a:cubicBezTo>
                    <a:pt x="75079" y="30615"/>
                    <a:pt x="75000" y="30642"/>
                    <a:pt x="74920" y="30695"/>
                  </a:cubicBezTo>
                  <a:cubicBezTo>
                    <a:pt x="74867" y="30748"/>
                    <a:pt x="74814" y="30801"/>
                    <a:pt x="74761" y="30828"/>
                  </a:cubicBezTo>
                  <a:cubicBezTo>
                    <a:pt x="74681" y="30907"/>
                    <a:pt x="74628" y="30934"/>
                    <a:pt x="74628" y="30934"/>
                  </a:cubicBezTo>
                  <a:cubicBezTo>
                    <a:pt x="74628" y="30934"/>
                    <a:pt x="74681" y="30907"/>
                    <a:pt x="74788" y="30854"/>
                  </a:cubicBezTo>
                  <a:cubicBezTo>
                    <a:pt x="74814" y="30828"/>
                    <a:pt x="74894" y="30775"/>
                    <a:pt x="74947" y="30748"/>
                  </a:cubicBezTo>
                  <a:cubicBezTo>
                    <a:pt x="75026" y="30695"/>
                    <a:pt x="75106" y="30668"/>
                    <a:pt x="75185" y="30615"/>
                  </a:cubicBezTo>
                  <a:cubicBezTo>
                    <a:pt x="75292" y="30589"/>
                    <a:pt x="75371" y="30536"/>
                    <a:pt x="75477" y="30509"/>
                  </a:cubicBezTo>
                  <a:cubicBezTo>
                    <a:pt x="75583" y="30456"/>
                    <a:pt x="75716" y="30430"/>
                    <a:pt x="75822" y="30377"/>
                  </a:cubicBezTo>
                  <a:cubicBezTo>
                    <a:pt x="76061" y="30324"/>
                    <a:pt x="76300" y="30244"/>
                    <a:pt x="76565" y="30217"/>
                  </a:cubicBezTo>
                  <a:cubicBezTo>
                    <a:pt x="76830" y="30191"/>
                    <a:pt x="77069" y="30164"/>
                    <a:pt x="77308" y="30164"/>
                  </a:cubicBezTo>
                  <a:cubicBezTo>
                    <a:pt x="77547" y="30191"/>
                    <a:pt x="77785" y="30217"/>
                    <a:pt x="77971" y="30244"/>
                  </a:cubicBezTo>
                  <a:cubicBezTo>
                    <a:pt x="78024" y="30244"/>
                    <a:pt x="78077" y="30270"/>
                    <a:pt x="78130" y="30270"/>
                  </a:cubicBezTo>
                  <a:cubicBezTo>
                    <a:pt x="78051" y="30456"/>
                    <a:pt x="77971" y="30615"/>
                    <a:pt x="77891" y="30775"/>
                  </a:cubicBezTo>
                  <a:cubicBezTo>
                    <a:pt x="77759" y="30828"/>
                    <a:pt x="77573" y="30907"/>
                    <a:pt x="77387" y="31013"/>
                  </a:cubicBezTo>
                  <a:cubicBezTo>
                    <a:pt x="77281" y="31066"/>
                    <a:pt x="77149" y="31119"/>
                    <a:pt x="77043" y="31199"/>
                  </a:cubicBezTo>
                  <a:cubicBezTo>
                    <a:pt x="76910" y="31279"/>
                    <a:pt x="76777" y="31358"/>
                    <a:pt x="76671" y="31438"/>
                  </a:cubicBezTo>
                  <a:cubicBezTo>
                    <a:pt x="76406" y="31624"/>
                    <a:pt x="76167" y="31836"/>
                    <a:pt x="75955" y="32075"/>
                  </a:cubicBezTo>
                  <a:cubicBezTo>
                    <a:pt x="75716" y="32313"/>
                    <a:pt x="75530" y="32552"/>
                    <a:pt x="75345" y="32791"/>
                  </a:cubicBezTo>
                  <a:cubicBezTo>
                    <a:pt x="75265" y="32923"/>
                    <a:pt x="75185" y="33056"/>
                    <a:pt x="75106" y="33162"/>
                  </a:cubicBezTo>
                  <a:cubicBezTo>
                    <a:pt x="75026" y="33268"/>
                    <a:pt x="75000" y="33401"/>
                    <a:pt x="74920" y="33507"/>
                  </a:cubicBezTo>
                  <a:cubicBezTo>
                    <a:pt x="74894" y="33613"/>
                    <a:pt x="74814" y="33719"/>
                    <a:pt x="74788" y="33799"/>
                  </a:cubicBezTo>
                  <a:cubicBezTo>
                    <a:pt x="74761" y="33879"/>
                    <a:pt x="74734" y="33958"/>
                    <a:pt x="74708" y="34038"/>
                  </a:cubicBezTo>
                  <a:cubicBezTo>
                    <a:pt x="74761" y="33985"/>
                    <a:pt x="74788" y="33905"/>
                    <a:pt x="74841" y="33825"/>
                  </a:cubicBezTo>
                  <a:cubicBezTo>
                    <a:pt x="74867" y="33746"/>
                    <a:pt x="74947" y="33640"/>
                    <a:pt x="75000" y="33534"/>
                  </a:cubicBezTo>
                  <a:cubicBezTo>
                    <a:pt x="75079" y="33454"/>
                    <a:pt x="75132" y="33321"/>
                    <a:pt x="75212" y="33242"/>
                  </a:cubicBezTo>
                  <a:cubicBezTo>
                    <a:pt x="75292" y="33136"/>
                    <a:pt x="75371" y="33003"/>
                    <a:pt x="75477" y="32897"/>
                  </a:cubicBezTo>
                  <a:cubicBezTo>
                    <a:pt x="75663" y="32685"/>
                    <a:pt x="75875" y="32446"/>
                    <a:pt x="76114" y="32260"/>
                  </a:cubicBezTo>
                  <a:cubicBezTo>
                    <a:pt x="76353" y="32048"/>
                    <a:pt x="76592" y="31862"/>
                    <a:pt x="76857" y="31730"/>
                  </a:cubicBezTo>
                  <a:cubicBezTo>
                    <a:pt x="76963" y="31650"/>
                    <a:pt x="77096" y="31597"/>
                    <a:pt x="77228" y="31544"/>
                  </a:cubicBezTo>
                  <a:cubicBezTo>
                    <a:pt x="77334" y="31491"/>
                    <a:pt x="77440" y="31438"/>
                    <a:pt x="77547" y="31385"/>
                  </a:cubicBezTo>
                  <a:cubicBezTo>
                    <a:pt x="77600" y="31385"/>
                    <a:pt x="77626" y="31358"/>
                    <a:pt x="77653" y="31358"/>
                  </a:cubicBezTo>
                  <a:cubicBezTo>
                    <a:pt x="77520" y="31730"/>
                    <a:pt x="77414" y="32021"/>
                    <a:pt x="77361" y="32287"/>
                  </a:cubicBezTo>
                  <a:cubicBezTo>
                    <a:pt x="77361" y="32340"/>
                    <a:pt x="77361" y="32366"/>
                    <a:pt x="77334" y="32393"/>
                  </a:cubicBezTo>
                  <a:cubicBezTo>
                    <a:pt x="77334" y="32446"/>
                    <a:pt x="77334" y="32499"/>
                    <a:pt x="77308" y="32526"/>
                  </a:cubicBezTo>
                  <a:cubicBezTo>
                    <a:pt x="77308" y="32526"/>
                    <a:pt x="77308" y="32552"/>
                    <a:pt x="77308" y="32552"/>
                  </a:cubicBezTo>
                  <a:cubicBezTo>
                    <a:pt x="77308" y="32632"/>
                    <a:pt x="77281" y="32685"/>
                    <a:pt x="77281" y="32738"/>
                  </a:cubicBezTo>
                  <a:cubicBezTo>
                    <a:pt x="77281" y="32791"/>
                    <a:pt x="77281" y="32817"/>
                    <a:pt x="77281" y="32844"/>
                  </a:cubicBezTo>
                  <a:cubicBezTo>
                    <a:pt x="77255" y="33030"/>
                    <a:pt x="77255" y="33189"/>
                    <a:pt x="77255" y="33374"/>
                  </a:cubicBezTo>
                  <a:cubicBezTo>
                    <a:pt x="77255" y="33534"/>
                    <a:pt x="77255" y="33693"/>
                    <a:pt x="77255" y="33852"/>
                  </a:cubicBezTo>
                  <a:cubicBezTo>
                    <a:pt x="77281" y="34011"/>
                    <a:pt x="77308" y="34170"/>
                    <a:pt x="77308" y="34330"/>
                  </a:cubicBezTo>
                  <a:cubicBezTo>
                    <a:pt x="77334" y="34489"/>
                    <a:pt x="77334" y="34621"/>
                    <a:pt x="77308" y="34754"/>
                  </a:cubicBezTo>
                  <a:cubicBezTo>
                    <a:pt x="77281" y="34913"/>
                    <a:pt x="77255" y="35046"/>
                    <a:pt x="77202" y="35178"/>
                  </a:cubicBezTo>
                  <a:cubicBezTo>
                    <a:pt x="77122" y="35470"/>
                    <a:pt x="76989" y="35709"/>
                    <a:pt x="76857" y="35895"/>
                  </a:cubicBezTo>
                  <a:cubicBezTo>
                    <a:pt x="76565" y="36266"/>
                    <a:pt x="76300" y="36452"/>
                    <a:pt x="76300" y="36452"/>
                  </a:cubicBezTo>
                  <a:cubicBezTo>
                    <a:pt x="76300" y="36452"/>
                    <a:pt x="76592" y="36293"/>
                    <a:pt x="76910" y="35948"/>
                  </a:cubicBezTo>
                  <a:cubicBezTo>
                    <a:pt x="77069" y="35762"/>
                    <a:pt x="77228" y="35523"/>
                    <a:pt x="77361" y="35258"/>
                  </a:cubicBezTo>
                  <a:cubicBezTo>
                    <a:pt x="77440" y="35125"/>
                    <a:pt x="77494" y="34966"/>
                    <a:pt x="77520" y="34807"/>
                  </a:cubicBezTo>
                  <a:cubicBezTo>
                    <a:pt x="77547" y="34648"/>
                    <a:pt x="77573" y="34462"/>
                    <a:pt x="77573" y="34303"/>
                  </a:cubicBezTo>
                  <a:cubicBezTo>
                    <a:pt x="77573" y="34144"/>
                    <a:pt x="77573" y="33985"/>
                    <a:pt x="77573" y="33852"/>
                  </a:cubicBezTo>
                  <a:cubicBezTo>
                    <a:pt x="77573" y="33693"/>
                    <a:pt x="77573" y="33534"/>
                    <a:pt x="77600" y="33401"/>
                  </a:cubicBezTo>
                  <a:cubicBezTo>
                    <a:pt x="77626" y="33109"/>
                    <a:pt x="77679" y="32844"/>
                    <a:pt x="77732" y="32632"/>
                  </a:cubicBezTo>
                  <a:cubicBezTo>
                    <a:pt x="77785" y="32446"/>
                    <a:pt x="77838" y="32287"/>
                    <a:pt x="77891" y="32181"/>
                  </a:cubicBezTo>
                  <a:cubicBezTo>
                    <a:pt x="77971" y="32021"/>
                    <a:pt x="78077" y="31836"/>
                    <a:pt x="78210" y="31650"/>
                  </a:cubicBezTo>
                  <a:cubicBezTo>
                    <a:pt x="78316" y="31491"/>
                    <a:pt x="78396" y="31305"/>
                    <a:pt x="78502" y="31119"/>
                  </a:cubicBezTo>
                  <a:cubicBezTo>
                    <a:pt x="78528" y="31199"/>
                    <a:pt x="78555" y="31252"/>
                    <a:pt x="78581" y="31305"/>
                  </a:cubicBezTo>
                  <a:cubicBezTo>
                    <a:pt x="78661" y="31491"/>
                    <a:pt x="78661" y="31677"/>
                    <a:pt x="78661" y="31836"/>
                  </a:cubicBezTo>
                  <a:cubicBezTo>
                    <a:pt x="78661" y="31915"/>
                    <a:pt x="78634" y="31968"/>
                    <a:pt x="78634" y="32021"/>
                  </a:cubicBezTo>
                  <a:cubicBezTo>
                    <a:pt x="78634" y="32048"/>
                    <a:pt x="78634" y="32075"/>
                    <a:pt x="78634" y="32075"/>
                  </a:cubicBezTo>
                  <a:cubicBezTo>
                    <a:pt x="78634" y="32075"/>
                    <a:pt x="78634" y="32048"/>
                    <a:pt x="78661" y="32021"/>
                  </a:cubicBezTo>
                  <a:cubicBezTo>
                    <a:pt x="78661" y="31968"/>
                    <a:pt x="78687" y="31915"/>
                    <a:pt x="78714" y="31836"/>
                  </a:cubicBezTo>
                  <a:cubicBezTo>
                    <a:pt x="78740" y="31703"/>
                    <a:pt x="78767" y="31491"/>
                    <a:pt x="78740" y="31279"/>
                  </a:cubicBezTo>
                  <a:cubicBezTo>
                    <a:pt x="78740" y="31146"/>
                    <a:pt x="78687" y="31013"/>
                    <a:pt x="78661" y="30881"/>
                  </a:cubicBezTo>
                  <a:cubicBezTo>
                    <a:pt x="78847" y="30536"/>
                    <a:pt x="79085" y="30164"/>
                    <a:pt x="79324" y="29740"/>
                  </a:cubicBezTo>
                  <a:cubicBezTo>
                    <a:pt x="79430" y="29581"/>
                    <a:pt x="79536" y="29395"/>
                    <a:pt x="79616" y="29236"/>
                  </a:cubicBezTo>
                  <a:cubicBezTo>
                    <a:pt x="79908" y="29103"/>
                    <a:pt x="80810" y="28705"/>
                    <a:pt x="82004" y="28626"/>
                  </a:cubicBezTo>
                  <a:cubicBezTo>
                    <a:pt x="82216" y="28626"/>
                    <a:pt x="82402" y="28599"/>
                    <a:pt x="82587" y="28546"/>
                  </a:cubicBezTo>
                  <a:lnTo>
                    <a:pt x="82587" y="28573"/>
                  </a:lnTo>
                  <a:cubicBezTo>
                    <a:pt x="82587" y="28573"/>
                    <a:pt x="82640" y="28546"/>
                    <a:pt x="82746" y="28546"/>
                  </a:cubicBezTo>
                  <a:cubicBezTo>
                    <a:pt x="82826" y="28546"/>
                    <a:pt x="82959" y="28546"/>
                    <a:pt x="83144" y="28573"/>
                  </a:cubicBezTo>
                  <a:cubicBezTo>
                    <a:pt x="83304" y="28573"/>
                    <a:pt x="83489" y="28599"/>
                    <a:pt x="83728" y="28599"/>
                  </a:cubicBezTo>
                  <a:cubicBezTo>
                    <a:pt x="83940" y="28599"/>
                    <a:pt x="84179" y="28599"/>
                    <a:pt x="84418" y="28520"/>
                  </a:cubicBezTo>
                  <a:cubicBezTo>
                    <a:pt x="84524" y="28493"/>
                    <a:pt x="84630" y="28440"/>
                    <a:pt x="84736" y="28413"/>
                  </a:cubicBezTo>
                  <a:cubicBezTo>
                    <a:pt x="84842" y="28360"/>
                    <a:pt x="84948" y="28307"/>
                    <a:pt x="85054" y="28281"/>
                  </a:cubicBezTo>
                  <a:cubicBezTo>
                    <a:pt x="85240" y="28201"/>
                    <a:pt x="85426" y="28122"/>
                    <a:pt x="85585" y="28069"/>
                  </a:cubicBezTo>
                  <a:cubicBezTo>
                    <a:pt x="85903" y="27936"/>
                    <a:pt x="86116" y="27830"/>
                    <a:pt x="86116" y="27830"/>
                  </a:cubicBezTo>
                  <a:lnTo>
                    <a:pt x="86116" y="27830"/>
                  </a:lnTo>
                  <a:cubicBezTo>
                    <a:pt x="86116" y="27830"/>
                    <a:pt x="85903" y="27909"/>
                    <a:pt x="85585" y="28015"/>
                  </a:cubicBezTo>
                  <a:cubicBezTo>
                    <a:pt x="85399" y="28069"/>
                    <a:pt x="85214" y="28122"/>
                    <a:pt x="85001" y="28175"/>
                  </a:cubicBezTo>
                  <a:cubicBezTo>
                    <a:pt x="84922" y="28201"/>
                    <a:pt x="84816" y="28254"/>
                    <a:pt x="84710" y="28281"/>
                  </a:cubicBezTo>
                  <a:cubicBezTo>
                    <a:pt x="84577" y="28307"/>
                    <a:pt x="84471" y="28360"/>
                    <a:pt x="84365" y="28360"/>
                  </a:cubicBezTo>
                  <a:cubicBezTo>
                    <a:pt x="84252" y="28385"/>
                    <a:pt x="84137" y="28394"/>
                    <a:pt x="84022" y="28394"/>
                  </a:cubicBezTo>
                  <a:cubicBezTo>
                    <a:pt x="83759" y="28394"/>
                    <a:pt x="83499" y="28344"/>
                    <a:pt x="83277" y="28307"/>
                  </a:cubicBezTo>
                  <a:cubicBezTo>
                    <a:pt x="83887" y="28015"/>
                    <a:pt x="84497" y="27618"/>
                    <a:pt x="85054" y="27220"/>
                  </a:cubicBezTo>
                  <a:cubicBezTo>
                    <a:pt x="85479" y="26928"/>
                    <a:pt x="85903" y="26636"/>
                    <a:pt x="86275" y="26450"/>
                  </a:cubicBezTo>
                  <a:cubicBezTo>
                    <a:pt x="86301" y="26530"/>
                    <a:pt x="86328" y="26583"/>
                    <a:pt x="86354" y="26636"/>
                  </a:cubicBezTo>
                  <a:cubicBezTo>
                    <a:pt x="86858" y="27564"/>
                    <a:pt x="87442" y="28440"/>
                    <a:pt x="87867" y="29077"/>
                  </a:cubicBezTo>
                  <a:cubicBezTo>
                    <a:pt x="88079" y="29448"/>
                    <a:pt x="88291" y="29740"/>
                    <a:pt x="88397" y="29926"/>
                  </a:cubicBezTo>
                  <a:cubicBezTo>
                    <a:pt x="88344" y="30085"/>
                    <a:pt x="88291" y="30270"/>
                    <a:pt x="88211" y="30456"/>
                  </a:cubicBezTo>
                  <a:cubicBezTo>
                    <a:pt x="87920" y="31252"/>
                    <a:pt x="87522" y="32128"/>
                    <a:pt x="87071" y="33109"/>
                  </a:cubicBezTo>
                  <a:cubicBezTo>
                    <a:pt x="86832" y="33613"/>
                    <a:pt x="86620" y="34117"/>
                    <a:pt x="86381" y="34674"/>
                  </a:cubicBezTo>
                  <a:cubicBezTo>
                    <a:pt x="86222" y="35125"/>
                    <a:pt x="86063" y="35576"/>
                    <a:pt x="85930" y="36054"/>
                  </a:cubicBezTo>
                  <a:cubicBezTo>
                    <a:pt x="85930" y="36054"/>
                    <a:pt x="85930" y="36054"/>
                    <a:pt x="85903" y="36080"/>
                  </a:cubicBezTo>
                  <a:cubicBezTo>
                    <a:pt x="85638" y="36452"/>
                    <a:pt x="85214" y="37009"/>
                    <a:pt x="84763" y="37699"/>
                  </a:cubicBezTo>
                  <a:cubicBezTo>
                    <a:pt x="84524" y="38044"/>
                    <a:pt x="84285" y="38415"/>
                    <a:pt x="84020" y="38813"/>
                  </a:cubicBezTo>
                  <a:cubicBezTo>
                    <a:pt x="83781" y="39211"/>
                    <a:pt x="83516" y="39662"/>
                    <a:pt x="83250" y="40113"/>
                  </a:cubicBezTo>
                  <a:cubicBezTo>
                    <a:pt x="83012" y="40564"/>
                    <a:pt x="82746" y="41041"/>
                    <a:pt x="82561" y="41572"/>
                  </a:cubicBezTo>
                  <a:cubicBezTo>
                    <a:pt x="82508" y="41678"/>
                    <a:pt x="82481" y="41837"/>
                    <a:pt x="82428" y="41970"/>
                  </a:cubicBezTo>
                  <a:lnTo>
                    <a:pt x="82322" y="42341"/>
                  </a:lnTo>
                  <a:cubicBezTo>
                    <a:pt x="82216" y="42607"/>
                    <a:pt x="82136" y="42846"/>
                    <a:pt x="82030" y="43111"/>
                  </a:cubicBezTo>
                  <a:cubicBezTo>
                    <a:pt x="81791" y="43588"/>
                    <a:pt x="81553" y="44092"/>
                    <a:pt x="81314" y="44570"/>
                  </a:cubicBezTo>
                  <a:cubicBezTo>
                    <a:pt x="81075" y="45047"/>
                    <a:pt x="80810" y="45525"/>
                    <a:pt x="80571" y="45976"/>
                  </a:cubicBezTo>
                  <a:cubicBezTo>
                    <a:pt x="80067" y="46878"/>
                    <a:pt x="79589" y="47700"/>
                    <a:pt x="79191" y="48417"/>
                  </a:cubicBezTo>
                  <a:cubicBezTo>
                    <a:pt x="78369" y="49849"/>
                    <a:pt x="77812" y="50804"/>
                    <a:pt x="77812" y="50804"/>
                  </a:cubicBezTo>
                  <a:cubicBezTo>
                    <a:pt x="77812" y="50804"/>
                    <a:pt x="78422" y="49876"/>
                    <a:pt x="79298" y="48496"/>
                  </a:cubicBezTo>
                  <a:cubicBezTo>
                    <a:pt x="79722" y="47780"/>
                    <a:pt x="80226" y="46958"/>
                    <a:pt x="80757" y="46082"/>
                  </a:cubicBezTo>
                  <a:cubicBezTo>
                    <a:pt x="80995" y="45631"/>
                    <a:pt x="81261" y="45154"/>
                    <a:pt x="81526" y="44676"/>
                  </a:cubicBezTo>
                  <a:cubicBezTo>
                    <a:pt x="81791" y="44199"/>
                    <a:pt x="82057" y="43721"/>
                    <a:pt x="82295" y="43217"/>
                  </a:cubicBezTo>
                  <a:cubicBezTo>
                    <a:pt x="82402" y="42978"/>
                    <a:pt x="82534" y="42713"/>
                    <a:pt x="82614" y="42448"/>
                  </a:cubicBezTo>
                  <a:lnTo>
                    <a:pt x="82746" y="42050"/>
                  </a:lnTo>
                  <a:cubicBezTo>
                    <a:pt x="82799" y="41917"/>
                    <a:pt x="82826" y="41811"/>
                    <a:pt x="82879" y="41678"/>
                  </a:cubicBezTo>
                  <a:cubicBezTo>
                    <a:pt x="83065" y="41201"/>
                    <a:pt x="83330" y="40723"/>
                    <a:pt x="83569" y="40272"/>
                  </a:cubicBezTo>
                  <a:cubicBezTo>
                    <a:pt x="84099" y="39397"/>
                    <a:pt x="84603" y="38601"/>
                    <a:pt x="85081" y="37911"/>
                  </a:cubicBezTo>
                  <a:cubicBezTo>
                    <a:pt x="85320" y="37540"/>
                    <a:pt x="85559" y="37195"/>
                    <a:pt x="85744" y="36903"/>
                  </a:cubicBezTo>
                  <a:lnTo>
                    <a:pt x="85744" y="36903"/>
                  </a:lnTo>
                  <a:cubicBezTo>
                    <a:pt x="85691" y="37433"/>
                    <a:pt x="85691" y="37991"/>
                    <a:pt x="85824" y="38548"/>
                  </a:cubicBezTo>
                  <a:cubicBezTo>
                    <a:pt x="85903" y="38893"/>
                    <a:pt x="86063" y="39237"/>
                    <a:pt x="86248" y="39556"/>
                  </a:cubicBezTo>
                  <a:cubicBezTo>
                    <a:pt x="86354" y="39715"/>
                    <a:pt x="86461" y="39874"/>
                    <a:pt x="86593" y="40007"/>
                  </a:cubicBezTo>
                  <a:cubicBezTo>
                    <a:pt x="86620" y="40060"/>
                    <a:pt x="86620" y="40060"/>
                    <a:pt x="86673" y="40113"/>
                  </a:cubicBezTo>
                  <a:lnTo>
                    <a:pt x="86779" y="40219"/>
                  </a:lnTo>
                  <a:cubicBezTo>
                    <a:pt x="86858" y="40299"/>
                    <a:pt x="86938" y="40378"/>
                    <a:pt x="87018" y="40431"/>
                  </a:cubicBezTo>
                  <a:cubicBezTo>
                    <a:pt x="87071" y="40484"/>
                    <a:pt x="87124" y="40511"/>
                    <a:pt x="87203" y="40537"/>
                  </a:cubicBezTo>
                  <a:cubicBezTo>
                    <a:pt x="87097" y="40723"/>
                    <a:pt x="86965" y="40935"/>
                    <a:pt x="86779" y="41201"/>
                  </a:cubicBezTo>
                  <a:cubicBezTo>
                    <a:pt x="86567" y="41546"/>
                    <a:pt x="86301" y="41917"/>
                    <a:pt x="85983" y="42368"/>
                  </a:cubicBezTo>
                  <a:cubicBezTo>
                    <a:pt x="85665" y="42792"/>
                    <a:pt x="85267" y="43297"/>
                    <a:pt x="84816" y="43748"/>
                  </a:cubicBezTo>
                  <a:cubicBezTo>
                    <a:pt x="84577" y="44013"/>
                    <a:pt x="84338" y="44225"/>
                    <a:pt x="84046" y="44464"/>
                  </a:cubicBezTo>
                  <a:cubicBezTo>
                    <a:pt x="83887" y="44596"/>
                    <a:pt x="83781" y="44703"/>
                    <a:pt x="83622" y="44835"/>
                  </a:cubicBezTo>
                  <a:cubicBezTo>
                    <a:pt x="83489" y="44968"/>
                    <a:pt x="83357" y="45127"/>
                    <a:pt x="83224" y="45260"/>
                  </a:cubicBezTo>
                  <a:cubicBezTo>
                    <a:pt x="82693" y="45870"/>
                    <a:pt x="82189" y="46507"/>
                    <a:pt x="81685" y="47170"/>
                  </a:cubicBezTo>
                  <a:cubicBezTo>
                    <a:pt x="81155" y="47833"/>
                    <a:pt x="80624" y="48549"/>
                    <a:pt x="80093" y="49266"/>
                  </a:cubicBezTo>
                  <a:cubicBezTo>
                    <a:pt x="79589" y="49982"/>
                    <a:pt x="79059" y="50698"/>
                    <a:pt x="78528" y="51441"/>
                  </a:cubicBezTo>
                  <a:cubicBezTo>
                    <a:pt x="77494" y="52900"/>
                    <a:pt x="76459" y="54386"/>
                    <a:pt x="75504" y="55792"/>
                  </a:cubicBezTo>
                  <a:cubicBezTo>
                    <a:pt x="75026" y="56508"/>
                    <a:pt x="74575" y="57171"/>
                    <a:pt x="74151" y="57835"/>
                  </a:cubicBezTo>
                  <a:cubicBezTo>
                    <a:pt x="73726" y="58471"/>
                    <a:pt x="73328" y="59082"/>
                    <a:pt x="73010" y="59692"/>
                  </a:cubicBezTo>
                  <a:cubicBezTo>
                    <a:pt x="72718" y="60302"/>
                    <a:pt x="72373" y="60833"/>
                    <a:pt x="72082" y="61284"/>
                  </a:cubicBezTo>
                  <a:cubicBezTo>
                    <a:pt x="71763" y="61735"/>
                    <a:pt x="71471" y="62132"/>
                    <a:pt x="71259" y="62451"/>
                  </a:cubicBezTo>
                  <a:cubicBezTo>
                    <a:pt x="71498" y="62132"/>
                    <a:pt x="71790" y="61761"/>
                    <a:pt x="72108" y="61310"/>
                  </a:cubicBezTo>
                  <a:cubicBezTo>
                    <a:pt x="72426" y="60859"/>
                    <a:pt x="72771" y="60328"/>
                    <a:pt x="73063" y="59718"/>
                  </a:cubicBezTo>
                  <a:cubicBezTo>
                    <a:pt x="73408" y="59135"/>
                    <a:pt x="73806" y="58524"/>
                    <a:pt x="74257" y="57888"/>
                  </a:cubicBezTo>
                  <a:cubicBezTo>
                    <a:pt x="74681" y="57251"/>
                    <a:pt x="75159" y="56588"/>
                    <a:pt x="75636" y="55898"/>
                  </a:cubicBezTo>
                  <a:cubicBezTo>
                    <a:pt x="76618" y="54492"/>
                    <a:pt x="77653" y="53033"/>
                    <a:pt x="78740" y="51600"/>
                  </a:cubicBezTo>
                  <a:cubicBezTo>
                    <a:pt x="79271" y="50857"/>
                    <a:pt x="79802" y="50141"/>
                    <a:pt x="80332" y="49425"/>
                  </a:cubicBezTo>
                  <a:cubicBezTo>
                    <a:pt x="80889" y="48735"/>
                    <a:pt x="81420" y="48045"/>
                    <a:pt x="81951" y="47382"/>
                  </a:cubicBezTo>
                  <a:cubicBezTo>
                    <a:pt x="82481" y="46719"/>
                    <a:pt x="82985" y="46082"/>
                    <a:pt x="83516" y="45525"/>
                  </a:cubicBezTo>
                  <a:cubicBezTo>
                    <a:pt x="83648" y="45392"/>
                    <a:pt x="83755" y="45260"/>
                    <a:pt x="83887" y="45127"/>
                  </a:cubicBezTo>
                  <a:cubicBezTo>
                    <a:pt x="84020" y="45021"/>
                    <a:pt x="84179" y="44862"/>
                    <a:pt x="84312" y="44782"/>
                  </a:cubicBezTo>
                  <a:cubicBezTo>
                    <a:pt x="84603" y="44543"/>
                    <a:pt x="84869" y="44305"/>
                    <a:pt x="85108" y="44066"/>
                  </a:cubicBezTo>
                  <a:cubicBezTo>
                    <a:pt x="85612" y="43562"/>
                    <a:pt x="86010" y="43084"/>
                    <a:pt x="86328" y="42633"/>
                  </a:cubicBezTo>
                  <a:cubicBezTo>
                    <a:pt x="86673" y="42209"/>
                    <a:pt x="86965" y="41811"/>
                    <a:pt x="87177" y="41466"/>
                  </a:cubicBezTo>
                  <a:cubicBezTo>
                    <a:pt x="87389" y="41174"/>
                    <a:pt x="87522" y="40909"/>
                    <a:pt x="87654" y="40750"/>
                  </a:cubicBezTo>
                  <a:cubicBezTo>
                    <a:pt x="87790" y="40789"/>
                    <a:pt x="87940" y="40813"/>
                    <a:pt x="88084" y="40813"/>
                  </a:cubicBezTo>
                  <a:cubicBezTo>
                    <a:pt x="88137" y="40813"/>
                    <a:pt x="88188" y="40810"/>
                    <a:pt x="88238" y="40803"/>
                  </a:cubicBezTo>
                  <a:cubicBezTo>
                    <a:pt x="88689" y="40776"/>
                    <a:pt x="89060" y="40644"/>
                    <a:pt x="89405" y="40484"/>
                  </a:cubicBezTo>
                  <a:cubicBezTo>
                    <a:pt x="90095" y="40113"/>
                    <a:pt x="90652" y="39635"/>
                    <a:pt x="91183" y="39131"/>
                  </a:cubicBezTo>
                  <a:cubicBezTo>
                    <a:pt x="91713" y="38627"/>
                    <a:pt x="92217" y="38097"/>
                    <a:pt x="92668" y="37540"/>
                  </a:cubicBezTo>
                  <a:lnTo>
                    <a:pt x="93013" y="37142"/>
                  </a:lnTo>
                  <a:lnTo>
                    <a:pt x="93013" y="37142"/>
                  </a:lnTo>
                  <a:cubicBezTo>
                    <a:pt x="93013" y="37938"/>
                    <a:pt x="92907" y="38866"/>
                    <a:pt x="92881" y="39211"/>
                  </a:cubicBezTo>
                  <a:cubicBezTo>
                    <a:pt x="89538" y="42633"/>
                    <a:pt x="87628" y="45605"/>
                    <a:pt x="87309" y="47807"/>
                  </a:cubicBezTo>
                  <a:lnTo>
                    <a:pt x="87283" y="47807"/>
                  </a:lnTo>
                  <a:cubicBezTo>
                    <a:pt x="87283" y="47807"/>
                    <a:pt x="86805" y="48496"/>
                    <a:pt x="86116" y="49557"/>
                  </a:cubicBezTo>
                  <a:cubicBezTo>
                    <a:pt x="85452" y="50619"/>
                    <a:pt x="84524" y="52025"/>
                    <a:pt x="83648" y="53457"/>
                  </a:cubicBezTo>
                  <a:cubicBezTo>
                    <a:pt x="83197" y="54174"/>
                    <a:pt x="82799" y="54916"/>
                    <a:pt x="82402" y="55606"/>
                  </a:cubicBezTo>
                  <a:cubicBezTo>
                    <a:pt x="82030" y="56296"/>
                    <a:pt x="81659" y="56933"/>
                    <a:pt x="81340" y="57463"/>
                  </a:cubicBezTo>
                  <a:cubicBezTo>
                    <a:pt x="80730" y="58578"/>
                    <a:pt x="80306" y="59294"/>
                    <a:pt x="80306" y="59294"/>
                  </a:cubicBezTo>
                  <a:cubicBezTo>
                    <a:pt x="80306" y="59294"/>
                    <a:pt x="80757" y="58578"/>
                    <a:pt x="81393" y="57490"/>
                  </a:cubicBezTo>
                  <a:cubicBezTo>
                    <a:pt x="81712" y="56959"/>
                    <a:pt x="82110" y="56323"/>
                    <a:pt x="82508" y="55659"/>
                  </a:cubicBezTo>
                  <a:cubicBezTo>
                    <a:pt x="82906" y="54970"/>
                    <a:pt x="83330" y="54253"/>
                    <a:pt x="83781" y="53537"/>
                  </a:cubicBezTo>
                  <a:cubicBezTo>
                    <a:pt x="84710" y="52131"/>
                    <a:pt x="85638" y="50751"/>
                    <a:pt x="86354" y="49717"/>
                  </a:cubicBezTo>
                  <a:cubicBezTo>
                    <a:pt x="86752" y="49160"/>
                    <a:pt x="87044" y="48709"/>
                    <a:pt x="87256" y="48390"/>
                  </a:cubicBezTo>
                  <a:cubicBezTo>
                    <a:pt x="87256" y="48762"/>
                    <a:pt x="87309" y="49133"/>
                    <a:pt x="87389" y="49451"/>
                  </a:cubicBezTo>
                  <a:cubicBezTo>
                    <a:pt x="87601" y="50062"/>
                    <a:pt x="87893" y="50513"/>
                    <a:pt x="88265" y="50804"/>
                  </a:cubicBezTo>
                  <a:cubicBezTo>
                    <a:pt x="88052" y="51043"/>
                    <a:pt x="87601" y="51600"/>
                    <a:pt x="86965" y="52290"/>
                  </a:cubicBezTo>
                  <a:cubicBezTo>
                    <a:pt x="86540" y="52768"/>
                    <a:pt x="86010" y="53351"/>
                    <a:pt x="85426" y="53935"/>
                  </a:cubicBezTo>
                  <a:cubicBezTo>
                    <a:pt x="85161" y="54227"/>
                    <a:pt x="84842" y="54519"/>
                    <a:pt x="84550" y="54837"/>
                  </a:cubicBezTo>
                  <a:cubicBezTo>
                    <a:pt x="84259" y="55182"/>
                    <a:pt x="83967" y="55527"/>
                    <a:pt x="83728" y="55872"/>
                  </a:cubicBezTo>
                  <a:cubicBezTo>
                    <a:pt x="82693" y="57304"/>
                    <a:pt x="81765" y="58816"/>
                    <a:pt x="81075" y="59931"/>
                  </a:cubicBezTo>
                  <a:cubicBezTo>
                    <a:pt x="80385" y="61045"/>
                    <a:pt x="79934" y="61814"/>
                    <a:pt x="79934" y="61814"/>
                  </a:cubicBezTo>
                  <a:cubicBezTo>
                    <a:pt x="79934" y="61814"/>
                    <a:pt x="80412" y="61071"/>
                    <a:pt x="81128" y="59984"/>
                  </a:cubicBezTo>
                  <a:cubicBezTo>
                    <a:pt x="81871" y="58869"/>
                    <a:pt x="82826" y="57410"/>
                    <a:pt x="83914" y="56031"/>
                  </a:cubicBezTo>
                  <a:cubicBezTo>
                    <a:pt x="84179" y="55686"/>
                    <a:pt x="84471" y="55367"/>
                    <a:pt x="84763" y="55049"/>
                  </a:cubicBezTo>
                  <a:cubicBezTo>
                    <a:pt x="85054" y="54731"/>
                    <a:pt x="85373" y="54465"/>
                    <a:pt x="85665" y="54174"/>
                  </a:cubicBezTo>
                  <a:cubicBezTo>
                    <a:pt x="86275" y="53590"/>
                    <a:pt x="86805" y="53059"/>
                    <a:pt x="87283" y="52582"/>
                  </a:cubicBezTo>
                  <a:cubicBezTo>
                    <a:pt x="87999" y="51812"/>
                    <a:pt x="88530" y="51255"/>
                    <a:pt x="88716" y="51043"/>
                  </a:cubicBezTo>
                  <a:cubicBezTo>
                    <a:pt x="88742" y="51070"/>
                    <a:pt x="88795" y="51070"/>
                    <a:pt x="88822" y="51096"/>
                  </a:cubicBezTo>
                  <a:cubicBezTo>
                    <a:pt x="89007" y="51149"/>
                    <a:pt x="89193" y="51176"/>
                    <a:pt x="89405" y="51176"/>
                  </a:cubicBezTo>
                  <a:cubicBezTo>
                    <a:pt x="89644" y="51176"/>
                    <a:pt x="89883" y="51149"/>
                    <a:pt x="90122" y="51070"/>
                  </a:cubicBezTo>
                  <a:lnTo>
                    <a:pt x="90122" y="51070"/>
                  </a:lnTo>
                  <a:cubicBezTo>
                    <a:pt x="88795" y="52661"/>
                    <a:pt x="87469" y="54731"/>
                    <a:pt x="88716" y="56720"/>
                  </a:cubicBezTo>
                  <a:cubicBezTo>
                    <a:pt x="88158" y="57543"/>
                    <a:pt x="86407" y="60090"/>
                    <a:pt x="84710" y="62663"/>
                  </a:cubicBezTo>
                  <a:cubicBezTo>
                    <a:pt x="83648" y="64228"/>
                    <a:pt x="82640" y="65794"/>
                    <a:pt x="81871" y="66987"/>
                  </a:cubicBezTo>
                  <a:cubicBezTo>
                    <a:pt x="81500" y="67571"/>
                    <a:pt x="81208" y="68075"/>
                    <a:pt x="80995" y="68447"/>
                  </a:cubicBezTo>
                  <a:cubicBezTo>
                    <a:pt x="81208" y="68102"/>
                    <a:pt x="81526" y="67598"/>
                    <a:pt x="81924" y="67014"/>
                  </a:cubicBezTo>
                  <a:cubicBezTo>
                    <a:pt x="82693" y="65847"/>
                    <a:pt x="83755" y="64281"/>
                    <a:pt x="84842" y="62743"/>
                  </a:cubicBezTo>
                  <a:cubicBezTo>
                    <a:pt x="86540" y="60302"/>
                    <a:pt x="88291" y="57861"/>
                    <a:pt x="88928" y="56986"/>
                  </a:cubicBezTo>
                  <a:cubicBezTo>
                    <a:pt x="89193" y="57251"/>
                    <a:pt x="89511" y="57437"/>
                    <a:pt x="89909" y="57490"/>
                  </a:cubicBezTo>
                  <a:lnTo>
                    <a:pt x="90148" y="57490"/>
                  </a:lnTo>
                  <a:cubicBezTo>
                    <a:pt x="90467" y="57490"/>
                    <a:pt x="90785" y="57437"/>
                    <a:pt x="91130" y="57304"/>
                  </a:cubicBezTo>
                  <a:lnTo>
                    <a:pt x="91130" y="57304"/>
                  </a:lnTo>
                  <a:cubicBezTo>
                    <a:pt x="90891" y="57702"/>
                    <a:pt x="90546" y="58233"/>
                    <a:pt x="90122" y="58843"/>
                  </a:cubicBezTo>
                  <a:cubicBezTo>
                    <a:pt x="89565" y="59639"/>
                    <a:pt x="88848" y="60594"/>
                    <a:pt x="87999" y="61681"/>
                  </a:cubicBezTo>
                  <a:cubicBezTo>
                    <a:pt x="87177" y="62769"/>
                    <a:pt x="86195" y="63990"/>
                    <a:pt x="85134" y="65316"/>
                  </a:cubicBezTo>
                  <a:cubicBezTo>
                    <a:pt x="84763" y="65794"/>
                    <a:pt x="84365" y="66298"/>
                    <a:pt x="83967" y="66855"/>
                  </a:cubicBezTo>
                  <a:cubicBezTo>
                    <a:pt x="83675" y="67173"/>
                    <a:pt x="83357" y="67491"/>
                    <a:pt x="83038" y="67810"/>
                  </a:cubicBezTo>
                  <a:cubicBezTo>
                    <a:pt x="82773" y="68075"/>
                    <a:pt x="82481" y="68340"/>
                    <a:pt x="82216" y="68606"/>
                  </a:cubicBezTo>
                  <a:cubicBezTo>
                    <a:pt x="81951" y="68844"/>
                    <a:pt x="81659" y="69057"/>
                    <a:pt x="81393" y="69322"/>
                  </a:cubicBezTo>
                  <a:cubicBezTo>
                    <a:pt x="80889" y="69826"/>
                    <a:pt x="80465" y="70330"/>
                    <a:pt x="80093" y="70755"/>
                  </a:cubicBezTo>
                  <a:cubicBezTo>
                    <a:pt x="79377" y="71630"/>
                    <a:pt x="78926" y="72240"/>
                    <a:pt x="78926" y="72240"/>
                  </a:cubicBezTo>
                  <a:cubicBezTo>
                    <a:pt x="78926" y="72240"/>
                    <a:pt x="79404" y="71630"/>
                    <a:pt x="80146" y="70781"/>
                  </a:cubicBezTo>
                  <a:cubicBezTo>
                    <a:pt x="80518" y="70383"/>
                    <a:pt x="80969" y="69879"/>
                    <a:pt x="81473" y="69402"/>
                  </a:cubicBezTo>
                  <a:cubicBezTo>
                    <a:pt x="81738" y="69163"/>
                    <a:pt x="82030" y="68951"/>
                    <a:pt x="82295" y="68712"/>
                  </a:cubicBezTo>
                  <a:cubicBezTo>
                    <a:pt x="82587" y="68447"/>
                    <a:pt x="82879" y="68208"/>
                    <a:pt x="83144" y="67942"/>
                  </a:cubicBezTo>
                  <a:cubicBezTo>
                    <a:pt x="83224" y="67863"/>
                    <a:pt x="83277" y="67810"/>
                    <a:pt x="83357" y="67730"/>
                  </a:cubicBezTo>
                  <a:lnTo>
                    <a:pt x="83357" y="67730"/>
                  </a:lnTo>
                  <a:cubicBezTo>
                    <a:pt x="82906" y="68420"/>
                    <a:pt x="82455" y="69110"/>
                    <a:pt x="81977" y="69800"/>
                  </a:cubicBezTo>
                  <a:cubicBezTo>
                    <a:pt x="80889" y="71418"/>
                    <a:pt x="79749" y="73116"/>
                    <a:pt x="78502" y="74814"/>
                  </a:cubicBezTo>
                  <a:cubicBezTo>
                    <a:pt x="78210" y="75238"/>
                    <a:pt x="77891" y="75663"/>
                    <a:pt x="77547" y="76061"/>
                  </a:cubicBezTo>
                  <a:cubicBezTo>
                    <a:pt x="77228" y="76485"/>
                    <a:pt x="76883" y="76909"/>
                    <a:pt x="76512" y="77254"/>
                  </a:cubicBezTo>
                  <a:lnTo>
                    <a:pt x="76220" y="77546"/>
                  </a:lnTo>
                  <a:cubicBezTo>
                    <a:pt x="76114" y="77652"/>
                    <a:pt x="76008" y="77758"/>
                    <a:pt x="75928" y="77891"/>
                  </a:cubicBezTo>
                  <a:cubicBezTo>
                    <a:pt x="75743" y="78103"/>
                    <a:pt x="75557" y="78342"/>
                    <a:pt x="75424" y="78581"/>
                  </a:cubicBezTo>
                  <a:cubicBezTo>
                    <a:pt x="75106" y="79058"/>
                    <a:pt x="74814" y="79562"/>
                    <a:pt x="74549" y="80040"/>
                  </a:cubicBezTo>
                  <a:cubicBezTo>
                    <a:pt x="74496" y="80146"/>
                    <a:pt x="74469" y="80226"/>
                    <a:pt x="74416" y="80332"/>
                  </a:cubicBezTo>
                  <a:cubicBezTo>
                    <a:pt x="74469" y="79748"/>
                    <a:pt x="74522" y="79111"/>
                    <a:pt x="74575" y="78501"/>
                  </a:cubicBezTo>
                  <a:cubicBezTo>
                    <a:pt x="74602" y="78156"/>
                    <a:pt x="74655" y="77838"/>
                    <a:pt x="74708" y="77493"/>
                  </a:cubicBezTo>
                  <a:cubicBezTo>
                    <a:pt x="74734" y="77334"/>
                    <a:pt x="74761" y="77175"/>
                    <a:pt x="74788" y="77016"/>
                  </a:cubicBezTo>
                  <a:cubicBezTo>
                    <a:pt x="74814" y="76856"/>
                    <a:pt x="74867" y="76697"/>
                    <a:pt x="74894" y="76538"/>
                  </a:cubicBezTo>
                  <a:cubicBezTo>
                    <a:pt x="75053" y="75928"/>
                    <a:pt x="75292" y="75371"/>
                    <a:pt x="75477" y="74920"/>
                  </a:cubicBezTo>
                  <a:cubicBezTo>
                    <a:pt x="75928" y="73991"/>
                    <a:pt x="76299" y="73434"/>
                    <a:pt x="76300" y="73434"/>
                  </a:cubicBezTo>
                  <a:lnTo>
                    <a:pt x="76300" y="73434"/>
                  </a:lnTo>
                  <a:cubicBezTo>
                    <a:pt x="76299" y="73434"/>
                    <a:pt x="75902" y="73965"/>
                    <a:pt x="75424" y="74867"/>
                  </a:cubicBezTo>
                  <a:cubicBezTo>
                    <a:pt x="75185" y="75344"/>
                    <a:pt x="74947" y="75875"/>
                    <a:pt x="74761" y="76512"/>
                  </a:cubicBezTo>
                  <a:cubicBezTo>
                    <a:pt x="74708" y="76644"/>
                    <a:pt x="74655" y="76803"/>
                    <a:pt x="74602" y="76963"/>
                  </a:cubicBezTo>
                  <a:cubicBezTo>
                    <a:pt x="74575" y="77148"/>
                    <a:pt x="74522" y="77281"/>
                    <a:pt x="74496" y="77467"/>
                  </a:cubicBezTo>
                  <a:cubicBezTo>
                    <a:pt x="74443" y="77785"/>
                    <a:pt x="74390" y="78130"/>
                    <a:pt x="74337" y="78475"/>
                  </a:cubicBezTo>
                  <a:cubicBezTo>
                    <a:pt x="74230" y="79164"/>
                    <a:pt x="74151" y="79828"/>
                    <a:pt x="74071" y="80464"/>
                  </a:cubicBezTo>
                  <a:cubicBezTo>
                    <a:pt x="73992" y="80809"/>
                    <a:pt x="73939" y="81154"/>
                    <a:pt x="73859" y="81473"/>
                  </a:cubicBezTo>
                  <a:cubicBezTo>
                    <a:pt x="73779" y="81632"/>
                    <a:pt x="73726" y="81764"/>
                    <a:pt x="73647" y="81924"/>
                  </a:cubicBezTo>
                  <a:cubicBezTo>
                    <a:pt x="73620" y="81844"/>
                    <a:pt x="73567" y="81764"/>
                    <a:pt x="73541" y="81658"/>
                  </a:cubicBezTo>
                  <a:cubicBezTo>
                    <a:pt x="73461" y="81473"/>
                    <a:pt x="73355" y="81260"/>
                    <a:pt x="73222" y="81048"/>
                  </a:cubicBezTo>
                  <a:cubicBezTo>
                    <a:pt x="72984" y="80624"/>
                    <a:pt x="72639" y="80146"/>
                    <a:pt x="72214" y="79669"/>
                  </a:cubicBezTo>
                  <a:cubicBezTo>
                    <a:pt x="71790" y="79218"/>
                    <a:pt x="71312" y="78793"/>
                    <a:pt x="70835" y="78342"/>
                  </a:cubicBezTo>
                  <a:cubicBezTo>
                    <a:pt x="70596" y="78103"/>
                    <a:pt x="70384" y="77865"/>
                    <a:pt x="70171" y="77599"/>
                  </a:cubicBezTo>
                  <a:cubicBezTo>
                    <a:pt x="70092" y="77493"/>
                    <a:pt x="69986" y="77360"/>
                    <a:pt x="69880" y="77228"/>
                  </a:cubicBezTo>
                  <a:cubicBezTo>
                    <a:pt x="69773" y="77122"/>
                    <a:pt x="69667" y="77016"/>
                    <a:pt x="69535" y="76909"/>
                  </a:cubicBezTo>
                  <a:cubicBezTo>
                    <a:pt x="69322" y="76697"/>
                    <a:pt x="69084" y="76485"/>
                    <a:pt x="68845" y="76326"/>
                  </a:cubicBezTo>
                  <a:cubicBezTo>
                    <a:pt x="68606" y="76167"/>
                    <a:pt x="68394" y="76034"/>
                    <a:pt x="68155" y="75928"/>
                  </a:cubicBezTo>
                  <a:cubicBezTo>
                    <a:pt x="67704" y="75716"/>
                    <a:pt x="67306" y="75609"/>
                    <a:pt x="67014" y="75583"/>
                  </a:cubicBezTo>
                  <a:lnTo>
                    <a:pt x="67014" y="75583"/>
                  </a:lnTo>
                  <a:cubicBezTo>
                    <a:pt x="67306" y="75636"/>
                    <a:pt x="67704" y="75769"/>
                    <a:pt x="68129" y="75981"/>
                  </a:cubicBezTo>
                  <a:cubicBezTo>
                    <a:pt x="68367" y="76087"/>
                    <a:pt x="68580" y="76220"/>
                    <a:pt x="68818" y="76405"/>
                  </a:cubicBezTo>
                  <a:cubicBezTo>
                    <a:pt x="69031" y="76565"/>
                    <a:pt x="69269" y="76750"/>
                    <a:pt x="69482" y="76963"/>
                  </a:cubicBezTo>
                  <a:cubicBezTo>
                    <a:pt x="69588" y="77069"/>
                    <a:pt x="69667" y="77201"/>
                    <a:pt x="69773" y="77307"/>
                  </a:cubicBezTo>
                  <a:cubicBezTo>
                    <a:pt x="69880" y="77440"/>
                    <a:pt x="69986" y="77573"/>
                    <a:pt x="70065" y="77679"/>
                  </a:cubicBezTo>
                  <a:cubicBezTo>
                    <a:pt x="70277" y="77944"/>
                    <a:pt x="70490" y="78209"/>
                    <a:pt x="70729" y="78448"/>
                  </a:cubicBezTo>
                  <a:cubicBezTo>
                    <a:pt x="71180" y="78926"/>
                    <a:pt x="71657" y="79350"/>
                    <a:pt x="72055" y="79828"/>
                  </a:cubicBezTo>
                  <a:cubicBezTo>
                    <a:pt x="72453" y="80279"/>
                    <a:pt x="72771" y="80756"/>
                    <a:pt x="72984" y="81181"/>
                  </a:cubicBezTo>
                  <a:cubicBezTo>
                    <a:pt x="73090" y="81393"/>
                    <a:pt x="73196" y="81605"/>
                    <a:pt x="73275" y="81791"/>
                  </a:cubicBezTo>
                  <a:cubicBezTo>
                    <a:pt x="73328" y="81977"/>
                    <a:pt x="73408" y="82109"/>
                    <a:pt x="73435" y="82268"/>
                  </a:cubicBezTo>
                  <a:cubicBezTo>
                    <a:pt x="73461" y="82295"/>
                    <a:pt x="73461" y="82295"/>
                    <a:pt x="73461" y="82321"/>
                  </a:cubicBezTo>
                  <a:cubicBezTo>
                    <a:pt x="73408" y="82428"/>
                    <a:pt x="73355" y="82534"/>
                    <a:pt x="73328" y="82640"/>
                  </a:cubicBezTo>
                  <a:cubicBezTo>
                    <a:pt x="73249" y="82560"/>
                    <a:pt x="73169" y="82454"/>
                    <a:pt x="73090" y="82321"/>
                  </a:cubicBezTo>
                  <a:cubicBezTo>
                    <a:pt x="72745" y="81844"/>
                    <a:pt x="72267" y="81207"/>
                    <a:pt x="71631" y="80677"/>
                  </a:cubicBezTo>
                  <a:lnTo>
                    <a:pt x="71577" y="80624"/>
                  </a:lnTo>
                  <a:lnTo>
                    <a:pt x="71498" y="80571"/>
                  </a:lnTo>
                  <a:lnTo>
                    <a:pt x="71392" y="80491"/>
                  </a:lnTo>
                  <a:cubicBezTo>
                    <a:pt x="71286" y="80438"/>
                    <a:pt x="71180" y="80385"/>
                    <a:pt x="71073" y="80358"/>
                  </a:cubicBezTo>
                  <a:cubicBezTo>
                    <a:pt x="70888" y="80279"/>
                    <a:pt x="70675" y="80252"/>
                    <a:pt x="70490" y="80226"/>
                  </a:cubicBezTo>
                  <a:lnTo>
                    <a:pt x="69933" y="80226"/>
                  </a:lnTo>
                  <a:cubicBezTo>
                    <a:pt x="69880" y="80234"/>
                    <a:pt x="69826" y="80237"/>
                    <a:pt x="69774" y="80237"/>
                  </a:cubicBezTo>
                  <a:cubicBezTo>
                    <a:pt x="69670" y="80237"/>
                    <a:pt x="69570" y="80226"/>
                    <a:pt x="69482" y="80226"/>
                  </a:cubicBezTo>
                  <a:cubicBezTo>
                    <a:pt x="69322" y="80199"/>
                    <a:pt x="69216" y="80146"/>
                    <a:pt x="69110" y="80093"/>
                  </a:cubicBezTo>
                  <a:cubicBezTo>
                    <a:pt x="69004" y="80040"/>
                    <a:pt x="68924" y="79987"/>
                    <a:pt x="68845" y="79934"/>
                  </a:cubicBezTo>
                  <a:cubicBezTo>
                    <a:pt x="68712" y="79828"/>
                    <a:pt x="68659" y="79748"/>
                    <a:pt x="68659" y="79748"/>
                  </a:cubicBezTo>
                  <a:lnTo>
                    <a:pt x="68659" y="79748"/>
                  </a:lnTo>
                  <a:cubicBezTo>
                    <a:pt x="68659" y="79748"/>
                    <a:pt x="68659" y="79775"/>
                    <a:pt x="68686" y="79801"/>
                  </a:cubicBezTo>
                  <a:cubicBezTo>
                    <a:pt x="68712" y="79854"/>
                    <a:pt x="68765" y="79907"/>
                    <a:pt x="68818" y="79960"/>
                  </a:cubicBezTo>
                  <a:cubicBezTo>
                    <a:pt x="68871" y="80040"/>
                    <a:pt x="68951" y="80120"/>
                    <a:pt x="69057" y="80173"/>
                  </a:cubicBezTo>
                  <a:cubicBezTo>
                    <a:pt x="69163" y="80252"/>
                    <a:pt x="69296" y="80305"/>
                    <a:pt x="69429" y="80358"/>
                  </a:cubicBezTo>
                  <a:cubicBezTo>
                    <a:pt x="69747" y="80438"/>
                    <a:pt x="70118" y="80438"/>
                    <a:pt x="70463" y="80491"/>
                  </a:cubicBezTo>
                  <a:cubicBezTo>
                    <a:pt x="70622" y="80517"/>
                    <a:pt x="70808" y="80544"/>
                    <a:pt x="70967" y="80624"/>
                  </a:cubicBezTo>
                  <a:cubicBezTo>
                    <a:pt x="71047" y="80650"/>
                    <a:pt x="71126" y="80703"/>
                    <a:pt x="71206" y="80730"/>
                  </a:cubicBezTo>
                  <a:lnTo>
                    <a:pt x="71312" y="80836"/>
                  </a:lnTo>
                  <a:lnTo>
                    <a:pt x="71365" y="80862"/>
                  </a:lnTo>
                  <a:lnTo>
                    <a:pt x="71418" y="80915"/>
                  </a:lnTo>
                  <a:cubicBezTo>
                    <a:pt x="71710" y="81181"/>
                    <a:pt x="71949" y="81473"/>
                    <a:pt x="72188" y="81764"/>
                  </a:cubicBezTo>
                  <a:cubicBezTo>
                    <a:pt x="72426" y="82030"/>
                    <a:pt x="72612" y="82321"/>
                    <a:pt x="72798" y="82560"/>
                  </a:cubicBezTo>
                  <a:cubicBezTo>
                    <a:pt x="72930" y="82746"/>
                    <a:pt x="73063" y="82905"/>
                    <a:pt x="73143" y="83038"/>
                  </a:cubicBezTo>
                  <a:cubicBezTo>
                    <a:pt x="73143" y="83064"/>
                    <a:pt x="73116" y="83091"/>
                    <a:pt x="73116" y="83117"/>
                  </a:cubicBezTo>
                  <a:cubicBezTo>
                    <a:pt x="72665" y="84152"/>
                    <a:pt x="72267" y="85213"/>
                    <a:pt x="71896" y="86301"/>
                  </a:cubicBezTo>
                  <a:cubicBezTo>
                    <a:pt x="71737" y="86858"/>
                    <a:pt x="71524" y="87336"/>
                    <a:pt x="71286" y="87813"/>
                  </a:cubicBezTo>
                  <a:cubicBezTo>
                    <a:pt x="71047" y="88317"/>
                    <a:pt x="70782" y="88795"/>
                    <a:pt x="70490" y="89299"/>
                  </a:cubicBezTo>
                  <a:cubicBezTo>
                    <a:pt x="69933" y="90254"/>
                    <a:pt x="69349" y="91209"/>
                    <a:pt x="68845" y="92244"/>
                  </a:cubicBezTo>
                  <a:cubicBezTo>
                    <a:pt x="68765" y="92376"/>
                    <a:pt x="68712" y="92509"/>
                    <a:pt x="68659" y="92641"/>
                  </a:cubicBezTo>
                  <a:cubicBezTo>
                    <a:pt x="68580" y="92721"/>
                    <a:pt x="68527" y="92827"/>
                    <a:pt x="68447" y="92933"/>
                  </a:cubicBezTo>
                  <a:cubicBezTo>
                    <a:pt x="67969" y="93517"/>
                    <a:pt x="67386" y="94180"/>
                    <a:pt x="66802" y="94950"/>
                  </a:cubicBezTo>
                  <a:cubicBezTo>
                    <a:pt x="66192" y="95692"/>
                    <a:pt x="65608" y="96541"/>
                    <a:pt x="65078" y="97417"/>
                  </a:cubicBezTo>
                  <a:cubicBezTo>
                    <a:pt x="64043" y="99168"/>
                    <a:pt x="63221" y="101025"/>
                    <a:pt x="62637" y="102431"/>
                  </a:cubicBezTo>
                  <a:cubicBezTo>
                    <a:pt x="62053" y="103863"/>
                    <a:pt x="61735" y="104819"/>
                    <a:pt x="61735" y="104819"/>
                  </a:cubicBezTo>
                  <a:cubicBezTo>
                    <a:pt x="61735" y="104819"/>
                    <a:pt x="62080" y="103863"/>
                    <a:pt x="62690" y="102457"/>
                  </a:cubicBezTo>
                  <a:cubicBezTo>
                    <a:pt x="63300" y="101078"/>
                    <a:pt x="64149" y="99221"/>
                    <a:pt x="65237" y="97496"/>
                  </a:cubicBezTo>
                  <a:cubicBezTo>
                    <a:pt x="65767" y="96647"/>
                    <a:pt x="66378" y="95825"/>
                    <a:pt x="66961" y="95082"/>
                  </a:cubicBezTo>
                  <a:cubicBezTo>
                    <a:pt x="67465" y="94499"/>
                    <a:pt x="67943" y="93941"/>
                    <a:pt x="68367" y="93464"/>
                  </a:cubicBezTo>
                  <a:lnTo>
                    <a:pt x="68367" y="93464"/>
                  </a:lnTo>
                  <a:cubicBezTo>
                    <a:pt x="68314" y="93570"/>
                    <a:pt x="68261" y="93703"/>
                    <a:pt x="68208" y="93809"/>
                  </a:cubicBezTo>
                  <a:cubicBezTo>
                    <a:pt x="68022" y="94339"/>
                    <a:pt x="67837" y="94843"/>
                    <a:pt x="67625" y="95347"/>
                  </a:cubicBezTo>
                  <a:cubicBezTo>
                    <a:pt x="67253" y="96356"/>
                    <a:pt x="66855" y="97364"/>
                    <a:pt x="66484" y="98345"/>
                  </a:cubicBezTo>
                  <a:cubicBezTo>
                    <a:pt x="65714" y="100335"/>
                    <a:pt x="64972" y="102245"/>
                    <a:pt x="64255" y="104049"/>
                  </a:cubicBezTo>
                  <a:cubicBezTo>
                    <a:pt x="63566" y="105853"/>
                    <a:pt x="62929" y="107578"/>
                    <a:pt x="62319" y="109143"/>
                  </a:cubicBezTo>
                  <a:cubicBezTo>
                    <a:pt x="61098" y="112300"/>
                    <a:pt x="60090" y="114953"/>
                    <a:pt x="59400" y="116810"/>
                  </a:cubicBezTo>
                  <a:cubicBezTo>
                    <a:pt x="58711" y="118640"/>
                    <a:pt x="58313" y="119702"/>
                    <a:pt x="58313" y="119702"/>
                  </a:cubicBezTo>
                  <a:cubicBezTo>
                    <a:pt x="58313" y="119702"/>
                    <a:pt x="58764" y="118667"/>
                    <a:pt x="59533" y="116863"/>
                  </a:cubicBezTo>
                  <a:cubicBezTo>
                    <a:pt x="60302" y="115032"/>
                    <a:pt x="61390" y="112433"/>
                    <a:pt x="62690" y="109302"/>
                  </a:cubicBezTo>
                  <a:cubicBezTo>
                    <a:pt x="63327" y="107737"/>
                    <a:pt x="64043" y="106039"/>
                    <a:pt x="64786" y="104235"/>
                  </a:cubicBezTo>
                  <a:cubicBezTo>
                    <a:pt x="65502" y="102457"/>
                    <a:pt x="66272" y="100547"/>
                    <a:pt x="67067" y="98584"/>
                  </a:cubicBezTo>
                  <a:cubicBezTo>
                    <a:pt x="67863" y="96647"/>
                    <a:pt x="68686" y="94631"/>
                    <a:pt x="69508" y="92562"/>
                  </a:cubicBezTo>
                  <a:cubicBezTo>
                    <a:pt x="69986" y="91607"/>
                    <a:pt x="70596" y="90652"/>
                    <a:pt x="71153" y="89670"/>
                  </a:cubicBezTo>
                  <a:cubicBezTo>
                    <a:pt x="71445" y="89193"/>
                    <a:pt x="71737" y="88689"/>
                    <a:pt x="72002" y="88185"/>
                  </a:cubicBezTo>
                  <a:cubicBezTo>
                    <a:pt x="72241" y="87654"/>
                    <a:pt x="72479" y="87097"/>
                    <a:pt x="72665" y="86566"/>
                  </a:cubicBezTo>
                  <a:cubicBezTo>
                    <a:pt x="73381" y="84470"/>
                    <a:pt x="74283" y="82375"/>
                    <a:pt x="75318" y="80438"/>
                  </a:cubicBezTo>
                  <a:cubicBezTo>
                    <a:pt x="75557" y="79960"/>
                    <a:pt x="75849" y="79509"/>
                    <a:pt x="76141" y="79058"/>
                  </a:cubicBezTo>
                  <a:cubicBezTo>
                    <a:pt x="76273" y="78820"/>
                    <a:pt x="76432" y="78607"/>
                    <a:pt x="76592" y="78422"/>
                  </a:cubicBezTo>
                  <a:cubicBezTo>
                    <a:pt x="76671" y="78316"/>
                    <a:pt x="76751" y="78236"/>
                    <a:pt x="76830" y="78156"/>
                  </a:cubicBezTo>
                  <a:lnTo>
                    <a:pt x="77122" y="77865"/>
                  </a:lnTo>
                  <a:cubicBezTo>
                    <a:pt x="77547" y="77467"/>
                    <a:pt x="77865" y="77042"/>
                    <a:pt x="78210" y="76591"/>
                  </a:cubicBezTo>
                  <a:cubicBezTo>
                    <a:pt x="78555" y="76167"/>
                    <a:pt x="78873" y="75742"/>
                    <a:pt x="79191" y="75318"/>
                  </a:cubicBezTo>
                  <a:cubicBezTo>
                    <a:pt x="80465" y="73593"/>
                    <a:pt x="81606" y="71895"/>
                    <a:pt x="82667" y="70277"/>
                  </a:cubicBezTo>
                  <a:cubicBezTo>
                    <a:pt x="83197" y="69455"/>
                    <a:pt x="83728" y="68685"/>
                    <a:pt x="84232" y="67916"/>
                  </a:cubicBezTo>
                  <a:cubicBezTo>
                    <a:pt x="84736" y="67173"/>
                    <a:pt x="85267" y="66483"/>
                    <a:pt x="85771" y="65820"/>
                  </a:cubicBezTo>
                  <a:cubicBezTo>
                    <a:pt x="86805" y="64467"/>
                    <a:pt x="87787" y="63273"/>
                    <a:pt x="88609" y="62159"/>
                  </a:cubicBezTo>
                  <a:cubicBezTo>
                    <a:pt x="88822" y="61920"/>
                    <a:pt x="89007" y="61681"/>
                    <a:pt x="89167" y="61443"/>
                  </a:cubicBezTo>
                  <a:cubicBezTo>
                    <a:pt x="90307" y="60912"/>
                    <a:pt x="91289" y="60594"/>
                    <a:pt x="92138" y="60302"/>
                  </a:cubicBezTo>
                  <a:cubicBezTo>
                    <a:pt x="94128" y="59639"/>
                    <a:pt x="95428" y="59188"/>
                    <a:pt x="96250" y="57278"/>
                  </a:cubicBezTo>
                  <a:cubicBezTo>
                    <a:pt x="97099" y="55288"/>
                    <a:pt x="97072" y="53988"/>
                    <a:pt x="96993" y="53431"/>
                  </a:cubicBezTo>
                  <a:cubicBezTo>
                    <a:pt x="98478" y="52635"/>
                    <a:pt x="99885" y="51866"/>
                    <a:pt x="100415" y="49398"/>
                  </a:cubicBezTo>
                  <a:cubicBezTo>
                    <a:pt x="100707" y="47939"/>
                    <a:pt x="100097" y="44199"/>
                    <a:pt x="100070" y="44039"/>
                  </a:cubicBezTo>
                  <a:lnTo>
                    <a:pt x="100044" y="44039"/>
                  </a:lnTo>
                  <a:cubicBezTo>
                    <a:pt x="100654" y="43350"/>
                    <a:pt x="101078" y="42633"/>
                    <a:pt x="101131" y="41890"/>
                  </a:cubicBezTo>
                  <a:cubicBezTo>
                    <a:pt x="101184" y="41148"/>
                    <a:pt x="101158" y="39556"/>
                    <a:pt x="101105" y="37858"/>
                  </a:cubicBezTo>
                  <a:cubicBezTo>
                    <a:pt x="101078" y="35868"/>
                    <a:pt x="101025" y="33640"/>
                    <a:pt x="101105" y="32526"/>
                  </a:cubicBezTo>
                  <a:cubicBezTo>
                    <a:pt x="101291" y="30270"/>
                    <a:pt x="100707" y="28971"/>
                    <a:pt x="99699" y="27591"/>
                  </a:cubicBezTo>
                  <a:cubicBezTo>
                    <a:pt x="98876" y="26424"/>
                    <a:pt x="97497" y="25973"/>
                    <a:pt x="96887" y="25840"/>
                  </a:cubicBezTo>
                  <a:cubicBezTo>
                    <a:pt x="96754" y="25548"/>
                    <a:pt x="96648" y="25283"/>
                    <a:pt x="96542" y="25018"/>
                  </a:cubicBezTo>
                  <a:cubicBezTo>
                    <a:pt x="96064" y="23877"/>
                    <a:pt x="95613" y="22816"/>
                    <a:pt x="95215" y="21808"/>
                  </a:cubicBezTo>
                  <a:cubicBezTo>
                    <a:pt x="94817" y="20799"/>
                    <a:pt x="94446" y="19897"/>
                    <a:pt x="94154" y="19075"/>
                  </a:cubicBezTo>
                  <a:cubicBezTo>
                    <a:pt x="94128" y="18969"/>
                    <a:pt x="94075" y="18863"/>
                    <a:pt x="94048" y="18783"/>
                  </a:cubicBezTo>
                  <a:lnTo>
                    <a:pt x="93995" y="18624"/>
                  </a:lnTo>
                  <a:cubicBezTo>
                    <a:pt x="93968" y="18571"/>
                    <a:pt x="93968" y="18518"/>
                    <a:pt x="93942" y="18465"/>
                  </a:cubicBezTo>
                  <a:cubicBezTo>
                    <a:pt x="93836" y="18226"/>
                    <a:pt x="93730" y="18040"/>
                    <a:pt x="93597" y="17881"/>
                  </a:cubicBezTo>
                  <a:cubicBezTo>
                    <a:pt x="93358" y="17510"/>
                    <a:pt x="93093" y="17244"/>
                    <a:pt x="92828" y="17032"/>
                  </a:cubicBezTo>
                  <a:cubicBezTo>
                    <a:pt x="92350" y="16634"/>
                    <a:pt x="91926" y="16396"/>
                    <a:pt x="91634" y="16236"/>
                  </a:cubicBezTo>
                  <a:cubicBezTo>
                    <a:pt x="92668" y="15440"/>
                    <a:pt x="93517" y="14618"/>
                    <a:pt x="93862" y="13981"/>
                  </a:cubicBezTo>
                  <a:cubicBezTo>
                    <a:pt x="94499" y="12788"/>
                    <a:pt x="95136" y="10373"/>
                    <a:pt x="94552" y="9153"/>
                  </a:cubicBezTo>
                  <a:cubicBezTo>
                    <a:pt x="94340" y="8728"/>
                    <a:pt x="94021" y="8463"/>
                    <a:pt x="93597" y="8384"/>
                  </a:cubicBezTo>
                  <a:cubicBezTo>
                    <a:pt x="93378" y="8346"/>
                    <a:pt x="93164" y="8329"/>
                    <a:pt x="92953" y="8329"/>
                  </a:cubicBezTo>
                  <a:cubicBezTo>
                    <a:pt x="92268" y="8329"/>
                    <a:pt x="91602" y="8506"/>
                    <a:pt x="90811" y="8728"/>
                  </a:cubicBezTo>
                  <a:cubicBezTo>
                    <a:pt x="90148" y="8888"/>
                    <a:pt x="89432" y="9073"/>
                    <a:pt x="88583" y="9206"/>
                  </a:cubicBezTo>
                  <a:cubicBezTo>
                    <a:pt x="88742" y="8516"/>
                    <a:pt x="88901" y="7826"/>
                    <a:pt x="89060" y="7110"/>
                  </a:cubicBezTo>
                  <a:cubicBezTo>
                    <a:pt x="89193" y="6633"/>
                    <a:pt x="89326" y="6129"/>
                    <a:pt x="89432" y="5625"/>
                  </a:cubicBezTo>
                  <a:cubicBezTo>
                    <a:pt x="89511" y="5333"/>
                    <a:pt x="89565" y="5147"/>
                    <a:pt x="89591" y="4829"/>
                  </a:cubicBezTo>
                  <a:lnTo>
                    <a:pt x="89644" y="4404"/>
                  </a:lnTo>
                  <a:cubicBezTo>
                    <a:pt x="89644" y="4272"/>
                    <a:pt x="89644" y="4112"/>
                    <a:pt x="89644" y="3980"/>
                  </a:cubicBezTo>
                  <a:cubicBezTo>
                    <a:pt x="89618" y="3396"/>
                    <a:pt x="89511" y="2812"/>
                    <a:pt x="89299" y="2282"/>
                  </a:cubicBezTo>
                  <a:cubicBezTo>
                    <a:pt x="89060" y="1725"/>
                    <a:pt x="88689" y="1221"/>
                    <a:pt x="88238" y="823"/>
                  </a:cubicBezTo>
                  <a:cubicBezTo>
                    <a:pt x="87760" y="425"/>
                    <a:pt x="87203" y="133"/>
                    <a:pt x="86567" y="53"/>
                  </a:cubicBezTo>
                  <a:cubicBezTo>
                    <a:pt x="86407" y="27"/>
                    <a:pt x="86248" y="0"/>
                    <a:pt x="86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32"/>
            <p:cNvSpPr/>
            <p:nvPr/>
          </p:nvSpPr>
          <p:spPr>
            <a:xfrm>
              <a:off x="3103300" y="1777075"/>
              <a:ext cx="68350" cy="36500"/>
            </a:xfrm>
            <a:custGeom>
              <a:avLst/>
              <a:gdLst/>
              <a:ahLst/>
              <a:cxnLst/>
              <a:rect l="l" t="t" r="r" b="b"/>
              <a:pathLst>
                <a:path w="2734" h="1460" extrusionOk="0">
                  <a:moveTo>
                    <a:pt x="505" y="0"/>
                  </a:moveTo>
                  <a:cubicBezTo>
                    <a:pt x="213" y="0"/>
                    <a:pt x="1" y="53"/>
                    <a:pt x="1" y="53"/>
                  </a:cubicBezTo>
                  <a:cubicBezTo>
                    <a:pt x="1" y="53"/>
                    <a:pt x="213" y="53"/>
                    <a:pt x="505" y="80"/>
                  </a:cubicBezTo>
                  <a:cubicBezTo>
                    <a:pt x="664" y="106"/>
                    <a:pt x="823" y="133"/>
                    <a:pt x="1009" y="186"/>
                  </a:cubicBezTo>
                  <a:cubicBezTo>
                    <a:pt x="1115" y="213"/>
                    <a:pt x="1195" y="239"/>
                    <a:pt x="1301" y="266"/>
                  </a:cubicBezTo>
                  <a:cubicBezTo>
                    <a:pt x="1380" y="319"/>
                    <a:pt x="1486" y="345"/>
                    <a:pt x="1566" y="398"/>
                  </a:cubicBezTo>
                  <a:cubicBezTo>
                    <a:pt x="1646" y="425"/>
                    <a:pt x="1752" y="478"/>
                    <a:pt x="1831" y="531"/>
                  </a:cubicBezTo>
                  <a:cubicBezTo>
                    <a:pt x="1911" y="584"/>
                    <a:pt x="1990" y="637"/>
                    <a:pt x="2070" y="690"/>
                  </a:cubicBezTo>
                  <a:cubicBezTo>
                    <a:pt x="2150" y="743"/>
                    <a:pt x="2203" y="796"/>
                    <a:pt x="2256" y="876"/>
                  </a:cubicBezTo>
                  <a:cubicBezTo>
                    <a:pt x="2335" y="929"/>
                    <a:pt x="2388" y="982"/>
                    <a:pt x="2441" y="1035"/>
                  </a:cubicBezTo>
                  <a:cubicBezTo>
                    <a:pt x="2521" y="1168"/>
                    <a:pt x="2601" y="1274"/>
                    <a:pt x="2654" y="1327"/>
                  </a:cubicBezTo>
                  <a:cubicBezTo>
                    <a:pt x="2707" y="1406"/>
                    <a:pt x="2733" y="1459"/>
                    <a:pt x="2733" y="1459"/>
                  </a:cubicBezTo>
                  <a:cubicBezTo>
                    <a:pt x="2733" y="1459"/>
                    <a:pt x="2707" y="1406"/>
                    <a:pt x="2680" y="1327"/>
                  </a:cubicBezTo>
                  <a:cubicBezTo>
                    <a:pt x="2654" y="1247"/>
                    <a:pt x="2601" y="1115"/>
                    <a:pt x="2521" y="982"/>
                  </a:cubicBezTo>
                  <a:cubicBezTo>
                    <a:pt x="2468" y="929"/>
                    <a:pt x="2415" y="849"/>
                    <a:pt x="2362" y="796"/>
                  </a:cubicBezTo>
                  <a:cubicBezTo>
                    <a:pt x="2309" y="717"/>
                    <a:pt x="2229" y="637"/>
                    <a:pt x="2150" y="584"/>
                  </a:cubicBezTo>
                  <a:cubicBezTo>
                    <a:pt x="2017" y="451"/>
                    <a:pt x="1831" y="319"/>
                    <a:pt x="1646" y="239"/>
                  </a:cubicBezTo>
                  <a:cubicBezTo>
                    <a:pt x="1539" y="186"/>
                    <a:pt x="1433" y="160"/>
                    <a:pt x="1354" y="133"/>
                  </a:cubicBezTo>
                  <a:cubicBezTo>
                    <a:pt x="1248" y="106"/>
                    <a:pt x="1142" y="53"/>
                    <a:pt x="1062" y="53"/>
                  </a:cubicBezTo>
                  <a:cubicBezTo>
                    <a:pt x="850" y="0"/>
                    <a:pt x="664" y="0"/>
                    <a:pt x="5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32"/>
            <p:cNvSpPr/>
            <p:nvPr/>
          </p:nvSpPr>
          <p:spPr>
            <a:xfrm>
              <a:off x="3078100" y="1813550"/>
              <a:ext cx="93550" cy="45125"/>
            </a:xfrm>
            <a:custGeom>
              <a:avLst/>
              <a:gdLst/>
              <a:ahLst/>
              <a:cxnLst/>
              <a:rect l="l" t="t" r="r" b="b"/>
              <a:pathLst>
                <a:path w="3742" h="1805" extrusionOk="0">
                  <a:moveTo>
                    <a:pt x="1" y="0"/>
                  </a:moveTo>
                  <a:cubicBezTo>
                    <a:pt x="1" y="1"/>
                    <a:pt x="1" y="80"/>
                    <a:pt x="27" y="186"/>
                  </a:cubicBezTo>
                  <a:cubicBezTo>
                    <a:pt x="80" y="319"/>
                    <a:pt x="133" y="478"/>
                    <a:pt x="239" y="664"/>
                  </a:cubicBezTo>
                  <a:cubicBezTo>
                    <a:pt x="292" y="770"/>
                    <a:pt x="372" y="849"/>
                    <a:pt x="452" y="956"/>
                  </a:cubicBezTo>
                  <a:cubicBezTo>
                    <a:pt x="531" y="1062"/>
                    <a:pt x="637" y="1141"/>
                    <a:pt x="743" y="1221"/>
                  </a:cubicBezTo>
                  <a:cubicBezTo>
                    <a:pt x="850" y="1300"/>
                    <a:pt x="956" y="1380"/>
                    <a:pt x="1088" y="1433"/>
                  </a:cubicBezTo>
                  <a:cubicBezTo>
                    <a:pt x="1221" y="1513"/>
                    <a:pt x="1354" y="1566"/>
                    <a:pt x="1513" y="1619"/>
                  </a:cubicBezTo>
                  <a:cubicBezTo>
                    <a:pt x="1645" y="1672"/>
                    <a:pt x="1778" y="1698"/>
                    <a:pt x="1911" y="1725"/>
                  </a:cubicBezTo>
                  <a:cubicBezTo>
                    <a:pt x="2043" y="1751"/>
                    <a:pt x="2203" y="1778"/>
                    <a:pt x="2335" y="1778"/>
                  </a:cubicBezTo>
                  <a:cubicBezTo>
                    <a:pt x="2468" y="1778"/>
                    <a:pt x="2574" y="1805"/>
                    <a:pt x="2707" y="1805"/>
                  </a:cubicBezTo>
                  <a:cubicBezTo>
                    <a:pt x="2839" y="1805"/>
                    <a:pt x="2945" y="1778"/>
                    <a:pt x="3052" y="1778"/>
                  </a:cubicBezTo>
                  <a:cubicBezTo>
                    <a:pt x="3158" y="1778"/>
                    <a:pt x="3264" y="1751"/>
                    <a:pt x="3343" y="1751"/>
                  </a:cubicBezTo>
                  <a:cubicBezTo>
                    <a:pt x="3423" y="1725"/>
                    <a:pt x="3503" y="1698"/>
                    <a:pt x="3556" y="1698"/>
                  </a:cubicBezTo>
                  <a:cubicBezTo>
                    <a:pt x="3662" y="1672"/>
                    <a:pt x="3741" y="1645"/>
                    <a:pt x="3741" y="1645"/>
                  </a:cubicBezTo>
                  <a:lnTo>
                    <a:pt x="3556" y="1645"/>
                  </a:lnTo>
                  <a:cubicBezTo>
                    <a:pt x="3423" y="1619"/>
                    <a:pt x="3264" y="1619"/>
                    <a:pt x="3052" y="1592"/>
                  </a:cubicBezTo>
                  <a:cubicBezTo>
                    <a:pt x="2945" y="1566"/>
                    <a:pt x="2839" y="1566"/>
                    <a:pt x="2733" y="1539"/>
                  </a:cubicBezTo>
                  <a:cubicBezTo>
                    <a:pt x="2601" y="1539"/>
                    <a:pt x="2494" y="1513"/>
                    <a:pt x="2362" y="1486"/>
                  </a:cubicBezTo>
                  <a:cubicBezTo>
                    <a:pt x="2309" y="1486"/>
                    <a:pt x="2229" y="1460"/>
                    <a:pt x="2176" y="1460"/>
                  </a:cubicBezTo>
                  <a:cubicBezTo>
                    <a:pt x="2123" y="1433"/>
                    <a:pt x="2043" y="1433"/>
                    <a:pt x="1990" y="1407"/>
                  </a:cubicBezTo>
                  <a:cubicBezTo>
                    <a:pt x="1858" y="1380"/>
                    <a:pt x="1725" y="1353"/>
                    <a:pt x="1619" y="1300"/>
                  </a:cubicBezTo>
                  <a:cubicBezTo>
                    <a:pt x="1486" y="1274"/>
                    <a:pt x="1354" y="1221"/>
                    <a:pt x="1248" y="1168"/>
                  </a:cubicBezTo>
                  <a:cubicBezTo>
                    <a:pt x="1115" y="1115"/>
                    <a:pt x="1009" y="1035"/>
                    <a:pt x="903" y="982"/>
                  </a:cubicBezTo>
                  <a:cubicBezTo>
                    <a:pt x="823" y="902"/>
                    <a:pt x="717" y="849"/>
                    <a:pt x="637" y="770"/>
                  </a:cubicBezTo>
                  <a:cubicBezTo>
                    <a:pt x="531" y="717"/>
                    <a:pt x="452" y="637"/>
                    <a:pt x="399" y="558"/>
                  </a:cubicBezTo>
                  <a:cubicBezTo>
                    <a:pt x="133" y="266"/>
                    <a:pt x="1" y="1"/>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32"/>
            <p:cNvSpPr/>
            <p:nvPr/>
          </p:nvSpPr>
          <p:spPr>
            <a:xfrm>
              <a:off x="3078775" y="1846700"/>
              <a:ext cx="46450" cy="23500"/>
            </a:xfrm>
            <a:custGeom>
              <a:avLst/>
              <a:gdLst/>
              <a:ahLst/>
              <a:cxnLst/>
              <a:rect l="l" t="t" r="r" b="b"/>
              <a:pathLst>
                <a:path w="1858" h="940" extrusionOk="0">
                  <a:moveTo>
                    <a:pt x="0" y="1"/>
                  </a:moveTo>
                  <a:cubicBezTo>
                    <a:pt x="0" y="1"/>
                    <a:pt x="0" y="160"/>
                    <a:pt x="133" y="319"/>
                  </a:cubicBezTo>
                  <a:cubicBezTo>
                    <a:pt x="186" y="425"/>
                    <a:pt x="265" y="505"/>
                    <a:pt x="372" y="611"/>
                  </a:cubicBezTo>
                  <a:cubicBezTo>
                    <a:pt x="478" y="691"/>
                    <a:pt x="610" y="744"/>
                    <a:pt x="743" y="823"/>
                  </a:cubicBezTo>
                  <a:cubicBezTo>
                    <a:pt x="946" y="904"/>
                    <a:pt x="1164" y="939"/>
                    <a:pt x="1350" y="939"/>
                  </a:cubicBezTo>
                  <a:cubicBezTo>
                    <a:pt x="1408" y="939"/>
                    <a:pt x="1462" y="936"/>
                    <a:pt x="1512" y="930"/>
                  </a:cubicBezTo>
                  <a:cubicBezTo>
                    <a:pt x="1725" y="930"/>
                    <a:pt x="1857" y="876"/>
                    <a:pt x="1857" y="876"/>
                  </a:cubicBezTo>
                  <a:cubicBezTo>
                    <a:pt x="1857" y="876"/>
                    <a:pt x="1831" y="850"/>
                    <a:pt x="1751" y="823"/>
                  </a:cubicBezTo>
                  <a:cubicBezTo>
                    <a:pt x="1698" y="797"/>
                    <a:pt x="1618" y="797"/>
                    <a:pt x="1539" y="744"/>
                  </a:cubicBezTo>
                  <a:cubicBezTo>
                    <a:pt x="1433" y="717"/>
                    <a:pt x="1327" y="691"/>
                    <a:pt x="1221" y="638"/>
                  </a:cubicBezTo>
                  <a:cubicBezTo>
                    <a:pt x="1167" y="638"/>
                    <a:pt x="1114" y="585"/>
                    <a:pt x="1035" y="585"/>
                  </a:cubicBezTo>
                  <a:cubicBezTo>
                    <a:pt x="982" y="558"/>
                    <a:pt x="929" y="532"/>
                    <a:pt x="876" y="505"/>
                  </a:cubicBezTo>
                  <a:cubicBezTo>
                    <a:pt x="743" y="452"/>
                    <a:pt x="637" y="399"/>
                    <a:pt x="531" y="346"/>
                  </a:cubicBezTo>
                  <a:cubicBezTo>
                    <a:pt x="425" y="293"/>
                    <a:pt x="345" y="240"/>
                    <a:pt x="265" y="187"/>
                  </a:cubicBezTo>
                  <a:cubicBezTo>
                    <a:pt x="106" y="81"/>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32"/>
            <p:cNvSpPr/>
            <p:nvPr/>
          </p:nvSpPr>
          <p:spPr>
            <a:xfrm>
              <a:off x="2993200" y="1924300"/>
              <a:ext cx="108800" cy="57075"/>
            </a:xfrm>
            <a:custGeom>
              <a:avLst/>
              <a:gdLst/>
              <a:ahLst/>
              <a:cxnLst/>
              <a:rect l="l" t="t" r="r" b="b"/>
              <a:pathLst>
                <a:path w="4352" h="2283" extrusionOk="0">
                  <a:moveTo>
                    <a:pt x="823" y="1"/>
                  </a:moveTo>
                  <a:cubicBezTo>
                    <a:pt x="558" y="1"/>
                    <a:pt x="372" y="54"/>
                    <a:pt x="213" y="81"/>
                  </a:cubicBezTo>
                  <a:cubicBezTo>
                    <a:pt x="80" y="107"/>
                    <a:pt x="1" y="134"/>
                    <a:pt x="1" y="134"/>
                  </a:cubicBezTo>
                  <a:lnTo>
                    <a:pt x="240" y="134"/>
                  </a:lnTo>
                  <a:cubicBezTo>
                    <a:pt x="372" y="134"/>
                    <a:pt x="558" y="160"/>
                    <a:pt x="797" y="187"/>
                  </a:cubicBezTo>
                  <a:cubicBezTo>
                    <a:pt x="1035" y="240"/>
                    <a:pt x="1301" y="293"/>
                    <a:pt x="1566" y="399"/>
                  </a:cubicBezTo>
                  <a:cubicBezTo>
                    <a:pt x="1699" y="425"/>
                    <a:pt x="1831" y="478"/>
                    <a:pt x="1991" y="532"/>
                  </a:cubicBezTo>
                  <a:cubicBezTo>
                    <a:pt x="2123" y="585"/>
                    <a:pt x="2256" y="664"/>
                    <a:pt x="2388" y="744"/>
                  </a:cubicBezTo>
                  <a:cubicBezTo>
                    <a:pt x="2521" y="823"/>
                    <a:pt x="2654" y="903"/>
                    <a:pt x="2786" y="956"/>
                  </a:cubicBezTo>
                  <a:cubicBezTo>
                    <a:pt x="2919" y="1062"/>
                    <a:pt x="3052" y="1142"/>
                    <a:pt x="3158" y="1221"/>
                  </a:cubicBezTo>
                  <a:cubicBezTo>
                    <a:pt x="3264" y="1301"/>
                    <a:pt x="3370" y="1407"/>
                    <a:pt x="3476" y="1487"/>
                  </a:cubicBezTo>
                  <a:cubicBezTo>
                    <a:pt x="3582" y="1566"/>
                    <a:pt x="3688" y="1646"/>
                    <a:pt x="3768" y="1725"/>
                  </a:cubicBezTo>
                  <a:cubicBezTo>
                    <a:pt x="3954" y="1885"/>
                    <a:pt x="4086" y="2044"/>
                    <a:pt x="4193" y="2123"/>
                  </a:cubicBezTo>
                  <a:cubicBezTo>
                    <a:pt x="4272" y="2229"/>
                    <a:pt x="4352" y="2282"/>
                    <a:pt x="4352" y="2282"/>
                  </a:cubicBezTo>
                  <a:cubicBezTo>
                    <a:pt x="4352" y="2282"/>
                    <a:pt x="4299" y="2203"/>
                    <a:pt x="4246" y="2097"/>
                  </a:cubicBezTo>
                  <a:cubicBezTo>
                    <a:pt x="4166" y="1964"/>
                    <a:pt x="4060" y="1778"/>
                    <a:pt x="3901" y="1593"/>
                  </a:cubicBezTo>
                  <a:cubicBezTo>
                    <a:pt x="3821" y="1513"/>
                    <a:pt x="3768" y="1407"/>
                    <a:pt x="3662" y="1301"/>
                  </a:cubicBezTo>
                  <a:cubicBezTo>
                    <a:pt x="3556" y="1195"/>
                    <a:pt x="3450" y="1089"/>
                    <a:pt x="3344" y="983"/>
                  </a:cubicBezTo>
                  <a:cubicBezTo>
                    <a:pt x="3211" y="903"/>
                    <a:pt x="3105" y="797"/>
                    <a:pt x="2972" y="691"/>
                  </a:cubicBezTo>
                  <a:cubicBezTo>
                    <a:pt x="2840" y="611"/>
                    <a:pt x="2680" y="532"/>
                    <a:pt x="2548" y="452"/>
                  </a:cubicBezTo>
                  <a:cubicBezTo>
                    <a:pt x="2388" y="372"/>
                    <a:pt x="2256" y="293"/>
                    <a:pt x="2097" y="240"/>
                  </a:cubicBezTo>
                  <a:cubicBezTo>
                    <a:pt x="1937" y="187"/>
                    <a:pt x="1805" y="134"/>
                    <a:pt x="1646" y="107"/>
                  </a:cubicBezTo>
                  <a:cubicBezTo>
                    <a:pt x="1486" y="54"/>
                    <a:pt x="1354" y="54"/>
                    <a:pt x="1195" y="27"/>
                  </a:cubicBezTo>
                  <a:cubicBezTo>
                    <a:pt x="1062" y="27"/>
                    <a:pt x="929" y="1"/>
                    <a:pt x="8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32"/>
            <p:cNvSpPr/>
            <p:nvPr/>
          </p:nvSpPr>
          <p:spPr>
            <a:xfrm>
              <a:off x="2993200" y="1940400"/>
              <a:ext cx="73000" cy="40975"/>
            </a:xfrm>
            <a:custGeom>
              <a:avLst/>
              <a:gdLst/>
              <a:ahLst/>
              <a:cxnLst/>
              <a:rect l="l" t="t" r="r" b="b"/>
              <a:pathLst>
                <a:path w="2920" h="1639" extrusionOk="0">
                  <a:moveTo>
                    <a:pt x="1274" y="0"/>
                  </a:moveTo>
                  <a:cubicBezTo>
                    <a:pt x="1215" y="0"/>
                    <a:pt x="1155" y="7"/>
                    <a:pt x="1089" y="20"/>
                  </a:cubicBezTo>
                  <a:cubicBezTo>
                    <a:pt x="876" y="47"/>
                    <a:pt x="664" y="126"/>
                    <a:pt x="505" y="206"/>
                  </a:cubicBezTo>
                  <a:cubicBezTo>
                    <a:pt x="187" y="365"/>
                    <a:pt x="1" y="551"/>
                    <a:pt x="1" y="551"/>
                  </a:cubicBezTo>
                  <a:cubicBezTo>
                    <a:pt x="1" y="551"/>
                    <a:pt x="240" y="471"/>
                    <a:pt x="558" y="392"/>
                  </a:cubicBezTo>
                  <a:cubicBezTo>
                    <a:pt x="638" y="365"/>
                    <a:pt x="744" y="339"/>
                    <a:pt x="823" y="339"/>
                  </a:cubicBezTo>
                  <a:cubicBezTo>
                    <a:pt x="929" y="312"/>
                    <a:pt x="1035" y="312"/>
                    <a:pt x="1115" y="312"/>
                  </a:cubicBezTo>
                  <a:cubicBezTo>
                    <a:pt x="1221" y="312"/>
                    <a:pt x="1327" y="312"/>
                    <a:pt x="1433" y="339"/>
                  </a:cubicBezTo>
                  <a:lnTo>
                    <a:pt x="1566" y="365"/>
                  </a:lnTo>
                  <a:cubicBezTo>
                    <a:pt x="1619" y="365"/>
                    <a:pt x="1672" y="392"/>
                    <a:pt x="1725" y="418"/>
                  </a:cubicBezTo>
                  <a:cubicBezTo>
                    <a:pt x="1831" y="418"/>
                    <a:pt x="1911" y="498"/>
                    <a:pt x="1991" y="551"/>
                  </a:cubicBezTo>
                  <a:cubicBezTo>
                    <a:pt x="2070" y="604"/>
                    <a:pt x="2150" y="657"/>
                    <a:pt x="2229" y="710"/>
                  </a:cubicBezTo>
                  <a:cubicBezTo>
                    <a:pt x="2309" y="790"/>
                    <a:pt x="2362" y="869"/>
                    <a:pt x="2442" y="949"/>
                  </a:cubicBezTo>
                  <a:cubicBezTo>
                    <a:pt x="2495" y="1002"/>
                    <a:pt x="2548" y="1081"/>
                    <a:pt x="2601" y="1161"/>
                  </a:cubicBezTo>
                  <a:cubicBezTo>
                    <a:pt x="2707" y="1294"/>
                    <a:pt x="2760" y="1426"/>
                    <a:pt x="2813" y="1506"/>
                  </a:cubicBezTo>
                  <a:cubicBezTo>
                    <a:pt x="2893" y="1585"/>
                    <a:pt x="2919" y="1638"/>
                    <a:pt x="2919" y="1638"/>
                  </a:cubicBezTo>
                  <a:cubicBezTo>
                    <a:pt x="2919" y="1638"/>
                    <a:pt x="2893" y="1585"/>
                    <a:pt x="2893" y="1479"/>
                  </a:cubicBezTo>
                  <a:cubicBezTo>
                    <a:pt x="2866" y="1426"/>
                    <a:pt x="2866" y="1373"/>
                    <a:pt x="2840" y="1294"/>
                  </a:cubicBezTo>
                  <a:cubicBezTo>
                    <a:pt x="2840" y="1214"/>
                    <a:pt x="2813" y="1134"/>
                    <a:pt x="2760" y="1055"/>
                  </a:cubicBezTo>
                  <a:cubicBezTo>
                    <a:pt x="2733" y="975"/>
                    <a:pt x="2680" y="896"/>
                    <a:pt x="2654" y="790"/>
                  </a:cubicBezTo>
                  <a:cubicBezTo>
                    <a:pt x="2574" y="710"/>
                    <a:pt x="2521" y="604"/>
                    <a:pt x="2442" y="524"/>
                  </a:cubicBezTo>
                  <a:cubicBezTo>
                    <a:pt x="2362" y="445"/>
                    <a:pt x="2282" y="339"/>
                    <a:pt x="2176" y="285"/>
                  </a:cubicBezTo>
                  <a:cubicBezTo>
                    <a:pt x="2070" y="206"/>
                    <a:pt x="1964" y="126"/>
                    <a:pt x="1831" y="100"/>
                  </a:cubicBezTo>
                  <a:cubicBezTo>
                    <a:pt x="1778" y="73"/>
                    <a:pt x="1725" y="47"/>
                    <a:pt x="1646" y="47"/>
                  </a:cubicBezTo>
                  <a:lnTo>
                    <a:pt x="1460" y="20"/>
                  </a:lnTo>
                  <a:cubicBezTo>
                    <a:pt x="1394" y="7"/>
                    <a:pt x="1334" y="0"/>
                    <a:pt x="12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32"/>
            <p:cNvSpPr/>
            <p:nvPr/>
          </p:nvSpPr>
          <p:spPr>
            <a:xfrm>
              <a:off x="3008475" y="1968750"/>
              <a:ext cx="70325" cy="32825"/>
            </a:xfrm>
            <a:custGeom>
              <a:avLst/>
              <a:gdLst/>
              <a:ahLst/>
              <a:cxnLst/>
              <a:rect l="l" t="t" r="r" b="b"/>
              <a:pathLst>
                <a:path w="2813" h="1313" extrusionOk="0">
                  <a:moveTo>
                    <a:pt x="0" y="0"/>
                  </a:moveTo>
                  <a:cubicBezTo>
                    <a:pt x="0" y="0"/>
                    <a:pt x="106" y="186"/>
                    <a:pt x="318" y="398"/>
                  </a:cubicBezTo>
                  <a:cubicBezTo>
                    <a:pt x="424" y="504"/>
                    <a:pt x="557" y="611"/>
                    <a:pt x="716" y="743"/>
                  </a:cubicBezTo>
                  <a:cubicBezTo>
                    <a:pt x="875" y="849"/>
                    <a:pt x="1035" y="955"/>
                    <a:pt x="1220" y="1035"/>
                  </a:cubicBezTo>
                  <a:cubicBezTo>
                    <a:pt x="1406" y="1141"/>
                    <a:pt x="1592" y="1221"/>
                    <a:pt x="1777" y="1274"/>
                  </a:cubicBezTo>
                  <a:cubicBezTo>
                    <a:pt x="1884" y="1300"/>
                    <a:pt x="1990" y="1300"/>
                    <a:pt x="2069" y="1300"/>
                  </a:cubicBezTo>
                  <a:cubicBezTo>
                    <a:pt x="2096" y="1309"/>
                    <a:pt x="2125" y="1312"/>
                    <a:pt x="2156" y="1312"/>
                  </a:cubicBezTo>
                  <a:cubicBezTo>
                    <a:pt x="2217" y="1312"/>
                    <a:pt x="2282" y="1300"/>
                    <a:pt x="2335" y="1300"/>
                  </a:cubicBezTo>
                  <a:cubicBezTo>
                    <a:pt x="2414" y="1300"/>
                    <a:pt x="2467" y="1274"/>
                    <a:pt x="2547" y="1247"/>
                  </a:cubicBezTo>
                  <a:cubicBezTo>
                    <a:pt x="2600" y="1221"/>
                    <a:pt x="2653" y="1194"/>
                    <a:pt x="2680" y="1168"/>
                  </a:cubicBezTo>
                  <a:cubicBezTo>
                    <a:pt x="2759" y="1115"/>
                    <a:pt x="2812" y="1088"/>
                    <a:pt x="2812" y="1088"/>
                  </a:cubicBezTo>
                  <a:lnTo>
                    <a:pt x="2812" y="1088"/>
                  </a:lnTo>
                  <a:cubicBezTo>
                    <a:pt x="2812" y="1088"/>
                    <a:pt x="2759" y="1088"/>
                    <a:pt x="2653" y="1115"/>
                  </a:cubicBezTo>
                  <a:lnTo>
                    <a:pt x="2335" y="1115"/>
                  </a:lnTo>
                  <a:cubicBezTo>
                    <a:pt x="2202" y="1088"/>
                    <a:pt x="2043" y="1035"/>
                    <a:pt x="1884" y="982"/>
                  </a:cubicBezTo>
                  <a:cubicBezTo>
                    <a:pt x="1777" y="955"/>
                    <a:pt x="1698" y="902"/>
                    <a:pt x="1618" y="876"/>
                  </a:cubicBezTo>
                  <a:cubicBezTo>
                    <a:pt x="1539" y="849"/>
                    <a:pt x="1459" y="796"/>
                    <a:pt x="1380" y="743"/>
                  </a:cubicBezTo>
                  <a:cubicBezTo>
                    <a:pt x="1035" y="584"/>
                    <a:pt x="690" y="372"/>
                    <a:pt x="424" y="239"/>
                  </a:cubicBezTo>
                  <a:cubicBezTo>
                    <a:pt x="186" y="107"/>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32"/>
            <p:cNvSpPr/>
            <p:nvPr/>
          </p:nvSpPr>
          <p:spPr>
            <a:xfrm>
              <a:off x="2985250" y="1968750"/>
              <a:ext cx="62375" cy="42775"/>
            </a:xfrm>
            <a:custGeom>
              <a:avLst/>
              <a:gdLst/>
              <a:ahLst/>
              <a:cxnLst/>
              <a:rect l="l" t="t" r="r" b="b"/>
              <a:pathLst>
                <a:path w="2495" h="1711" extrusionOk="0">
                  <a:moveTo>
                    <a:pt x="0" y="0"/>
                  </a:moveTo>
                  <a:cubicBezTo>
                    <a:pt x="0" y="0"/>
                    <a:pt x="1" y="213"/>
                    <a:pt x="107" y="504"/>
                  </a:cubicBezTo>
                  <a:cubicBezTo>
                    <a:pt x="186" y="664"/>
                    <a:pt x="266" y="823"/>
                    <a:pt x="398" y="982"/>
                  </a:cubicBezTo>
                  <a:cubicBezTo>
                    <a:pt x="478" y="1062"/>
                    <a:pt x="531" y="1115"/>
                    <a:pt x="611" y="1194"/>
                  </a:cubicBezTo>
                  <a:cubicBezTo>
                    <a:pt x="690" y="1274"/>
                    <a:pt x="796" y="1327"/>
                    <a:pt x="876" y="1380"/>
                  </a:cubicBezTo>
                  <a:cubicBezTo>
                    <a:pt x="982" y="1433"/>
                    <a:pt x="1062" y="1486"/>
                    <a:pt x="1168" y="1539"/>
                  </a:cubicBezTo>
                  <a:cubicBezTo>
                    <a:pt x="1247" y="1566"/>
                    <a:pt x="1353" y="1592"/>
                    <a:pt x="1460" y="1619"/>
                  </a:cubicBezTo>
                  <a:cubicBezTo>
                    <a:pt x="1645" y="1672"/>
                    <a:pt x="1831" y="1698"/>
                    <a:pt x="1990" y="1698"/>
                  </a:cubicBezTo>
                  <a:cubicBezTo>
                    <a:pt x="2034" y="1707"/>
                    <a:pt x="2079" y="1710"/>
                    <a:pt x="2122" y="1710"/>
                  </a:cubicBezTo>
                  <a:cubicBezTo>
                    <a:pt x="2208" y="1710"/>
                    <a:pt x="2291" y="1698"/>
                    <a:pt x="2362" y="1698"/>
                  </a:cubicBezTo>
                  <a:cubicBezTo>
                    <a:pt x="2441" y="1672"/>
                    <a:pt x="2494" y="1672"/>
                    <a:pt x="2494" y="1672"/>
                  </a:cubicBezTo>
                  <a:cubicBezTo>
                    <a:pt x="2494" y="1672"/>
                    <a:pt x="2441" y="1645"/>
                    <a:pt x="2362" y="1619"/>
                  </a:cubicBezTo>
                  <a:cubicBezTo>
                    <a:pt x="2282" y="1592"/>
                    <a:pt x="2149" y="1566"/>
                    <a:pt x="2017" y="1513"/>
                  </a:cubicBezTo>
                  <a:cubicBezTo>
                    <a:pt x="1937" y="1486"/>
                    <a:pt x="1858" y="1460"/>
                    <a:pt x="1778" y="1460"/>
                  </a:cubicBezTo>
                  <a:cubicBezTo>
                    <a:pt x="1698" y="1406"/>
                    <a:pt x="1619" y="1380"/>
                    <a:pt x="1539" y="1353"/>
                  </a:cubicBezTo>
                  <a:cubicBezTo>
                    <a:pt x="1460" y="1327"/>
                    <a:pt x="1380" y="1274"/>
                    <a:pt x="1300" y="1247"/>
                  </a:cubicBezTo>
                  <a:cubicBezTo>
                    <a:pt x="1221" y="1194"/>
                    <a:pt x="1141" y="1141"/>
                    <a:pt x="1062" y="1115"/>
                  </a:cubicBezTo>
                  <a:cubicBezTo>
                    <a:pt x="982" y="1062"/>
                    <a:pt x="902" y="1009"/>
                    <a:pt x="823" y="955"/>
                  </a:cubicBezTo>
                  <a:cubicBezTo>
                    <a:pt x="743" y="876"/>
                    <a:pt x="664" y="849"/>
                    <a:pt x="611" y="770"/>
                  </a:cubicBezTo>
                  <a:cubicBezTo>
                    <a:pt x="478" y="664"/>
                    <a:pt x="372" y="531"/>
                    <a:pt x="266" y="425"/>
                  </a:cubicBezTo>
                  <a:cubicBezTo>
                    <a:pt x="107" y="186"/>
                    <a:pt x="1"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32"/>
            <p:cNvSpPr/>
            <p:nvPr/>
          </p:nvSpPr>
          <p:spPr>
            <a:xfrm>
              <a:off x="2966675" y="1984000"/>
              <a:ext cx="112125" cy="53075"/>
            </a:xfrm>
            <a:custGeom>
              <a:avLst/>
              <a:gdLst/>
              <a:ahLst/>
              <a:cxnLst/>
              <a:rect l="l" t="t" r="r" b="b"/>
              <a:pathLst>
                <a:path w="4485" h="2123" extrusionOk="0">
                  <a:moveTo>
                    <a:pt x="1" y="1"/>
                  </a:moveTo>
                  <a:cubicBezTo>
                    <a:pt x="1" y="1"/>
                    <a:pt x="1" y="80"/>
                    <a:pt x="27" y="239"/>
                  </a:cubicBezTo>
                  <a:cubicBezTo>
                    <a:pt x="27" y="319"/>
                    <a:pt x="54" y="399"/>
                    <a:pt x="107" y="505"/>
                  </a:cubicBezTo>
                  <a:cubicBezTo>
                    <a:pt x="133" y="611"/>
                    <a:pt x="160" y="717"/>
                    <a:pt x="239" y="823"/>
                  </a:cubicBezTo>
                  <a:cubicBezTo>
                    <a:pt x="292" y="956"/>
                    <a:pt x="372" y="1088"/>
                    <a:pt x="452" y="1194"/>
                  </a:cubicBezTo>
                  <a:cubicBezTo>
                    <a:pt x="558" y="1327"/>
                    <a:pt x="664" y="1460"/>
                    <a:pt x="797" y="1539"/>
                  </a:cubicBezTo>
                  <a:cubicBezTo>
                    <a:pt x="929" y="1672"/>
                    <a:pt x="1088" y="1752"/>
                    <a:pt x="1248" y="1858"/>
                  </a:cubicBezTo>
                  <a:cubicBezTo>
                    <a:pt x="1407" y="1911"/>
                    <a:pt x="1566" y="1990"/>
                    <a:pt x="1752" y="2043"/>
                  </a:cubicBezTo>
                  <a:cubicBezTo>
                    <a:pt x="1911" y="2070"/>
                    <a:pt x="2096" y="2123"/>
                    <a:pt x="2282" y="2123"/>
                  </a:cubicBezTo>
                  <a:lnTo>
                    <a:pt x="2786" y="2123"/>
                  </a:lnTo>
                  <a:cubicBezTo>
                    <a:pt x="2945" y="2096"/>
                    <a:pt x="3105" y="2096"/>
                    <a:pt x="3264" y="2043"/>
                  </a:cubicBezTo>
                  <a:cubicBezTo>
                    <a:pt x="3396" y="2017"/>
                    <a:pt x="3529" y="1990"/>
                    <a:pt x="3662" y="1937"/>
                  </a:cubicBezTo>
                  <a:cubicBezTo>
                    <a:pt x="3794" y="1937"/>
                    <a:pt x="3901" y="1884"/>
                    <a:pt x="4007" y="1831"/>
                  </a:cubicBezTo>
                  <a:cubicBezTo>
                    <a:pt x="4113" y="1805"/>
                    <a:pt x="4192" y="1752"/>
                    <a:pt x="4245" y="1725"/>
                  </a:cubicBezTo>
                  <a:cubicBezTo>
                    <a:pt x="4405" y="1672"/>
                    <a:pt x="4484" y="1645"/>
                    <a:pt x="4484" y="1645"/>
                  </a:cubicBezTo>
                  <a:lnTo>
                    <a:pt x="4484" y="1645"/>
                  </a:lnTo>
                  <a:cubicBezTo>
                    <a:pt x="4484" y="1645"/>
                    <a:pt x="4378" y="1645"/>
                    <a:pt x="4245" y="1672"/>
                  </a:cubicBezTo>
                  <a:cubicBezTo>
                    <a:pt x="4166" y="1672"/>
                    <a:pt x="4086" y="1698"/>
                    <a:pt x="3980" y="1725"/>
                  </a:cubicBezTo>
                  <a:cubicBezTo>
                    <a:pt x="3874" y="1725"/>
                    <a:pt x="3768" y="1752"/>
                    <a:pt x="3635" y="1752"/>
                  </a:cubicBezTo>
                  <a:cubicBezTo>
                    <a:pt x="3503" y="1778"/>
                    <a:pt x="3370" y="1778"/>
                    <a:pt x="3211" y="1805"/>
                  </a:cubicBezTo>
                  <a:cubicBezTo>
                    <a:pt x="3144" y="1818"/>
                    <a:pt x="3071" y="1818"/>
                    <a:pt x="2998" y="1818"/>
                  </a:cubicBezTo>
                  <a:cubicBezTo>
                    <a:pt x="2926" y="1818"/>
                    <a:pt x="2853" y="1818"/>
                    <a:pt x="2786" y="1831"/>
                  </a:cubicBezTo>
                  <a:cubicBezTo>
                    <a:pt x="2627" y="1831"/>
                    <a:pt x="2468" y="1805"/>
                    <a:pt x="2309" y="1805"/>
                  </a:cubicBezTo>
                  <a:cubicBezTo>
                    <a:pt x="2150" y="1778"/>
                    <a:pt x="1990" y="1752"/>
                    <a:pt x="1831" y="1698"/>
                  </a:cubicBezTo>
                  <a:cubicBezTo>
                    <a:pt x="1672" y="1698"/>
                    <a:pt x="1539" y="1592"/>
                    <a:pt x="1380" y="1566"/>
                  </a:cubicBezTo>
                  <a:cubicBezTo>
                    <a:pt x="1248" y="1486"/>
                    <a:pt x="1088" y="1433"/>
                    <a:pt x="982" y="1327"/>
                  </a:cubicBezTo>
                  <a:cubicBezTo>
                    <a:pt x="850" y="1247"/>
                    <a:pt x="743" y="1141"/>
                    <a:pt x="637" y="1035"/>
                  </a:cubicBezTo>
                  <a:cubicBezTo>
                    <a:pt x="558" y="929"/>
                    <a:pt x="452" y="850"/>
                    <a:pt x="399" y="743"/>
                  </a:cubicBezTo>
                  <a:cubicBezTo>
                    <a:pt x="239" y="531"/>
                    <a:pt x="160" y="345"/>
                    <a:pt x="80" y="213"/>
                  </a:cubicBezTo>
                  <a:cubicBezTo>
                    <a:pt x="27" y="8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32"/>
            <p:cNvSpPr/>
            <p:nvPr/>
          </p:nvSpPr>
          <p:spPr>
            <a:xfrm>
              <a:off x="2396300" y="2959625"/>
              <a:ext cx="70975" cy="364800"/>
            </a:xfrm>
            <a:custGeom>
              <a:avLst/>
              <a:gdLst/>
              <a:ahLst/>
              <a:cxnLst/>
              <a:rect l="l" t="t" r="r" b="b"/>
              <a:pathLst>
                <a:path w="2839" h="14592" extrusionOk="0">
                  <a:moveTo>
                    <a:pt x="0" y="1"/>
                  </a:moveTo>
                  <a:cubicBezTo>
                    <a:pt x="0" y="1"/>
                    <a:pt x="0" y="54"/>
                    <a:pt x="0" y="160"/>
                  </a:cubicBezTo>
                  <a:cubicBezTo>
                    <a:pt x="27" y="292"/>
                    <a:pt x="0" y="452"/>
                    <a:pt x="27" y="637"/>
                  </a:cubicBezTo>
                  <a:cubicBezTo>
                    <a:pt x="53" y="1062"/>
                    <a:pt x="159" y="1645"/>
                    <a:pt x="345" y="2335"/>
                  </a:cubicBezTo>
                  <a:cubicBezTo>
                    <a:pt x="451" y="2680"/>
                    <a:pt x="557" y="3051"/>
                    <a:pt x="690" y="3423"/>
                  </a:cubicBezTo>
                  <a:cubicBezTo>
                    <a:pt x="823" y="3821"/>
                    <a:pt x="955" y="4219"/>
                    <a:pt x="1141" y="4617"/>
                  </a:cubicBezTo>
                  <a:cubicBezTo>
                    <a:pt x="1300" y="5041"/>
                    <a:pt x="1459" y="5466"/>
                    <a:pt x="1619" y="5890"/>
                  </a:cubicBezTo>
                  <a:cubicBezTo>
                    <a:pt x="1778" y="6315"/>
                    <a:pt x="1963" y="6766"/>
                    <a:pt x="2096" y="7190"/>
                  </a:cubicBezTo>
                  <a:cubicBezTo>
                    <a:pt x="2229" y="7641"/>
                    <a:pt x="2335" y="8066"/>
                    <a:pt x="2335" y="8490"/>
                  </a:cubicBezTo>
                  <a:cubicBezTo>
                    <a:pt x="2308" y="8941"/>
                    <a:pt x="2282" y="9392"/>
                    <a:pt x="2282" y="9843"/>
                  </a:cubicBezTo>
                  <a:cubicBezTo>
                    <a:pt x="2229" y="10718"/>
                    <a:pt x="2202" y="11541"/>
                    <a:pt x="2176" y="12231"/>
                  </a:cubicBezTo>
                  <a:cubicBezTo>
                    <a:pt x="2176" y="12947"/>
                    <a:pt x="2176" y="13531"/>
                    <a:pt x="2149" y="13955"/>
                  </a:cubicBezTo>
                  <a:cubicBezTo>
                    <a:pt x="2149" y="14353"/>
                    <a:pt x="2176" y="14592"/>
                    <a:pt x="2176" y="14592"/>
                  </a:cubicBezTo>
                  <a:cubicBezTo>
                    <a:pt x="2176" y="14592"/>
                    <a:pt x="2202" y="14353"/>
                    <a:pt x="2255" y="13955"/>
                  </a:cubicBezTo>
                  <a:cubicBezTo>
                    <a:pt x="2308" y="13531"/>
                    <a:pt x="2388" y="12947"/>
                    <a:pt x="2467" y="12257"/>
                  </a:cubicBezTo>
                  <a:cubicBezTo>
                    <a:pt x="2547" y="11567"/>
                    <a:pt x="2627" y="10745"/>
                    <a:pt x="2706" y="9870"/>
                  </a:cubicBezTo>
                  <a:cubicBezTo>
                    <a:pt x="2733" y="9419"/>
                    <a:pt x="2786" y="8968"/>
                    <a:pt x="2812" y="8490"/>
                  </a:cubicBezTo>
                  <a:cubicBezTo>
                    <a:pt x="2839" y="7986"/>
                    <a:pt x="2706" y="7508"/>
                    <a:pt x="2547" y="7057"/>
                  </a:cubicBezTo>
                  <a:cubicBezTo>
                    <a:pt x="2414" y="6580"/>
                    <a:pt x="2229" y="6155"/>
                    <a:pt x="2070" y="5704"/>
                  </a:cubicBezTo>
                  <a:cubicBezTo>
                    <a:pt x="1884" y="5280"/>
                    <a:pt x="1698" y="4855"/>
                    <a:pt x="1539" y="4458"/>
                  </a:cubicBezTo>
                  <a:cubicBezTo>
                    <a:pt x="1353" y="4060"/>
                    <a:pt x="1194" y="3662"/>
                    <a:pt x="1035" y="3290"/>
                  </a:cubicBezTo>
                  <a:cubicBezTo>
                    <a:pt x="876" y="2919"/>
                    <a:pt x="743" y="2574"/>
                    <a:pt x="610" y="2256"/>
                  </a:cubicBezTo>
                  <a:cubicBezTo>
                    <a:pt x="504" y="1911"/>
                    <a:pt x="398" y="1619"/>
                    <a:pt x="319" y="1354"/>
                  </a:cubicBezTo>
                  <a:cubicBezTo>
                    <a:pt x="212" y="1088"/>
                    <a:pt x="159" y="850"/>
                    <a:pt x="133" y="637"/>
                  </a:cubicBezTo>
                  <a:cubicBezTo>
                    <a:pt x="80" y="452"/>
                    <a:pt x="53" y="266"/>
                    <a:pt x="27" y="160"/>
                  </a:cubicBezTo>
                  <a:cubicBezTo>
                    <a:pt x="27" y="54"/>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32"/>
            <p:cNvSpPr/>
            <p:nvPr/>
          </p:nvSpPr>
          <p:spPr>
            <a:xfrm>
              <a:off x="3306925" y="2484450"/>
              <a:ext cx="59050" cy="33475"/>
            </a:xfrm>
            <a:custGeom>
              <a:avLst/>
              <a:gdLst/>
              <a:ahLst/>
              <a:cxnLst/>
              <a:rect l="l" t="t" r="r" b="b"/>
              <a:pathLst>
                <a:path w="2362" h="1339" extrusionOk="0">
                  <a:moveTo>
                    <a:pt x="1089" y="1"/>
                  </a:moveTo>
                  <a:cubicBezTo>
                    <a:pt x="1020" y="1"/>
                    <a:pt x="955" y="12"/>
                    <a:pt x="902" y="12"/>
                  </a:cubicBezTo>
                  <a:cubicBezTo>
                    <a:pt x="717" y="12"/>
                    <a:pt x="531" y="65"/>
                    <a:pt x="398" y="119"/>
                  </a:cubicBezTo>
                  <a:cubicBezTo>
                    <a:pt x="133" y="225"/>
                    <a:pt x="0" y="357"/>
                    <a:pt x="0" y="357"/>
                  </a:cubicBezTo>
                  <a:cubicBezTo>
                    <a:pt x="0" y="357"/>
                    <a:pt x="186" y="304"/>
                    <a:pt x="451" y="304"/>
                  </a:cubicBezTo>
                  <a:cubicBezTo>
                    <a:pt x="518" y="291"/>
                    <a:pt x="591" y="284"/>
                    <a:pt x="667" y="284"/>
                  </a:cubicBezTo>
                  <a:cubicBezTo>
                    <a:pt x="743" y="284"/>
                    <a:pt x="823" y="291"/>
                    <a:pt x="902" y="304"/>
                  </a:cubicBezTo>
                  <a:cubicBezTo>
                    <a:pt x="982" y="304"/>
                    <a:pt x="1062" y="304"/>
                    <a:pt x="1141" y="331"/>
                  </a:cubicBezTo>
                  <a:cubicBezTo>
                    <a:pt x="1221" y="357"/>
                    <a:pt x="1300" y="384"/>
                    <a:pt x="1353" y="410"/>
                  </a:cubicBezTo>
                  <a:cubicBezTo>
                    <a:pt x="1433" y="437"/>
                    <a:pt x="1513" y="490"/>
                    <a:pt x="1592" y="516"/>
                  </a:cubicBezTo>
                  <a:cubicBezTo>
                    <a:pt x="1645" y="570"/>
                    <a:pt x="1725" y="623"/>
                    <a:pt x="1778" y="649"/>
                  </a:cubicBezTo>
                  <a:cubicBezTo>
                    <a:pt x="1831" y="702"/>
                    <a:pt x="1884" y="782"/>
                    <a:pt x="1937" y="808"/>
                  </a:cubicBezTo>
                  <a:cubicBezTo>
                    <a:pt x="1990" y="861"/>
                    <a:pt x="2043" y="941"/>
                    <a:pt x="2096" y="994"/>
                  </a:cubicBezTo>
                  <a:cubicBezTo>
                    <a:pt x="2176" y="1074"/>
                    <a:pt x="2229" y="1180"/>
                    <a:pt x="2282" y="1233"/>
                  </a:cubicBezTo>
                  <a:cubicBezTo>
                    <a:pt x="2335" y="1312"/>
                    <a:pt x="2361" y="1339"/>
                    <a:pt x="2361" y="1339"/>
                  </a:cubicBezTo>
                  <a:cubicBezTo>
                    <a:pt x="2361" y="1339"/>
                    <a:pt x="2361" y="1312"/>
                    <a:pt x="2361" y="1233"/>
                  </a:cubicBezTo>
                  <a:cubicBezTo>
                    <a:pt x="2335" y="1127"/>
                    <a:pt x="2308" y="1021"/>
                    <a:pt x="2255" y="888"/>
                  </a:cubicBezTo>
                  <a:cubicBezTo>
                    <a:pt x="2229" y="808"/>
                    <a:pt x="2202" y="729"/>
                    <a:pt x="2149" y="676"/>
                  </a:cubicBezTo>
                  <a:cubicBezTo>
                    <a:pt x="2096" y="596"/>
                    <a:pt x="2043" y="516"/>
                    <a:pt x="1990" y="463"/>
                  </a:cubicBezTo>
                  <a:cubicBezTo>
                    <a:pt x="1910" y="384"/>
                    <a:pt x="1857" y="304"/>
                    <a:pt x="1751" y="251"/>
                  </a:cubicBezTo>
                  <a:cubicBezTo>
                    <a:pt x="1672" y="198"/>
                    <a:pt x="1592" y="145"/>
                    <a:pt x="1486" y="92"/>
                  </a:cubicBezTo>
                  <a:cubicBezTo>
                    <a:pt x="1406" y="65"/>
                    <a:pt x="1300" y="39"/>
                    <a:pt x="1194" y="12"/>
                  </a:cubicBezTo>
                  <a:cubicBezTo>
                    <a:pt x="1159" y="4"/>
                    <a:pt x="1123" y="1"/>
                    <a:pt x="10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32"/>
            <p:cNvSpPr/>
            <p:nvPr/>
          </p:nvSpPr>
          <p:spPr>
            <a:xfrm>
              <a:off x="3391825" y="2753350"/>
              <a:ext cx="31850" cy="45125"/>
            </a:xfrm>
            <a:custGeom>
              <a:avLst/>
              <a:gdLst/>
              <a:ahLst/>
              <a:cxnLst/>
              <a:rect l="l" t="t" r="r" b="b"/>
              <a:pathLst>
                <a:path w="1274" h="1805" extrusionOk="0">
                  <a:moveTo>
                    <a:pt x="0" y="1"/>
                  </a:moveTo>
                  <a:cubicBezTo>
                    <a:pt x="0" y="1"/>
                    <a:pt x="106" y="107"/>
                    <a:pt x="265" y="266"/>
                  </a:cubicBezTo>
                  <a:cubicBezTo>
                    <a:pt x="345" y="346"/>
                    <a:pt x="425" y="425"/>
                    <a:pt x="504" y="505"/>
                  </a:cubicBezTo>
                  <a:cubicBezTo>
                    <a:pt x="584" y="611"/>
                    <a:pt x="690" y="717"/>
                    <a:pt x="769" y="823"/>
                  </a:cubicBezTo>
                  <a:cubicBezTo>
                    <a:pt x="796" y="876"/>
                    <a:pt x="823" y="929"/>
                    <a:pt x="876" y="982"/>
                  </a:cubicBezTo>
                  <a:cubicBezTo>
                    <a:pt x="902" y="1036"/>
                    <a:pt x="929" y="1089"/>
                    <a:pt x="955" y="1142"/>
                  </a:cubicBezTo>
                  <a:cubicBezTo>
                    <a:pt x="982" y="1195"/>
                    <a:pt x="1008" y="1248"/>
                    <a:pt x="1008" y="1301"/>
                  </a:cubicBezTo>
                  <a:cubicBezTo>
                    <a:pt x="1035" y="1354"/>
                    <a:pt x="1061" y="1407"/>
                    <a:pt x="1061" y="1460"/>
                  </a:cubicBezTo>
                  <a:cubicBezTo>
                    <a:pt x="1061" y="1513"/>
                    <a:pt x="1061" y="1566"/>
                    <a:pt x="1088" y="1593"/>
                  </a:cubicBezTo>
                  <a:cubicBezTo>
                    <a:pt x="1088" y="1646"/>
                    <a:pt x="1088" y="1672"/>
                    <a:pt x="1088" y="1699"/>
                  </a:cubicBezTo>
                  <a:cubicBezTo>
                    <a:pt x="1088" y="1778"/>
                    <a:pt x="1088" y="1805"/>
                    <a:pt x="1088" y="1805"/>
                  </a:cubicBezTo>
                  <a:cubicBezTo>
                    <a:pt x="1088" y="1805"/>
                    <a:pt x="1114" y="1778"/>
                    <a:pt x="1141" y="1725"/>
                  </a:cubicBezTo>
                  <a:cubicBezTo>
                    <a:pt x="1194" y="1672"/>
                    <a:pt x="1220" y="1566"/>
                    <a:pt x="1247" y="1460"/>
                  </a:cubicBezTo>
                  <a:cubicBezTo>
                    <a:pt x="1274" y="1407"/>
                    <a:pt x="1247" y="1327"/>
                    <a:pt x="1274" y="1274"/>
                  </a:cubicBezTo>
                  <a:cubicBezTo>
                    <a:pt x="1274" y="1195"/>
                    <a:pt x="1247" y="1115"/>
                    <a:pt x="1220" y="1036"/>
                  </a:cubicBezTo>
                  <a:cubicBezTo>
                    <a:pt x="1220" y="982"/>
                    <a:pt x="1194" y="903"/>
                    <a:pt x="1141" y="823"/>
                  </a:cubicBezTo>
                  <a:cubicBezTo>
                    <a:pt x="1114" y="770"/>
                    <a:pt x="1088" y="691"/>
                    <a:pt x="1035" y="611"/>
                  </a:cubicBezTo>
                  <a:cubicBezTo>
                    <a:pt x="849" y="372"/>
                    <a:pt x="584" y="187"/>
                    <a:pt x="372" y="107"/>
                  </a:cubicBezTo>
                  <a:cubicBezTo>
                    <a:pt x="159" y="1"/>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32"/>
            <p:cNvSpPr/>
            <p:nvPr/>
          </p:nvSpPr>
          <p:spPr>
            <a:xfrm>
              <a:off x="3380550" y="2925800"/>
              <a:ext cx="28525" cy="51750"/>
            </a:xfrm>
            <a:custGeom>
              <a:avLst/>
              <a:gdLst/>
              <a:ahLst/>
              <a:cxnLst/>
              <a:rect l="l" t="t" r="r" b="b"/>
              <a:pathLst>
                <a:path w="1141" h="2070" extrusionOk="0">
                  <a:moveTo>
                    <a:pt x="0" y="1"/>
                  </a:moveTo>
                  <a:cubicBezTo>
                    <a:pt x="0" y="1"/>
                    <a:pt x="80" y="133"/>
                    <a:pt x="239" y="292"/>
                  </a:cubicBezTo>
                  <a:cubicBezTo>
                    <a:pt x="292" y="398"/>
                    <a:pt x="372" y="505"/>
                    <a:pt x="451" y="611"/>
                  </a:cubicBezTo>
                  <a:cubicBezTo>
                    <a:pt x="531" y="717"/>
                    <a:pt x="610" y="823"/>
                    <a:pt x="663" y="956"/>
                  </a:cubicBezTo>
                  <a:cubicBezTo>
                    <a:pt x="796" y="1221"/>
                    <a:pt x="902" y="1486"/>
                    <a:pt x="955" y="1698"/>
                  </a:cubicBezTo>
                  <a:cubicBezTo>
                    <a:pt x="982" y="1805"/>
                    <a:pt x="982" y="1884"/>
                    <a:pt x="1008" y="1964"/>
                  </a:cubicBezTo>
                  <a:cubicBezTo>
                    <a:pt x="1008" y="2017"/>
                    <a:pt x="1035" y="2070"/>
                    <a:pt x="1035" y="2070"/>
                  </a:cubicBezTo>
                  <a:cubicBezTo>
                    <a:pt x="1035" y="2070"/>
                    <a:pt x="1061" y="2017"/>
                    <a:pt x="1061" y="1964"/>
                  </a:cubicBezTo>
                  <a:cubicBezTo>
                    <a:pt x="1088" y="1884"/>
                    <a:pt x="1114" y="1805"/>
                    <a:pt x="1141" y="1672"/>
                  </a:cubicBezTo>
                  <a:cubicBezTo>
                    <a:pt x="1141" y="1619"/>
                    <a:pt x="1141" y="1539"/>
                    <a:pt x="1141" y="1486"/>
                  </a:cubicBezTo>
                  <a:cubicBezTo>
                    <a:pt x="1141" y="1407"/>
                    <a:pt x="1141" y="1327"/>
                    <a:pt x="1114" y="1274"/>
                  </a:cubicBezTo>
                  <a:cubicBezTo>
                    <a:pt x="1088" y="1194"/>
                    <a:pt x="1088" y="1115"/>
                    <a:pt x="1061" y="1035"/>
                  </a:cubicBezTo>
                  <a:cubicBezTo>
                    <a:pt x="1035" y="956"/>
                    <a:pt x="1008" y="876"/>
                    <a:pt x="955" y="796"/>
                  </a:cubicBezTo>
                  <a:cubicBezTo>
                    <a:pt x="929" y="743"/>
                    <a:pt x="876" y="664"/>
                    <a:pt x="823" y="611"/>
                  </a:cubicBezTo>
                  <a:cubicBezTo>
                    <a:pt x="796" y="531"/>
                    <a:pt x="716" y="478"/>
                    <a:pt x="690" y="425"/>
                  </a:cubicBezTo>
                  <a:cubicBezTo>
                    <a:pt x="557" y="319"/>
                    <a:pt x="451" y="213"/>
                    <a:pt x="345" y="160"/>
                  </a:cubicBezTo>
                  <a:cubicBezTo>
                    <a:pt x="159" y="27"/>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32"/>
            <p:cNvSpPr/>
            <p:nvPr/>
          </p:nvSpPr>
          <p:spPr>
            <a:xfrm>
              <a:off x="3409725" y="2933750"/>
              <a:ext cx="13950" cy="25900"/>
            </a:xfrm>
            <a:custGeom>
              <a:avLst/>
              <a:gdLst/>
              <a:ahLst/>
              <a:cxnLst/>
              <a:rect l="l" t="t" r="r" b="b"/>
              <a:pathLst>
                <a:path w="558" h="1036" extrusionOk="0">
                  <a:moveTo>
                    <a:pt x="0" y="1"/>
                  </a:moveTo>
                  <a:cubicBezTo>
                    <a:pt x="0" y="1"/>
                    <a:pt x="0" y="107"/>
                    <a:pt x="27" y="213"/>
                  </a:cubicBezTo>
                  <a:cubicBezTo>
                    <a:pt x="53" y="319"/>
                    <a:pt x="107" y="452"/>
                    <a:pt x="186" y="558"/>
                  </a:cubicBezTo>
                  <a:cubicBezTo>
                    <a:pt x="239" y="664"/>
                    <a:pt x="292" y="770"/>
                    <a:pt x="345" y="876"/>
                  </a:cubicBezTo>
                  <a:cubicBezTo>
                    <a:pt x="372" y="903"/>
                    <a:pt x="398" y="956"/>
                    <a:pt x="425" y="982"/>
                  </a:cubicBezTo>
                  <a:cubicBezTo>
                    <a:pt x="425" y="1009"/>
                    <a:pt x="425" y="1036"/>
                    <a:pt x="425" y="1036"/>
                  </a:cubicBezTo>
                  <a:cubicBezTo>
                    <a:pt x="425" y="1036"/>
                    <a:pt x="451" y="1036"/>
                    <a:pt x="478" y="982"/>
                  </a:cubicBezTo>
                  <a:cubicBezTo>
                    <a:pt x="504" y="956"/>
                    <a:pt x="531" y="903"/>
                    <a:pt x="558" y="850"/>
                  </a:cubicBezTo>
                  <a:cubicBezTo>
                    <a:pt x="558" y="797"/>
                    <a:pt x="558" y="717"/>
                    <a:pt x="558" y="638"/>
                  </a:cubicBezTo>
                  <a:cubicBezTo>
                    <a:pt x="531" y="558"/>
                    <a:pt x="504" y="478"/>
                    <a:pt x="478" y="399"/>
                  </a:cubicBezTo>
                  <a:cubicBezTo>
                    <a:pt x="398" y="266"/>
                    <a:pt x="292" y="160"/>
                    <a:pt x="186" y="107"/>
                  </a:cubicBezTo>
                  <a:cubicBezTo>
                    <a:pt x="80" y="27"/>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32"/>
            <p:cNvSpPr/>
            <p:nvPr/>
          </p:nvSpPr>
          <p:spPr>
            <a:xfrm>
              <a:off x="3495950" y="2826325"/>
              <a:ext cx="31850" cy="72975"/>
            </a:xfrm>
            <a:custGeom>
              <a:avLst/>
              <a:gdLst/>
              <a:ahLst/>
              <a:cxnLst/>
              <a:rect l="l" t="t" r="r" b="b"/>
              <a:pathLst>
                <a:path w="1274" h="2919" extrusionOk="0">
                  <a:moveTo>
                    <a:pt x="0" y="0"/>
                  </a:moveTo>
                  <a:lnTo>
                    <a:pt x="0" y="0"/>
                  </a:lnTo>
                  <a:cubicBezTo>
                    <a:pt x="0" y="0"/>
                    <a:pt x="106" y="186"/>
                    <a:pt x="239" y="451"/>
                  </a:cubicBezTo>
                  <a:cubicBezTo>
                    <a:pt x="319" y="584"/>
                    <a:pt x="398" y="743"/>
                    <a:pt x="478" y="902"/>
                  </a:cubicBezTo>
                  <a:cubicBezTo>
                    <a:pt x="531" y="1061"/>
                    <a:pt x="637" y="1247"/>
                    <a:pt x="690" y="1433"/>
                  </a:cubicBezTo>
                  <a:cubicBezTo>
                    <a:pt x="770" y="1592"/>
                    <a:pt x="849" y="1778"/>
                    <a:pt x="902" y="1963"/>
                  </a:cubicBezTo>
                  <a:cubicBezTo>
                    <a:pt x="982" y="2122"/>
                    <a:pt x="1035" y="2282"/>
                    <a:pt x="1061" y="2441"/>
                  </a:cubicBezTo>
                  <a:cubicBezTo>
                    <a:pt x="1114" y="2573"/>
                    <a:pt x="1141" y="2706"/>
                    <a:pt x="1168" y="2786"/>
                  </a:cubicBezTo>
                  <a:cubicBezTo>
                    <a:pt x="1194" y="2865"/>
                    <a:pt x="1221" y="2918"/>
                    <a:pt x="1221" y="2918"/>
                  </a:cubicBezTo>
                  <a:cubicBezTo>
                    <a:pt x="1221" y="2918"/>
                    <a:pt x="1221" y="2865"/>
                    <a:pt x="1247" y="2786"/>
                  </a:cubicBezTo>
                  <a:cubicBezTo>
                    <a:pt x="1247" y="2680"/>
                    <a:pt x="1274" y="2547"/>
                    <a:pt x="1247" y="2414"/>
                  </a:cubicBezTo>
                  <a:cubicBezTo>
                    <a:pt x="1247" y="2335"/>
                    <a:pt x="1247" y="2229"/>
                    <a:pt x="1247" y="2149"/>
                  </a:cubicBezTo>
                  <a:cubicBezTo>
                    <a:pt x="1221" y="2069"/>
                    <a:pt x="1221" y="1963"/>
                    <a:pt x="1194" y="1884"/>
                  </a:cubicBezTo>
                  <a:cubicBezTo>
                    <a:pt x="1168" y="1778"/>
                    <a:pt x="1141" y="1671"/>
                    <a:pt x="1114" y="1592"/>
                  </a:cubicBezTo>
                  <a:cubicBezTo>
                    <a:pt x="1088" y="1486"/>
                    <a:pt x="1035" y="1380"/>
                    <a:pt x="1008" y="1300"/>
                  </a:cubicBezTo>
                  <a:cubicBezTo>
                    <a:pt x="849" y="902"/>
                    <a:pt x="610" y="557"/>
                    <a:pt x="398" y="345"/>
                  </a:cubicBezTo>
                  <a:cubicBezTo>
                    <a:pt x="186" y="106"/>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32"/>
            <p:cNvSpPr/>
            <p:nvPr/>
          </p:nvSpPr>
          <p:spPr>
            <a:xfrm>
              <a:off x="2098500" y="3637450"/>
              <a:ext cx="185075" cy="699075"/>
            </a:xfrm>
            <a:custGeom>
              <a:avLst/>
              <a:gdLst/>
              <a:ahLst/>
              <a:cxnLst/>
              <a:rect l="l" t="t" r="r" b="b"/>
              <a:pathLst>
                <a:path w="7403" h="27963" extrusionOk="0">
                  <a:moveTo>
                    <a:pt x="7376" y="1"/>
                  </a:moveTo>
                  <a:cubicBezTo>
                    <a:pt x="7376" y="1"/>
                    <a:pt x="7376" y="452"/>
                    <a:pt x="7349" y="1248"/>
                  </a:cubicBezTo>
                  <a:cubicBezTo>
                    <a:pt x="7323" y="1646"/>
                    <a:pt x="7296" y="2123"/>
                    <a:pt x="7270" y="2680"/>
                  </a:cubicBezTo>
                  <a:cubicBezTo>
                    <a:pt x="7216" y="3237"/>
                    <a:pt x="7163" y="3848"/>
                    <a:pt x="7084" y="4537"/>
                  </a:cubicBezTo>
                  <a:cubicBezTo>
                    <a:pt x="7031" y="5227"/>
                    <a:pt x="6925" y="5943"/>
                    <a:pt x="6819" y="6739"/>
                  </a:cubicBezTo>
                  <a:cubicBezTo>
                    <a:pt x="6686" y="7509"/>
                    <a:pt x="6580" y="8331"/>
                    <a:pt x="6421" y="9153"/>
                  </a:cubicBezTo>
                  <a:cubicBezTo>
                    <a:pt x="6341" y="9578"/>
                    <a:pt x="6261" y="10002"/>
                    <a:pt x="6182" y="10427"/>
                  </a:cubicBezTo>
                  <a:cubicBezTo>
                    <a:pt x="6076" y="10878"/>
                    <a:pt x="5970" y="11302"/>
                    <a:pt x="5890" y="11753"/>
                  </a:cubicBezTo>
                  <a:cubicBezTo>
                    <a:pt x="5704" y="12629"/>
                    <a:pt x="5466" y="13504"/>
                    <a:pt x="5227" y="14380"/>
                  </a:cubicBezTo>
                  <a:cubicBezTo>
                    <a:pt x="5121" y="14831"/>
                    <a:pt x="4988" y="15255"/>
                    <a:pt x="4855" y="15706"/>
                  </a:cubicBezTo>
                  <a:cubicBezTo>
                    <a:pt x="4749" y="16131"/>
                    <a:pt x="4617" y="16555"/>
                    <a:pt x="4484" y="17006"/>
                  </a:cubicBezTo>
                  <a:cubicBezTo>
                    <a:pt x="4219" y="17855"/>
                    <a:pt x="3927" y="18678"/>
                    <a:pt x="3662" y="19500"/>
                  </a:cubicBezTo>
                  <a:cubicBezTo>
                    <a:pt x="3529" y="19898"/>
                    <a:pt x="3343" y="20296"/>
                    <a:pt x="3211" y="20667"/>
                  </a:cubicBezTo>
                  <a:cubicBezTo>
                    <a:pt x="3078" y="21065"/>
                    <a:pt x="2919" y="21437"/>
                    <a:pt x="2786" y="21808"/>
                  </a:cubicBezTo>
                  <a:cubicBezTo>
                    <a:pt x="2521" y="22524"/>
                    <a:pt x="2202" y="23214"/>
                    <a:pt x="1937" y="23824"/>
                  </a:cubicBezTo>
                  <a:cubicBezTo>
                    <a:pt x="1804" y="24143"/>
                    <a:pt x="1672" y="24461"/>
                    <a:pt x="1539" y="24726"/>
                  </a:cubicBezTo>
                  <a:cubicBezTo>
                    <a:pt x="1407" y="25018"/>
                    <a:pt x="1300" y="25283"/>
                    <a:pt x="1168" y="25549"/>
                  </a:cubicBezTo>
                  <a:cubicBezTo>
                    <a:pt x="929" y="26053"/>
                    <a:pt x="717" y="26477"/>
                    <a:pt x="558" y="26849"/>
                  </a:cubicBezTo>
                  <a:cubicBezTo>
                    <a:pt x="186" y="27565"/>
                    <a:pt x="0" y="27963"/>
                    <a:pt x="0" y="27963"/>
                  </a:cubicBezTo>
                  <a:cubicBezTo>
                    <a:pt x="0" y="27963"/>
                    <a:pt x="213" y="27565"/>
                    <a:pt x="611" y="26875"/>
                  </a:cubicBezTo>
                  <a:cubicBezTo>
                    <a:pt x="796" y="26504"/>
                    <a:pt x="1035" y="26079"/>
                    <a:pt x="1274" y="25602"/>
                  </a:cubicBezTo>
                  <a:cubicBezTo>
                    <a:pt x="1566" y="25098"/>
                    <a:pt x="1804" y="24541"/>
                    <a:pt x="2096" y="23904"/>
                  </a:cubicBezTo>
                  <a:cubicBezTo>
                    <a:pt x="2388" y="23294"/>
                    <a:pt x="2733" y="22630"/>
                    <a:pt x="2998" y="21888"/>
                  </a:cubicBezTo>
                  <a:cubicBezTo>
                    <a:pt x="3290" y="21171"/>
                    <a:pt x="3635" y="20402"/>
                    <a:pt x="3927" y="19580"/>
                  </a:cubicBezTo>
                  <a:cubicBezTo>
                    <a:pt x="4192" y="18784"/>
                    <a:pt x="4510" y="17935"/>
                    <a:pt x="4776" y="17086"/>
                  </a:cubicBezTo>
                  <a:cubicBezTo>
                    <a:pt x="4908" y="16661"/>
                    <a:pt x="5041" y="16210"/>
                    <a:pt x="5174" y="15786"/>
                  </a:cubicBezTo>
                  <a:cubicBezTo>
                    <a:pt x="5306" y="15361"/>
                    <a:pt x="5439" y="14910"/>
                    <a:pt x="5545" y="14459"/>
                  </a:cubicBezTo>
                  <a:cubicBezTo>
                    <a:pt x="5784" y="13584"/>
                    <a:pt x="6023" y="12682"/>
                    <a:pt x="6182" y="11806"/>
                  </a:cubicBezTo>
                  <a:cubicBezTo>
                    <a:pt x="6288" y="11355"/>
                    <a:pt x="6368" y="10931"/>
                    <a:pt x="6474" y="10506"/>
                  </a:cubicBezTo>
                  <a:cubicBezTo>
                    <a:pt x="6553" y="10055"/>
                    <a:pt x="6606" y="9631"/>
                    <a:pt x="6686" y="9207"/>
                  </a:cubicBezTo>
                  <a:cubicBezTo>
                    <a:pt x="6872" y="8358"/>
                    <a:pt x="6951" y="7535"/>
                    <a:pt x="7057" y="6766"/>
                  </a:cubicBezTo>
                  <a:cubicBezTo>
                    <a:pt x="7137" y="5970"/>
                    <a:pt x="7216" y="5254"/>
                    <a:pt x="7270" y="4564"/>
                  </a:cubicBezTo>
                  <a:cubicBezTo>
                    <a:pt x="7296" y="4219"/>
                    <a:pt x="7323" y="3874"/>
                    <a:pt x="7349" y="3582"/>
                  </a:cubicBezTo>
                  <a:cubicBezTo>
                    <a:pt x="7349" y="3264"/>
                    <a:pt x="7376" y="2972"/>
                    <a:pt x="7376" y="2680"/>
                  </a:cubicBezTo>
                  <a:cubicBezTo>
                    <a:pt x="7402" y="2123"/>
                    <a:pt x="7402" y="1646"/>
                    <a:pt x="7402" y="1248"/>
                  </a:cubicBezTo>
                  <a:cubicBezTo>
                    <a:pt x="7402" y="452"/>
                    <a:pt x="7376" y="1"/>
                    <a:pt x="73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grpSp>
        <p:nvGrpSpPr>
          <p:cNvPr id="619" name="Google Shape;619;p33"/>
          <p:cNvGrpSpPr/>
          <p:nvPr/>
        </p:nvGrpSpPr>
        <p:grpSpPr>
          <a:xfrm>
            <a:off x="537238" y="573050"/>
            <a:ext cx="736750" cy="709200"/>
            <a:chOff x="1426600" y="736000"/>
            <a:chExt cx="736750" cy="709200"/>
          </a:xfrm>
        </p:grpSpPr>
        <p:sp>
          <p:nvSpPr>
            <p:cNvPr id="620" name="Google Shape;620;p33"/>
            <p:cNvSpPr/>
            <p:nvPr/>
          </p:nvSpPr>
          <p:spPr>
            <a:xfrm>
              <a:off x="1611200" y="1094650"/>
              <a:ext cx="123075" cy="31600"/>
            </a:xfrm>
            <a:custGeom>
              <a:avLst/>
              <a:gdLst/>
              <a:ahLst/>
              <a:cxnLst/>
              <a:rect l="l" t="t" r="r" b="b"/>
              <a:pathLst>
                <a:path w="4923" h="1264" extrusionOk="0">
                  <a:moveTo>
                    <a:pt x="0" y="0"/>
                  </a:moveTo>
                  <a:lnTo>
                    <a:pt x="0" y="33"/>
                  </a:lnTo>
                  <a:cubicBezTo>
                    <a:pt x="0" y="33"/>
                    <a:pt x="1231" y="389"/>
                    <a:pt x="2461" y="713"/>
                  </a:cubicBezTo>
                  <a:cubicBezTo>
                    <a:pt x="2753" y="810"/>
                    <a:pt x="3044" y="907"/>
                    <a:pt x="3335" y="972"/>
                  </a:cubicBezTo>
                  <a:cubicBezTo>
                    <a:pt x="3627" y="1036"/>
                    <a:pt x="3918" y="1101"/>
                    <a:pt x="4145" y="1134"/>
                  </a:cubicBezTo>
                  <a:cubicBezTo>
                    <a:pt x="4598" y="1231"/>
                    <a:pt x="4922" y="1263"/>
                    <a:pt x="4922" y="1263"/>
                  </a:cubicBezTo>
                  <a:cubicBezTo>
                    <a:pt x="4922" y="1263"/>
                    <a:pt x="4631" y="1134"/>
                    <a:pt x="4177" y="1004"/>
                  </a:cubicBezTo>
                  <a:cubicBezTo>
                    <a:pt x="3951" y="907"/>
                    <a:pt x="3692" y="842"/>
                    <a:pt x="3400" y="777"/>
                  </a:cubicBezTo>
                  <a:cubicBezTo>
                    <a:pt x="3109" y="713"/>
                    <a:pt x="2785" y="648"/>
                    <a:pt x="2494" y="551"/>
                  </a:cubicBezTo>
                  <a:cubicBezTo>
                    <a:pt x="1263" y="292"/>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33"/>
            <p:cNvSpPr/>
            <p:nvPr/>
          </p:nvSpPr>
          <p:spPr>
            <a:xfrm>
              <a:off x="1674325" y="995875"/>
              <a:ext cx="71275" cy="106075"/>
            </a:xfrm>
            <a:custGeom>
              <a:avLst/>
              <a:gdLst/>
              <a:ahLst/>
              <a:cxnLst/>
              <a:rect l="l" t="t" r="r" b="b"/>
              <a:pathLst>
                <a:path w="2851" h="4243" extrusionOk="0">
                  <a:moveTo>
                    <a:pt x="1" y="0"/>
                  </a:moveTo>
                  <a:cubicBezTo>
                    <a:pt x="1" y="0"/>
                    <a:pt x="681" y="1069"/>
                    <a:pt x="1361" y="2170"/>
                  </a:cubicBezTo>
                  <a:cubicBezTo>
                    <a:pt x="1555" y="2429"/>
                    <a:pt x="1717" y="2688"/>
                    <a:pt x="1879" y="2947"/>
                  </a:cubicBezTo>
                  <a:cubicBezTo>
                    <a:pt x="2041" y="3206"/>
                    <a:pt x="2203" y="3433"/>
                    <a:pt x="2332" y="3627"/>
                  </a:cubicBezTo>
                  <a:cubicBezTo>
                    <a:pt x="2624" y="3984"/>
                    <a:pt x="2851" y="4243"/>
                    <a:pt x="2851" y="4243"/>
                  </a:cubicBezTo>
                  <a:lnTo>
                    <a:pt x="2851" y="4210"/>
                  </a:lnTo>
                  <a:cubicBezTo>
                    <a:pt x="2851" y="4210"/>
                    <a:pt x="2721" y="3919"/>
                    <a:pt x="2494" y="3530"/>
                  </a:cubicBezTo>
                  <a:cubicBezTo>
                    <a:pt x="2365" y="3303"/>
                    <a:pt x="2203" y="3077"/>
                    <a:pt x="2041" y="2818"/>
                  </a:cubicBezTo>
                  <a:cubicBezTo>
                    <a:pt x="1879" y="2591"/>
                    <a:pt x="1685" y="2332"/>
                    <a:pt x="1491" y="2073"/>
                  </a:cubicBezTo>
                  <a:lnTo>
                    <a:pt x="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33"/>
            <p:cNvSpPr/>
            <p:nvPr/>
          </p:nvSpPr>
          <p:spPr>
            <a:xfrm>
              <a:off x="1773900" y="736000"/>
              <a:ext cx="6525" cy="374850"/>
            </a:xfrm>
            <a:custGeom>
              <a:avLst/>
              <a:gdLst/>
              <a:ahLst/>
              <a:cxnLst/>
              <a:rect l="l" t="t" r="r" b="b"/>
              <a:pathLst>
                <a:path w="261" h="14994" extrusionOk="0">
                  <a:moveTo>
                    <a:pt x="228" y="1"/>
                  </a:moveTo>
                  <a:cubicBezTo>
                    <a:pt x="228" y="1"/>
                    <a:pt x="163" y="3725"/>
                    <a:pt x="98" y="7481"/>
                  </a:cubicBezTo>
                  <a:cubicBezTo>
                    <a:pt x="33" y="9359"/>
                    <a:pt x="1" y="11237"/>
                    <a:pt x="33" y="12630"/>
                  </a:cubicBezTo>
                  <a:cubicBezTo>
                    <a:pt x="33" y="14055"/>
                    <a:pt x="66" y="14994"/>
                    <a:pt x="66" y="14994"/>
                  </a:cubicBezTo>
                  <a:lnTo>
                    <a:pt x="98" y="14994"/>
                  </a:lnTo>
                  <a:cubicBezTo>
                    <a:pt x="98" y="14994"/>
                    <a:pt x="163" y="14055"/>
                    <a:pt x="195" y="12630"/>
                  </a:cubicBezTo>
                  <a:cubicBezTo>
                    <a:pt x="228" y="11237"/>
                    <a:pt x="260" y="9359"/>
                    <a:pt x="260" y="7481"/>
                  </a:cubicBezTo>
                  <a:lnTo>
                    <a:pt x="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33"/>
            <p:cNvSpPr/>
            <p:nvPr/>
          </p:nvSpPr>
          <p:spPr>
            <a:xfrm>
              <a:off x="1800625" y="982100"/>
              <a:ext cx="89075" cy="136050"/>
            </a:xfrm>
            <a:custGeom>
              <a:avLst/>
              <a:gdLst/>
              <a:ahLst/>
              <a:cxnLst/>
              <a:rect l="l" t="t" r="r" b="b"/>
              <a:pathLst>
                <a:path w="3563" h="5442" extrusionOk="0">
                  <a:moveTo>
                    <a:pt x="3530" y="1"/>
                  </a:moveTo>
                  <a:cubicBezTo>
                    <a:pt x="3530" y="1"/>
                    <a:pt x="2624" y="1329"/>
                    <a:pt x="1717" y="2689"/>
                  </a:cubicBezTo>
                  <a:cubicBezTo>
                    <a:pt x="1490" y="3013"/>
                    <a:pt x="1264" y="3336"/>
                    <a:pt x="1037" y="3660"/>
                  </a:cubicBezTo>
                  <a:cubicBezTo>
                    <a:pt x="843" y="3984"/>
                    <a:pt x="648" y="4275"/>
                    <a:pt x="486" y="4535"/>
                  </a:cubicBezTo>
                  <a:cubicBezTo>
                    <a:pt x="163" y="5085"/>
                    <a:pt x="1" y="5441"/>
                    <a:pt x="1" y="5441"/>
                  </a:cubicBezTo>
                  <a:cubicBezTo>
                    <a:pt x="1" y="5441"/>
                    <a:pt x="260" y="5117"/>
                    <a:pt x="616" y="4632"/>
                  </a:cubicBezTo>
                  <a:cubicBezTo>
                    <a:pt x="810" y="4373"/>
                    <a:pt x="1005" y="4081"/>
                    <a:pt x="1199" y="3790"/>
                  </a:cubicBezTo>
                  <a:cubicBezTo>
                    <a:pt x="1425" y="3466"/>
                    <a:pt x="1620" y="3110"/>
                    <a:pt x="1846" y="2753"/>
                  </a:cubicBezTo>
                  <a:cubicBezTo>
                    <a:pt x="2688" y="1393"/>
                    <a:pt x="3563" y="1"/>
                    <a:pt x="35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33"/>
            <p:cNvSpPr/>
            <p:nvPr/>
          </p:nvSpPr>
          <p:spPr>
            <a:xfrm>
              <a:off x="1814400" y="1076825"/>
              <a:ext cx="120650" cy="52650"/>
            </a:xfrm>
            <a:custGeom>
              <a:avLst/>
              <a:gdLst/>
              <a:ahLst/>
              <a:cxnLst/>
              <a:rect l="l" t="t" r="r" b="b"/>
              <a:pathLst>
                <a:path w="4826" h="2106" extrusionOk="0">
                  <a:moveTo>
                    <a:pt x="4825" y="1"/>
                  </a:moveTo>
                  <a:lnTo>
                    <a:pt x="2396" y="972"/>
                  </a:lnTo>
                  <a:cubicBezTo>
                    <a:pt x="2073" y="1102"/>
                    <a:pt x="1781" y="1231"/>
                    <a:pt x="1490" y="1328"/>
                  </a:cubicBezTo>
                  <a:cubicBezTo>
                    <a:pt x="1198" y="1458"/>
                    <a:pt x="939" y="1587"/>
                    <a:pt x="713" y="1685"/>
                  </a:cubicBezTo>
                  <a:cubicBezTo>
                    <a:pt x="292" y="1911"/>
                    <a:pt x="0" y="2073"/>
                    <a:pt x="0" y="2073"/>
                  </a:cubicBezTo>
                  <a:lnTo>
                    <a:pt x="0" y="2106"/>
                  </a:lnTo>
                  <a:cubicBezTo>
                    <a:pt x="0" y="2106"/>
                    <a:pt x="324" y="2008"/>
                    <a:pt x="777" y="1847"/>
                  </a:cubicBezTo>
                  <a:cubicBezTo>
                    <a:pt x="1004" y="1749"/>
                    <a:pt x="1295" y="1652"/>
                    <a:pt x="1555" y="1523"/>
                  </a:cubicBezTo>
                  <a:cubicBezTo>
                    <a:pt x="1846" y="1393"/>
                    <a:pt x="2137" y="1264"/>
                    <a:pt x="2461" y="1134"/>
                  </a:cubicBezTo>
                  <a:cubicBezTo>
                    <a:pt x="3627" y="584"/>
                    <a:pt x="4825" y="33"/>
                    <a:pt x="4825" y="33"/>
                  </a:cubicBezTo>
                  <a:lnTo>
                    <a:pt x="48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33"/>
            <p:cNvSpPr/>
            <p:nvPr/>
          </p:nvSpPr>
          <p:spPr>
            <a:xfrm>
              <a:off x="1817625" y="1135925"/>
              <a:ext cx="345725" cy="12175"/>
            </a:xfrm>
            <a:custGeom>
              <a:avLst/>
              <a:gdLst/>
              <a:ahLst/>
              <a:cxnLst/>
              <a:rect l="l" t="t" r="r" b="b"/>
              <a:pathLst>
                <a:path w="13829" h="487" extrusionOk="0">
                  <a:moveTo>
                    <a:pt x="13828" y="1"/>
                  </a:moveTo>
                  <a:cubicBezTo>
                    <a:pt x="13828" y="1"/>
                    <a:pt x="10395" y="65"/>
                    <a:pt x="6931" y="163"/>
                  </a:cubicBezTo>
                  <a:cubicBezTo>
                    <a:pt x="5182" y="195"/>
                    <a:pt x="3466" y="260"/>
                    <a:pt x="2170" y="325"/>
                  </a:cubicBezTo>
                  <a:cubicBezTo>
                    <a:pt x="875" y="389"/>
                    <a:pt x="1" y="454"/>
                    <a:pt x="1" y="454"/>
                  </a:cubicBezTo>
                  <a:lnTo>
                    <a:pt x="1" y="486"/>
                  </a:lnTo>
                  <a:lnTo>
                    <a:pt x="2170" y="486"/>
                  </a:lnTo>
                  <a:cubicBezTo>
                    <a:pt x="3466" y="454"/>
                    <a:pt x="5182" y="389"/>
                    <a:pt x="6931" y="325"/>
                  </a:cubicBezTo>
                  <a:cubicBezTo>
                    <a:pt x="10396" y="163"/>
                    <a:pt x="13828" y="1"/>
                    <a:pt x="13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33"/>
            <p:cNvSpPr/>
            <p:nvPr/>
          </p:nvSpPr>
          <p:spPr>
            <a:xfrm>
              <a:off x="1814400" y="1169925"/>
              <a:ext cx="114175" cy="83425"/>
            </a:xfrm>
            <a:custGeom>
              <a:avLst/>
              <a:gdLst/>
              <a:ahLst/>
              <a:cxnLst/>
              <a:rect l="l" t="t" r="r" b="b"/>
              <a:pathLst>
                <a:path w="4567" h="3337" extrusionOk="0">
                  <a:moveTo>
                    <a:pt x="0" y="1"/>
                  </a:moveTo>
                  <a:cubicBezTo>
                    <a:pt x="0" y="1"/>
                    <a:pt x="259" y="260"/>
                    <a:pt x="680" y="584"/>
                  </a:cubicBezTo>
                  <a:cubicBezTo>
                    <a:pt x="874" y="746"/>
                    <a:pt x="1134" y="940"/>
                    <a:pt x="1393" y="1134"/>
                  </a:cubicBezTo>
                  <a:cubicBezTo>
                    <a:pt x="1652" y="1328"/>
                    <a:pt x="1943" y="1523"/>
                    <a:pt x="2235" y="1717"/>
                  </a:cubicBezTo>
                  <a:cubicBezTo>
                    <a:pt x="3400" y="2527"/>
                    <a:pt x="4566" y="3336"/>
                    <a:pt x="4566" y="3336"/>
                  </a:cubicBezTo>
                  <a:lnTo>
                    <a:pt x="4566" y="3304"/>
                  </a:lnTo>
                  <a:lnTo>
                    <a:pt x="2332" y="1588"/>
                  </a:lnTo>
                  <a:cubicBezTo>
                    <a:pt x="2040" y="1393"/>
                    <a:pt x="1781" y="1167"/>
                    <a:pt x="1522" y="972"/>
                  </a:cubicBezTo>
                  <a:cubicBezTo>
                    <a:pt x="1231" y="778"/>
                    <a:pt x="972" y="584"/>
                    <a:pt x="777" y="454"/>
                  </a:cubicBezTo>
                  <a:cubicBezTo>
                    <a:pt x="324" y="163"/>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33"/>
            <p:cNvSpPr/>
            <p:nvPr/>
          </p:nvSpPr>
          <p:spPr>
            <a:xfrm>
              <a:off x="1804675" y="1195025"/>
              <a:ext cx="68025" cy="102025"/>
            </a:xfrm>
            <a:custGeom>
              <a:avLst/>
              <a:gdLst/>
              <a:ahLst/>
              <a:cxnLst/>
              <a:rect l="l" t="t" r="r" b="b"/>
              <a:pathLst>
                <a:path w="2721" h="4081" extrusionOk="0">
                  <a:moveTo>
                    <a:pt x="1" y="1"/>
                  </a:moveTo>
                  <a:cubicBezTo>
                    <a:pt x="1" y="1"/>
                    <a:pt x="130" y="292"/>
                    <a:pt x="357" y="681"/>
                  </a:cubicBezTo>
                  <a:cubicBezTo>
                    <a:pt x="486" y="875"/>
                    <a:pt x="616" y="1102"/>
                    <a:pt x="778" y="1361"/>
                  </a:cubicBezTo>
                  <a:cubicBezTo>
                    <a:pt x="940" y="1587"/>
                    <a:pt x="1134" y="1846"/>
                    <a:pt x="1296" y="2073"/>
                  </a:cubicBezTo>
                  <a:lnTo>
                    <a:pt x="2721" y="4081"/>
                  </a:lnTo>
                  <a:cubicBezTo>
                    <a:pt x="2721" y="4081"/>
                    <a:pt x="2073" y="3045"/>
                    <a:pt x="1425" y="2008"/>
                  </a:cubicBezTo>
                  <a:cubicBezTo>
                    <a:pt x="1263" y="1749"/>
                    <a:pt x="1102" y="1490"/>
                    <a:pt x="972" y="1231"/>
                  </a:cubicBezTo>
                  <a:cubicBezTo>
                    <a:pt x="810" y="1005"/>
                    <a:pt x="648" y="778"/>
                    <a:pt x="486" y="584"/>
                  </a:cubicBezTo>
                  <a:cubicBezTo>
                    <a:pt x="227" y="227"/>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33"/>
            <p:cNvSpPr/>
            <p:nvPr/>
          </p:nvSpPr>
          <p:spPr>
            <a:xfrm>
              <a:off x="1774725" y="1198275"/>
              <a:ext cx="5700" cy="246925"/>
            </a:xfrm>
            <a:custGeom>
              <a:avLst/>
              <a:gdLst/>
              <a:ahLst/>
              <a:cxnLst/>
              <a:rect l="l" t="t" r="r" b="b"/>
              <a:pathLst>
                <a:path w="228" h="9877" extrusionOk="0">
                  <a:moveTo>
                    <a:pt x="33" y="0"/>
                  </a:moveTo>
                  <a:cubicBezTo>
                    <a:pt x="33" y="0"/>
                    <a:pt x="0" y="615"/>
                    <a:pt x="0" y="1522"/>
                  </a:cubicBezTo>
                  <a:cubicBezTo>
                    <a:pt x="0" y="2008"/>
                    <a:pt x="0" y="2526"/>
                    <a:pt x="0" y="3109"/>
                  </a:cubicBezTo>
                  <a:cubicBezTo>
                    <a:pt x="0" y="3692"/>
                    <a:pt x="33" y="4307"/>
                    <a:pt x="65" y="4955"/>
                  </a:cubicBezTo>
                  <a:lnTo>
                    <a:pt x="195" y="9877"/>
                  </a:lnTo>
                  <a:lnTo>
                    <a:pt x="227" y="9877"/>
                  </a:lnTo>
                  <a:lnTo>
                    <a:pt x="227" y="4922"/>
                  </a:lnTo>
                  <a:cubicBezTo>
                    <a:pt x="195" y="4307"/>
                    <a:pt x="195" y="3692"/>
                    <a:pt x="195" y="3109"/>
                  </a:cubicBezTo>
                  <a:cubicBezTo>
                    <a:pt x="195" y="2526"/>
                    <a:pt x="162" y="2008"/>
                    <a:pt x="162" y="1522"/>
                  </a:cubicBezTo>
                  <a:cubicBezTo>
                    <a:pt x="130" y="615"/>
                    <a:pt x="65" y="0"/>
                    <a:pt x="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33"/>
            <p:cNvSpPr/>
            <p:nvPr/>
          </p:nvSpPr>
          <p:spPr>
            <a:xfrm>
              <a:off x="1668675" y="1191800"/>
              <a:ext cx="83400" cy="95550"/>
            </a:xfrm>
            <a:custGeom>
              <a:avLst/>
              <a:gdLst/>
              <a:ahLst/>
              <a:cxnLst/>
              <a:rect l="l" t="t" r="r" b="b"/>
              <a:pathLst>
                <a:path w="3336" h="3822" extrusionOk="0">
                  <a:moveTo>
                    <a:pt x="3303" y="0"/>
                  </a:moveTo>
                  <a:cubicBezTo>
                    <a:pt x="3303" y="0"/>
                    <a:pt x="3077" y="194"/>
                    <a:pt x="2753" y="551"/>
                  </a:cubicBezTo>
                  <a:cubicBezTo>
                    <a:pt x="2591" y="713"/>
                    <a:pt x="2397" y="907"/>
                    <a:pt x="2202" y="1134"/>
                  </a:cubicBezTo>
                  <a:cubicBezTo>
                    <a:pt x="2008" y="1360"/>
                    <a:pt x="1814" y="1619"/>
                    <a:pt x="1587" y="1846"/>
                  </a:cubicBezTo>
                  <a:cubicBezTo>
                    <a:pt x="810" y="2850"/>
                    <a:pt x="0" y="3821"/>
                    <a:pt x="0" y="3821"/>
                  </a:cubicBezTo>
                  <a:cubicBezTo>
                    <a:pt x="0" y="3821"/>
                    <a:pt x="875" y="2882"/>
                    <a:pt x="1717" y="1975"/>
                  </a:cubicBezTo>
                  <a:cubicBezTo>
                    <a:pt x="1943" y="1716"/>
                    <a:pt x="2137" y="1490"/>
                    <a:pt x="2364" y="1295"/>
                  </a:cubicBezTo>
                  <a:cubicBezTo>
                    <a:pt x="2558" y="1069"/>
                    <a:pt x="2720" y="842"/>
                    <a:pt x="2882" y="648"/>
                  </a:cubicBezTo>
                  <a:cubicBezTo>
                    <a:pt x="3141" y="292"/>
                    <a:pt x="3336" y="0"/>
                    <a:pt x="33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33"/>
            <p:cNvSpPr/>
            <p:nvPr/>
          </p:nvSpPr>
          <p:spPr>
            <a:xfrm>
              <a:off x="1635475" y="1179650"/>
              <a:ext cx="98800" cy="45350"/>
            </a:xfrm>
            <a:custGeom>
              <a:avLst/>
              <a:gdLst/>
              <a:ahLst/>
              <a:cxnLst/>
              <a:rect l="l" t="t" r="r" b="b"/>
              <a:pathLst>
                <a:path w="3952" h="1814" extrusionOk="0">
                  <a:moveTo>
                    <a:pt x="3919" y="0"/>
                  </a:moveTo>
                  <a:cubicBezTo>
                    <a:pt x="3919" y="0"/>
                    <a:pt x="3660" y="65"/>
                    <a:pt x="3304" y="195"/>
                  </a:cubicBezTo>
                  <a:cubicBezTo>
                    <a:pt x="3109" y="292"/>
                    <a:pt x="2883" y="357"/>
                    <a:pt x="2656" y="486"/>
                  </a:cubicBezTo>
                  <a:cubicBezTo>
                    <a:pt x="2429" y="583"/>
                    <a:pt x="2170" y="713"/>
                    <a:pt x="1943" y="842"/>
                  </a:cubicBezTo>
                  <a:cubicBezTo>
                    <a:pt x="972" y="1296"/>
                    <a:pt x="1" y="1781"/>
                    <a:pt x="1" y="1781"/>
                  </a:cubicBezTo>
                  <a:lnTo>
                    <a:pt x="33" y="1814"/>
                  </a:lnTo>
                  <a:cubicBezTo>
                    <a:pt x="33" y="1814"/>
                    <a:pt x="1037" y="1393"/>
                    <a:pt x="2008" y="972"/>
                  </a:cubicBezTo>
                  <a:cubicBezTo>
                    <a:pt x="2267" y="875"/>
                    <a:pt x="2494" y="778"/>
                    <a:pt x="2753" y="680"/>
                  </a:cubicBezTo>
                  <a:cubicBezTo>
                    <a:pt x="2980" y="551"/>
                    <a:pt x="3174" y="454"/>
                    <a:pt x="3368" y="357"/>
                  </a:cubicBezTo>
                  <a:cubicBezTo>
                    <a:pt x="3725" y="162"/>
                    <a:pt x="3951" y="0"/>
                    <a:pt x="39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33"/>
            <p:cNvSpPr/>
            <p:nvPr/>
          </p:nvSpPr>
          <p:spPr>
            <a:xfrm>
              <a:off x="1426600" y="1137550"/>
              <a:ext cx="301200" cy="14150"/>
            </a:xfrm>
            <a:custGeom>
              <a:avLst/>
              <a:gdLst/>
              <a:ahLst/>
              <a:cxnLst/>
              <a:rect l="l" t="t" r="r" b="b"/>
              <a:pathLst>
                <a:path w="12048" h="566" extrusionOk="0">
                  <a:moveTo>
                    <a:pt x="1" y="0"/>
                  </a:moveTo>
                  <a:lnTo>
                    <a:pt x="1" y="33"/>
                  </a:lnTo>
                  <a:cubicBezTo>
                    <a:pt x="1" y="33"/>
                    <a:pt x="3012" y="195"/>
                    <a:pt x="6024" y="357"/>
                  </a:cubicBezTo>
                  <a:cubicBezTo>
                    <a:pt x="7514" y="454"/>
                    <a:pt x="9036" y="519"/>
                    <a:pt x="10169" y="551"/>
                  </a:cubicBezTo>
                  <a:cubicBezTo>
                    <a:pt x="10547" y="562"/>
                    <a:pt x="10881" y="565"/>
                    <a:pt x="11160" y="565"/>
                  </a:cubicBezTo>
                  <a:cubicBezTo>
                    <a:pt x="11716" y="565"/>
                    <a:pt x="12047" y="551"/>
                    <a:pt x="12047" y="551"/>
                  </a:cubicBezTo>
                  <a:cubicBezTo>
                    <a:pt x="12047" y="551"/>
                    <a:pt x="11302" y="454"/>
                    <a:pt x="10169" y="389"/>
                  </a:cubicBezTo>
                  <a:cubicBezTo>
                    <a:pt x="9036" y="292"/>
                    <a:pt x="7514" y="260"/>
                    <a:pt x="6024" y="195"/>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2" name="Google Shape;632;p33"/>
          <p:cNvGrpSpPr/>
          <p:nvPr/>
        </p:nvGrpSpPr>
        <p:grpSpPr>
          <a:xfrm>
            <a:off x="402838" y="4310575"/>
            <a:ext cx="508425" cy="489000"/>
            <a:chOff x="3034425" y="1221750"/>
            <a:chExt cx="508425" cy="489000"/>
          </a:xfrm>
        </p:grpSpPr>
        <p:sp>
          <p:nvSpPr>
            <p:cNvPr id="633" name="Google Shape;633;p33"/>
            <p:cNvSpPr/>
            <p:nvPr/>
          </p:nvSpPr>
          <p:spPr>
            <a:xfrm>
              <a:off x="3162325" y="1469475"/>
              <a:ext cx="85025" cy="21875"/>
            </a:xfrm>
            <a:custGeom>
              <a:avLst/>
              <a:gdLst/>
              <a:ahLst/>
              <a:cxnLst/>
              <a:rect l="l" t="t" r="r" b="b"/>
              <a:pathLst>
                <a:path w="3401" h="875" extrusionOk="0">
                  <a:moveTo>
                    <a:pt x="1" y="0"/>
                  </a:moveTo>
                  <a:cubicBezTo>
                    <a:pt x="1" y="0"/>
                    <a:pt x="843" y="260"/>
                    <a:pt x="1685" y="519"/>
                  </a:cubicBezTo>
                  <a:cubicBezTo>
                    <a:pt x="1879" y="551"/>
                    <a:pt x="2106" y="616"/>
                    <a:pt x="2300" y="680"/>
                  </a:cubicBezTo>
                  <a:cubicBezTo>
                    <a:pt x="2494" y="745"/>
                    <a:pt x="2688" y="778"/>
                    <a:pt x="2850" y="810"/>
                  </a:cubicBezTo>
                  <a:cubicBezTo>
                    <a:pt x="3174" y="842"/>
                    <a:pt x="3369" y="875"/>
                    <a:pt x="3369" y="875"/>
                  </a:cubicBezTo>
                  <a:lnTo>
                    <a:pt x="3401" y="842"/>
                  </a:lnTo>
                  <a:cubicBezTo>
                    <a:pt x="3401" y="842"/>
                    <a:pt x="3174" y="745"/>
                    <a:pt x="2883" y="648"/>
                  </a:cubicBezTo>
                  <a:cubicBezTo>
                    <a:pt x="2721" y="583"/>
                    <a:pt x="2527" y="519"/>
                    <a:pt x="2332" y="486"/>
                  </a:cubicBezTo>
                  <a:cubicBezTo>
                    <a:pt x="2138" y="454"/>
                    <a:pt x="1911" y="389"/>
                    <a:pt x="1717" y="357"/>
                  </a:cubicBezTo>
                  <a:cubicBezTo>
                    <a:pt x="843" y="162"/>
                    <a:pt x="1"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3"/>
            <p:cNvSpPr/>
            <p:nvPr/>
          </p:nvSpPr>
          <p:spPr>
            <a:xfrm>
              <a:off x="3206050" y="1400650"/>
              <a:ext cx="48600" cy="73700"/>
            </a:xfrm>
            <a:custGeom>
              <a:avLst/>
              <a:gdLst/>
              <a:ahLst/>
              <a:cxnLst/>
              <a:rect l="l" t="t" r="r" b="b"/>
              <a:pathLst>
                <a:path w="1944" h="2948" extrusionOk="0">
                  <a:moveTo>
                    <a:pt x="0" y="1"/>
                  </a:moveTo>
                  <a:cubicBezTo>
                    <a:pt x="1" y="1"/>
                    <a:pt x="454" y="778"/>
                    <a:pt x="907" y="1523"/>
                  </a:cubicBezTo>
                  <a:cubicBezTo>
                    <a:pt x="1037" y="1685"/>
                    <a:pt x="1134" y="1879"/>
                    <a:pt x="1231" y="2073"/>
                  </a:cubicBezTo>
                  <a:cubicBezTo>
                    <a:pt x="1360" y="2235"/>
                    <a:pt x="1490" y="2397"/>
                    <a:pt x="1587" y="2527"/>
                  </a:cubicBezTo>
                  <a:cubicBezTo>
                    <a:pt x="1781" y="2786"/>
                    <a:pt x="1943" y="2948"/>
                    <a:pt x="1943" y="2948"/>
                  </a:cubicBezTo>
                  <a:lnTo>
                    <a:pt x="1943" y="2915"/>
                  </a:lnTo>
                  <a:cubicBezTo>
                    <a:pt x="1943" y="2915"/>
                    <a:pt x="1879" y="2721"/>
                    <a:pt x="1717" y="2430"/>
                  </a:cubicBezTo>
                  <a:cubicBezTo>
                    <a:pt x="1620" y="2268"/>
                    <a:pt x="1522" y="2106"/>
                    <a:pt x="1425" y="1944"/>
                  </a:cubicBezTo>
                  <a:cubicBezTo>
                    <a:pt x="1296" y="1782"/>
                    <a:pt x="1166" y="1588"/>
                    <a:pt x="1037" y="1426"/>
                  </a:cubicBezTo>
                  <a:cubicBezTo>
                    <a:pt x="519" y="713"/>
                    <a:pt x="1"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3"/>
            <p:cNvSpPr/>
            <p:nvPr/>
          </p:nvSpPr>
          <p:spPr>
            <a:xfrm>
              <a:off x="3273250" y="1221750"/>
              <a:ext cx="6500" cy="258275"/>
            </a:xfrm>
            <a:custGeom>
              <a:avLst/>
              <a:gdLst/>
              <a:ahLst/>
              <a:cxnLst/>
              <a:rect l="l" t="t" r="r" b="b"/>
              <a:pathLst>
                <a:path w="260" h="10331" extrusionOk="0">
                  <a:moveTo>
                    <a:pt x="194" y="0"/>
                  </a:moveTo>
                  <a:cubicBezTo>
                    <a:pt x="194" y="0"/>
                    <a:pt x="130" y="2591"/>
                    <a:pt x="65" y="5149"/>
                  </a:cubicBezTo>
                  <a:cubicBezTo>
                    <a:pt x="33" y="6444"/>
                    <a:pt x="0" y="7740"/>
                    <a:pt x="33" y="8711"/>
                  </a:cubicBezTo>
                  <a:cubicBezTo>
                    <a:pt x="65" y="9683"/>
                    <a:pt x="97" y="10330"/>
                    <a:pt x="97" y="10330"/>
                  </a:cubicBezTo>
                  <a:cubicBezTo>
                    <a:pt x="97" y="10330"/>
                    <a:pt x="162" y="9683"/>
                    <a:pt x="194" y="8711"/>
                  </a:cubicBezTo>
                  <a:cubicBezTo>
                    <a:pt x="227" y="7740"/>
                    <a:pt x="259" y="6444"/>
                    <a:pt x="227" y="5149"/>
                  </a:cubicBezTo>
                  <a:lnTo>
                    <a:pt x="2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3"/>
            <p:cNvSpPr/>
            <p:nvPr/>
          </p:nvSpPr>
          <p:spPr>
            <a:xfrm>
              <a:off x="3292675" y="1390950"/>
              <a:ext cx="61550" cy="94750"/>
            </a:xfrm>
            <a:custGeom>
              <a:avLst/>
              <a:gdLst/>
              <a:ahLst/>
              <a:cxnLst/>
              <a:rect l="l" t="t" r="r" b="b"/>
              <a:pathLst>
                <a:path w="2462" h="3790" extrusionOk="0">
                  <a:moveTo>
                    <a:pt x="2429" y="0"/>
                  </a:moveTo>
                  <a:cubicBezTo>
                    <a:pt x="2429" y="0"/>
                    <a:pt x="1781" y="939"/>
                    <a:pt x="1166" y="1846"/>
                  </a:cubicBezTo>
                  <a:cubicBezTo>
                    <a:pt x="1004" y="2073"/>
                    <a:pt x="842" y="2299"/>
                    <a:pt x="680" y="2526"/>
                  </a:cubicBezTo>
                  <a:cubicBezTo>
                    <a:pt x="551" y="2753"/>
                    <a:pt x="421" y="2947"/>
                    <a:pt x="324" y="3141"/>
                  </a:cubicBezTo>
                  <a:cubicBezTo>
                    <a:pt x="97" y="3498"/>
                    <a:pt x="0" y="3757"/>
                    <a:pt x="0" y="3757"/>
                  </a:cubicBezTo>
                  <a:lnTo>
                    <a:pt x="0" y="3789"/>
                  </a:lnTo>
                  <a:cubicBezTo>
                    <a:pt x="0" y="3789"/>
                    <a:pt x="195" y="3562"/>
                    <a:pt x="454" y="3239"/>
                  </a:cubicBezTo>
                  <a:cubicBezTo>
                    <a:pt x="583" y="3044"/>
                    <a:pt x="713" y="2850"/>
                    <a:pt x="875" y="2656"/>
                  </a:cubicBezTo>
                  <a:cubicBezTo>
                    <a:pt x="1004" y="2429"/>
                    <a:pt x="1134" y="2170"/>
                    <a:pt x="1296" y="1943"/>
                  </a:cubicBezTo>
                  <a:cubicBezTo>
                    <a:pt x="1879" y="972"/>
                    <a:pt x="2461" y="33"/>
                    <a:pt x="2461" y="33"/>
                  </a:cubicBezTo>
                  <a:lnTo>
                    <a:pt x="24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33"/>
            <p:cNvSpPr/>
            <p:nvPr/>
          </p:nvSpPr>
          <p:spPr>
            <a:xfrm>
              <a:off x="3301575" y="1456525"/>
              <a:ext cx="84225" cy="36450"/>
            </a:xfrm>
            <a:custGeom>
              <a:avLst/>
              <a:gdLst/>
              <a:ahLst/>
              <a:cxnLst/>
              <a:rect l="l" t="t" r="r" b="b"/>
              <a:pathLst>
                <a:path w="3369" h="1458" extrusionOk="0">
                  <a:moveTo>
                    <a:pt x="3336" y="0"/>
                  </a:moveTo>
                  <a:cubicBezTo>
                    <a:pt x="3336" y="0"/>
                    <a:pt x="2494" y="324"/>
                    <a:pt x="1652" y="648"/>
                  </a:cubicBezTo>
                  <a:cubicBezTo>
                    <a:pt x="1458" y="745"/>
                    <a:pt x="1231" y="810"/>
                    <a:pt x="1037" y="907"/>
                  </a:cubicBezTo>
                  <a:cubicBezTo>
                    <a:pt x="842" y="972"/>
                    <a:pt x="648" y="1069"/>
                    <a:pt x="519" y="1134"/>
                  </a:cubicBezTo>
                  <a:cubicBezTo>
                    <a:pt x="195" y="1296"/>
                    <a:pt x="1" y="1425"/>
                    <a:pt x="1" y="1425"/>
                  </a:cubicBezTo>
                  <a:lnTo>
                    <a:pt x="33" y="1458"/>
                  </a:lnTo>
                  <a:cubicBezTo>
                    <a:pt x="33" y="1458"/>
                    <a:pt x="260" y="1393"/>
                    <a:pt x="583" y="1296"/>
                  </a:cubicBezTo>
                  <a:cubicBezTo>
                    <a:pt x="745" y="1231"/>
                    <a:pt x="907" y="1166"/>
                    <a:pt x="1102" y="1101"/>
                  </a:cubicBezTo>
                  <a:cubicBezTo>
                    <a:pt x="1296" y="1004"/>
                    <a:pt x="1523" y="907"/>
                    <a:pt x="1717" y="810"/>
                  </a:cubicBezTo>
                  <a:cubicBezTo>
                    <a:pt x="2526" y="421"/>
                    <a:pt x="3368" y="33"/>
                    <a:pt x="3368" y="33"/>
                  </a:cubicBezTo>
                  <a:lnTo>
                    <a:pt x="33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33"/>
            <p:cNvSpPr/>
            <p:nvPr/>
          </p:nvSpPr>
          <p:spPr>
            <a:xfrm>
              <a:off x="3304825" y="1497000"/>
              <a:ext cx="238025" cy="9750"/>
            </a:xfrm>
            <a:custGeom>
              <a:avLst/>
              <a:gdLst/>
              <a:ahLst/>
              <a:cxnLst/>
              <a:rect l="l" t="t" r="r" b="b"/>
              <a:pathLst>
                <a:path w="9521" h="390" extrusionOk="0">
                  <a:moveTo>
                    <a:pt x="9521" y="0"/>
                  </a:moveTo>
                  <a:cubicBezTo>
                    <a:pt x="9521" y="0"/>
                    <a:pt x="7124" y="65"/>
                    <a:pt x="4760" y="98"/>
                  </a:cubicBezTo>
                  <a:cubicBezTo>
                    <a:pt x="4145" y="130"/>
                    <a:pt x="3562" y="130"/>
                    <a:pt x="3012" y="130"/>
                  </a:cubicBezTo>
                  <a:cubicBezTo>
                    <a:pt x="2429" y="162"/>
                    <a:pt x="1911" y="195"/>
                    <a:pt x="1457" y="227"/>
                  </a:cubicBezTo>
                  <a:cubicBezTo>
                    <a:pt x="583" y="260"/>
                    <a:pt x="0" y="324"/>
                    <a:pt x="0" y="324"/>
                  </a:cubicBezTo>
                  <a:lnTo>
                    <a:pt x="0" y="357"/>
                  </a:lnTo>
                  <a:cubicBezTo>
                    <a:pt x="0" y="357"/>
                    <a:pt x="583" y="389"/>
                    <a:pt x="1490" y="389"/>
                  </a:cubicBezTo>
                  <a:cubicBezTo>
                    <a:pt x="1911" y="389"/>
                    <a:pt x="2461" y="357"/>
                    <a:pt x="3012" y="357"/>
                  </a:cubicBezTo>
                  <a:cubicBezTo>
                    <a:pt x="3562" y="324"/>
                    <a:pt x="4145" y="292"/>
                    <a:pt x="4760" y="260"/>
                  </a:cubicBezTo>
                  <a:lnTo>
                    <a:pt x="9521" y="33"/>
                  </a:lnTo>
                  <a:lnTo>
                    <a:pt x="95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33"/>
            <p:cNvSpPr/>
            <p:nvPr/>
          </p:nvSpPr>
          <p:spPr>
            <a:xfrm>
              <a:off x="3302375" y="1520475"/>
              <a:ext cx="78575" cy="57500"/>
            </a:xfrm>
            <a:custGeom>
              <a:avLst/>
              <a:gdLst/>
              <a:ahLst/>
              <a:cxnLst/>
              <a:rect l="l" t="t" r="r" b="b"/>
              <a:pathLst>
                <a:path w="3143" h="2300" extrusionOk="0">
                  <a:moveTo>
                    <a:pt x="1" y="1"/>
                  </a:moveTo>
                  <a:lnTo>
                    <a:pt x="1" y="33"/>
                  </a:lnTo>
                  <a:cubicBezTo>
                    <a:pt x="1" y="33"/>
                    <a:pt x="163" y="195"/>
                    <a:pt x="454" y="454"/>
                  </a:cubicBezTo>
                  <a:cubicBezTo>
                    <a:pt x="584" y="551"/>
                    <a:pt x="746" y="681"/>
                    <a:pt x="940" y="810"/>
                  </a:cubicBezTo>
                  <a:cubicBezTo>
                    <a:pt x="1102" y="940"/>
                    <a:pt x="1329" y="1102"/>
                    <a:pt x="1523" y="1231"/>
                  </a:cubicBezTo>
                  <a:cubicBezTo>
                    <a:pt x="2332" y="1782"/>
                    <a:pt x="3142" y="2300"/>
                    <a:pt x="3142" y="2300"/>
                  </a:cubicBezTo>
                  <a:cubicBezTo>
                    <a:pt x="3142" y="2300"/>
                    <a:pt x="2365" y="1684"/>
                    <a:pt x="1620" y="1102"/>
                  </a:cubicBezTo>
                  <a:cubicBezTo>
                    <a:pt x="1426" y="940"/>
                    <a:pt x="1231" y="810"/>
                    <a:pt x="1037" y="648"/>
                  </a:cubicBezTo>
                  <a:cubicBezTo>
                    <a:pt x="875" y="519"/>
                    <a:pt x="681" y="422"/>
                    <a:pt x="519" y="324"/>
                  </a:cubicBezTo>
                  <a:cubicBezTo>
                    <a:pt x="228" y="130"/>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33"/>
            <p:cNvSpPr/>
            <p:nvPr/>
          </p:nvSpPr>
          <p:spPr>
            <a:xfrm>
              <a:off x="3295100" y="1538300"/>
              <a:ext cx="47800" cy="70450"/>
            </a:xfrm>
            <a:custGeom>
              <a:avLst/>
              <a:gdLst/>
              <a:ahLst/>
              <a:cxnLst/>
              <a:rect l="l" t="t" r="r" b="b"/>
              <a:pathLst>
                <a:path w="1912" h="2818" extrusionOk="0">
                  <a:moveTo>
                    <a:pt x="0" y="0"/>
                  </a:moveTo>
                  <a:cubicBezTo>
                    <a:pt x="0" y="0"/>
                    <a:pt x="98" y="194"/>
                    <a:pt x="260" y="486"/>
                  </a:cubicBezTo>
                  <a:cubicBezTo>
                    <a:pt x="324" y="615"/>
                    <a:pt x="421" y="777"/>
                    <a:pt x="519" y="939"/>
                  </a:cubicBezTo>
                  <a:cubicBezTo>
                    <a:pt x="648" y="1101"/>
                    <a:pt x="778" y="1295"/>
                    <a:pt x="875" y="1457"/>
                  </a:cubicBezTo>
                  <a:cubicBezTo>
                    <a:pt x="1393" y="2137"/>
                    <a:pt x="1879" y="2817"/>
                    <a:pt x="1879" y="2817"/>
                  </a:cubicBezTo>
                  <a:lnTo>
                    <a:pt x="1911" y="2817"/>
                  </a:lnTo>
                  <a:cubicBezTo>
                    <a:pt x="1911" y="2817"/>
                    <a:pt x="1458" y="2073"/>
                    <a:pt x="1037" y="1360"/>
                  </a:cubicBezTo>
                  <a:cubicBezTo>
                    <a:pt x="907" y="1166"/>
                    <a:pt x="810" y="1004"/>
                    <a:pt x="713" y="842"/>
                  </a:cubicBezTo>
                  <a:cubicBezTo>
                    <a:pt x="583" y="680"/>
                    <a:pt x="486" y="518"/>
                    <a:pt x="389" y="389"/>
                  </a:cubicBezTo>
                  <a:cubicBezTo>
                    <a:pt x="195" y="162"/>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33"/>
            <p:cNvSpPr/>
            <p:nvPr/>
          </p:nvSpPr>
          <p:spPr>
            <a:xfrm>
              <a:off x="3274050" y="1539900"/>
              <a:ext cx="4875" cy="170850"/>
            </a:xfrm>
            <a:custGeom>
              <a:avLst/>
              <a:gdLst/>
              <a:ahLst/>
              <a:cxnLst/>
              <a:rect l="l" t="t" r="r" b="b"/>
              <a:pathLst>
                <a:path w="195" h="6834" extrusionOk="0">
                  <a:moveTo>
                    <a:pt x="65" y="1"/>
                  </a:moveTo>
                  <a:cubicBezTo>
                    <a:pt x="65" y="1"/>
                    <a:pt x="33" y="454"/>
                    <a:pt x="1" y="1069"/>
                  </a:cubicBezTo>
                  <a:cubicBezTo>
                    <a:pt x="1" y="1393"/>
                    <a:pt x="1" y="1782"/>
                    <a:pt x="1" y="2170"/>
                  </a:cubicBezTo>
                  <a:cubicBezTo>
                    <a:pt x="1" y="2591"/>
                    <a:pt x="33" y="3012"/>
                    <a:pt x="33" y="3433"/>
                  </a:cubicBezTo>
                  <a:cubicBezTo>
                    <a:pt x="98" y="5150"/>
                    <a:pt x="162" y="6834"/>
                    <a:pt x="162" y="6834"/>
                  </a:cubicBezTo>
                  <a:lnTo>
                    <a:pt x="195" y="6834"/>
                  </a:lnTo>
                  <a:lnTo>
                    <a:pt x="195" y="3433"/>
                  </a:lnTo>
                  <a:cubicBezTo>
                    <a:pt x="195" y="3012"/>
                    <a:pt x="195" y="2559"/>
                    <a:pt x="195" y="2170"/>
                  </a:cubicBezTo>
                  <a:cubicBezTo>
                    <a:pt x="195" y="1782"/>
                    <a:pt x="195" y="1393"/>
                    <a:pt x="162" y="1069"/>
                  </a:cubicBezTo>
                  <a:cubicBezTo>
                    <a:pt x="130" y="454"/>
                    <a:pt x="65" y="1"/>
                    <a:pt x="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33"/>
            <p:cNvSpPr/>
            <p:nvPr/>
          </p:nvSpPr>
          <p:spPr>
            <a:xfrm>
              <a:off x="3201200" y="1535850"/>
              <a:ext cx="58300" cy="66425"/>
            </a:xfrm>
            <a:custGeom>
              <a:avLst/>
              <a:gdLst/>
              <a:ahLst/>
              <a:cxnLst/>
              <a:rect l="l" t="t" r="r" b="b"/>
              <a:pathLst>
                <a:path w="2332" h="2657" extrusionOk="0">
                  <a:moveTo>
                    <a:pt x="2299" y="1"/>
                  </a:moveTo>
                  <a:cubicBezTo>
                    <a:pt x="2299" y="1"/>
                    <a:pt x="2137" y="130"/>
                    <a:pt x="1878" y="357"/>
                  </a:cubicBezTo>
                  <a:cubicBezTo>
                    <a:pt x="1781" y="487"/>
                    <a:pt x="1652" y="616"/>
                    <a:pt x="1522" y="778"/>
                  </a:cubicBezTo>
                  <a:cubicBezTo>
                    <a:pt x="1393" y="940"/>
                    <a:pt x="1231" y="1102"/>
                    <a:pt x="1101" y="1264"/>
                  </a:cubicBezTo>
                  <a:cubicBezTo>
                    <a:pt x="551" y="1944"/>
                    <a:pt x="0" y="2624"/>
                    <a:pt x="0" y="2624"/>
                  </a:cubicBezTo>
                  <a:lnTo>
                    <a:pt x="32" y="2656"/>
                  </a:lnTo>
                  <a:cubicBezTo>
                    <a:pt x="32" y="2656"/>
                    <a:pt x="648" y="2009"/>
                    <a:pt x="1231" y="1361"/>
                  </a:cubicBezTo>
                  <a:cubicBezTo>
                    <a:pt x="1393" y="1231"/>
                    <a:pt x="1522" y="1069"/>
                    <a:pt x="1652" y="908"/>
                  </a:cubicBezTo>
                  <a:cubicBezTo>
                    <a:pt x="1814" y="746"/>
                    <a:pt x="1911" y="616"/>
                    <a:pt x="2008" y="487"/>
                  </a:cubicBezTo>
                  <a:cubicBezTo>
                    <a:pt x="2202" y="195"/>
                    <a:pt x="2332" y="1"/>
                    <a:pt x="23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33"/>
            <p:cNvSpPr/>
            <p:nvPr/>
          </p:nvSpPr>
          <p:spPr>
            <a:xfrm>
              <a:off x="3179325" y="1527775"/>
              <a:ext cx="67225" cy="30775"/>
            </a:xfrm>
            <a:custGeom>
              <a:avLst/>
              <a:gdLst/>
              <a:ahLst/>
              <a:cxnLst/>
              <a:rect l="l" t="t" r="r" b="b"/>
              <a:pathLst>
                <a:path w="2689" h="1231" extrusionOk="0">
                  <a:moveTo>
                    <a:pt x="2689" y="0"/>
                  </a:moveTo>
                  <a:lnTo>
                    <a:pt x="2689" y="0"/>
                  </a:lnTo>
                  <a:cubicBezTo>
                    <a:pt x="2688" y="0"/>
                    <a:pt x="2494" y="32"/>
                    <a:pt x="2235" y="130"/>
                  </a:cubicBezTo>
                  <a:cubicBezTo>
                    <a:pt x="2106" y="162"/>
                    <a:pt x="1944" y="227"/>
                    <a:pt x="1782" y="291"/>
                  </a:cubicBezTo>
                  <a:cubicBezTo>
                    <a:pt x="1652" y="356"/>
                    <a:pt x="1490" y="453"/>
                    <a:pt x="1296" y="551"/>
                  </a:cubicBezTo>
                  <a:cubicBezTo>
                    <a:pt x="648" y="874"/>
                    <a:pt x="1" y="1231"/>
                    <a:pt x="1" y="1231"/>
                  </a:cubicBezTo>
                  <a:cubicBezTo>
                    <a:pt x="1" y="1231"/>
                    <a:pt x="681" y="972"/>
                    <a:pt x="1361" y="680"/>
                  </a:cubicBezTo>
                  <a:cubicBezTo>
                    <a:pt x="1555" y="615"/>
                    <a:pt x="1717" y="551"/>
                    <a:pt x="1879" y="486"/>
                  </a:cubicBezTo>
                  <a:cubicBezTo>
                    <a:pt x="2041" y="421"/>
                    <a:pt x="2170" y="324"/>
                    <a:pt x="2300" y="259"/>
                  </a:cubicBezTo>
                  <a:cubicBezTo>
                    <a:pt x="2559" y="130"/>
                    <a:pt x="2688" y="0"/>
                    <a:pt x="26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33"/>
            <p:cNvSpPr/>
            <p:nvPr/>
          </p:nvSpPr>
          <p:spPr>
            <a:xfrm>
              <a:off x="3034425" y="1498625"/>
              <a:ext cx="208075" cy="10100"/>
            </a:xfrm>
            <a:custGeom>
              <a:avLst/>
              <a:gdLst/>
              <a:ahLst/>
              <a:cxnLst/>
              <a:rect l="l" t="t" r="r" b="b"/>
              <a:pathLst>
                <a:path w="8323" h="404" extrusionOk="0">
                  <a:moveTo>
                    <a:pt x="0" y="0"/>
                  </a:moveTo>
                  <a:lnTo>
                    <a:pt x="0" y="33"/>
                  </a:lnTo>
                  <a:cubicBezTo>
                    <a:pt x="0" y="33"/>
                    <a:pt x="2073" y="162"/>
                    <a:pt x="4145" y="292"/>
                  </a:cubicBezTo>
                  <a:cubicBezTo>
                    <a:pt x="4663" y="324"/>
                    <a:pt x="5181" y="324"/>
                    <a:pt x="5700" y="356"/>
                  </a:cubicBezTo>
                  <a:cubicBezTo>
                    <a:pt x="6185" y="389"/>
                    <a:pt x="6639" y="389"/>
                    <a:pt x="7027" y="389"/>
                  </a:cubicBezTo>
                  <a:cubicBezTo>
                    <a:pt x="7286" y="400"/>
                    <a:pt x="7517" y="403"/>
                    <a:pt x="7709" y="403"/>
                  </a:cubicBezTo>
                  <a:cubicBezTo>
                    <a:pt x="8092" y="403"/>
                    <a:pt x="8323" y="389"/>
                    <a:pt x="8323" y="389"/>
                  </a:cubicBezTo>
                  <a:lnTo>
                    <a:pt x="8323" y="356"/>
                  </a:lnTo>
                  <a:cubicBezTo>
                    <a:pt x="8323" y="356"/>
                    <a:pt x="7804" y="292"/>
                    <a:pt x="7027" y="227"/>
                  </a:cubicBezTo>
                  <a:cubicBezTo>
                    <a:pt x="6639" y="227"/>
                    <a:pt x="6185" y="195"/>
                    <a:pt x="5700" y="162"/>
                  </a:cubicBezTo>
                  <a:cubicBezTo>
                    <a:pt x="5214" y="130"/>
                    <a:pt x="4696" y="130"/>
                    <a:pt x="4178" y="130"/>
                  </a:cubicBez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5" name="Google Shape;645;p33"/>
          <p:cNvGrpSpPr/>
          <p:nvPr/>
        </p:nvGrpSpPr>
        <p:grpSpPr>
          <a:xfrm>
            <a:off x="7455514" y="227970"/>
            <a:ext cx="188650" cy="182200"/>
            <a:chOff x="1148925" y="2624725"/>
            <a:chExt cx="188650" cy="182200"/>
          </a:xfrm>
        </p:grpSpPr>
        <p:sp>
          <p:nvSpPr>
            <p:cNvPr id="646" name="Google Shape;646;p33"/>
            <p:cNvSpPr/>
            <p:nvPr/>
          </p:nvSpPr>
          <p:spPr>
            <a:xfrm>
              <a:off x="1195875" y="2717025"/>
              <a:ext cx="31600" cy="8925"/>
            </a:xfrm>
            <a:custGeom>
              <a:avLst/>
              <a:gdLst/>
              <a:ahLst/>
              <a:cxnLst/>
              <a:rect l="l" t="t" r="r" b="b"/>
              <a:pathLst>
                <a:path w="1264" h="357" extrusionOk="0">
                  <a:moveTo>
                    <a:pt x="1" y="1"/>
                  </a:moveTo>
                  <a:cubicBezTo>
                    <a:pt x="1" y="1"/>
                    <a:pt x="324" y="130"/>
                    <a:pt x="616" y="227"/>
                  </a:cubicBezTo>
                  <a:cubicBezTo>
                    <a:pt x="713" y="260"/>
                    <a:pt x="778" y="292"/>
                    <a:pt x="843" y="324"/>
                  </a:cubicBezTo>
                  <a:cubicBezTo>
                    <a:pt x="907" y="324"/>
                    <a:pt x="1004" y="324"/>
                    <a:pt x="1069" y="357"/>
                  </a:cubicBezTo>
                  <a:cubicBezTo>
                    <a:pt x="1166" y="357"/>
                    <a:pt x="1264" y="324"/>
                    <a:pt x="1264" y="324"/>
                  </a:cubicBezTo>
                  <a:lnTo>
                    <a:pt x="1264" y="292"/>
                  </a:lnTo>
                  <a:cubicBezTo>
                    <a:pt x="1264" y="292"/>
                    <a:pt x="1199" y="260"/>
                    <a:pt x="1102" y="195"/>
                  </a:cubicBezTo>
                  <a:cubicBezTo>
                    <a:pt x="1037" y="162"/>
                    <a:pt x="972" y="130"/>
                    <a:pt x="907" y="98"/>
                  </a:cubicBezTo>
                  <a:cubicBezTo>
                    <a:pt x="810" y="98"/>
                    <a:pt x="745" y="98"/>
                    <a:pt x="648" y="65"/>
                  </a:cubicBezTo>
                  <a:cubicBezTo>
                    <a:pt x="357" y="33"/>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33"/>
            <p:cNvSpPr/>
            <p:nvPr/>
          </p:nvSpPr>
          <p:spPr>
            <a:xfrm>
              <a:off x="1212075" y="2691125"/>
              <a:ext cx="18650" cy="27550"/>
            </a:xfrm>
            <a:custGeom>
              <a:avLst/>
              <a:gdLst/>
              <a:ahLst/>
              <a:cxnLst/>
              <a:rect l="l" t="t" r="r" b="b"/>
              <a:pathLst>
                <a:path w="746" h="1102" extrusionOk="0">
                  <a:moveTo>
                    <a:pt x="33" y="0"/>
                  </a:moveTo>
                  <a:lnTo>
                    <a:pt x="0" y="33"/>
                  </a:lnTo>
                  <a:cubicBezTo>
                    <a:pt x="0" y="33"/>
                    <a:pt x="162" y="324"/>
                    <a:pt x="324" y="616"/>
                  </a:cubicBezTo>
                  <a:cubicBezTo>
                    <a:pt x="356" y="680"/>
                    <a:pt x="389" y="745"/>
                    <a:pt x="421" y="810"/>
                  </a:cubicBezTo>
                  <a:cubicBezTo>
                    <a:pt x="454" y="875"/>
                    <a:pt x="518" y="939"/>
                    <a:pt x="551" y="972"/>
                  </a:cubicBezTo>
                  <a:cubicBezTo>
                    <a:pt x="648" y="1069"/>
                    <a:pt x="745" y="1101"/>
                    <a:pt x="745" y="1101"/>
                  </a:cubicBezTo>
                  <a:cubicBezTo>
                    <a:pt x="745" y="1101"/>
                    <a:pt x="745" y="1004"/>
                    <a:pt x="680" y="875"/>
                  </a:cubicBezTo>
                  <a:cubicBezTo>
                    <a:pt x="680" y="842"/>
                    <a:pt x="648" y="745"/>
                    <a:pt x="616" y="713"/>
                  </a:cubicBezTo>
                  <a:cubicBezTo>
                    <a:pt x="551" y="648"/>
                    <a:pt x="486" y="583"/>
                    <a:pt x="454" y="518"/>
                  </a:cubicBezTo>
                  <a:cubicBezTo>
                    <a:pt x="259" y="259"/>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33"/>
            <p:cNvSpPr/>
            <p:nvPr/>
          </p:nvSpPr>
          <p:spPr>
            <a:xfrm>
              <a:off x="1236350" y="2624725"/>
              <a:ext cx="4900" cy="96375"/>
            </a:xfrm>
            <a:custGeom>
              <a:avLst/>
              <a:gdLst/>
              <a:ahLst/>
              <a:cxnLst/>
              <a:rect l="l" t="t" r="r" b="b"/>
              <a:pathLst>
                <a:path w="196" h="3855" extrusionOk="0">
                  <a:moveTo>
                    <a:pt x="98" y="1"/>
                  </a:moveTo>
                  <a:cubicBezTo>
                    <a:pt x="98" y="1"/>
                    <a:pt x="66" y="972"/>
                    <a:pt x="33" y="1912"/>
                  </a:cubicBezTo>
                  <a:cubicBezTo>
                    <a:pt x="1" y="2171"/>
                    <a:pt x="1" y="2397"/>
                    <a:pt x="1" y="2624"/>
                  </a:cubicBezTo>
                  <a:cubicBezTo>
                    <a:pt x="1" y="2851"/>
                    <a:pt x="1" y="3077"/>
                    <a:pt x="1" y="3239"/>
                  </a:cubicBezTo>
                  <a:cubicBezTo>
                    <a:pt x="33" y="3595"/>
                    <a:pt x="66" y="3854"/>
                    <a:pt x="66" y="3854"/>
                  </a:cubicBezTo>
                  <a:lnTo>
                    <a:pt x="98" y="3854"/>
                  </a:lnTo>
                  <a:cubicBezTo>
                    <a:pt x="98" y="3854"/>
                    <a:pt x="130" y="3595"/>
                    <a:pt x="163" y="3239"/>
                  </a:cubicBezTo>
                  <a:cubicBezTo>
                    <a:pt x="195" y="3077"/>
                    <a:pt x="195" y="2851"/>
                    <a:pt x="195" y="2624"/>
                  </a:cubicBezTo>
                  <a:cubicBezTo>
                    <a:pt x="195" y="2397"/>
                    <a:pt x="195" y="2171"/>
                    <a:pt x="195" y="1912"/>
                  </a:cubicBezTo>
                  <a:cubicBezTo>
                    <a:pt x="163" y="972"/>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33"/>
            <p:cNvSpPr/>
            <p:nvPr/>
          </p:nvSpPr>
          <p:spPr>
            <a:xfrm>
              <a:off x="1244450" y="2687875"/>
              <a:ext cx="23500" cy="34850"/>
            </a:xfrm>
            <a:custGeom>
              <a:avLst/>
              <a:gdLst/>
              <a:ahLst/>
              <a:cxnLst/>
              <a:rect l="l" t="t" r="r" b="b"/>
              <a:pathLst>
                <a:path w="940" h="1394" extrusionOk="0">
                  <a:moveTo>
                    <a:pt x="907" y="1"/>
                  </a:moveTo>
                  <a:cubicBezTo>
                    <a:pt x="907" y="1"/>
                    <a:pt x="648" y="325"/>
                    <a:pt x="389" y="648"/>
                  </a:cubicBezTo>
                  <a:cubicBezTo>
                    <a:pt x="324" y="746"/>
                    <a:pt x="260" y="810"/>
                    <a:pt x="195" y="908"/>
                  </a:cubicBezTo>
                  <a:cubicBezTo>
                    <a:pt x="162" y="972"/>
                    <a:pt x="130" y="1069"/>
                    <a:pt x="98" y="1134"/>
                  </a:cubicBezTo>
                  <a:cubicBezTo>
                    <a:pt x="33" y="1296"/>
                    <a:pt x="1" y="1393"/>
                    <a:pt x="1" y="1393"/>
                  </a:cubicBezTo>
                  <a:lnTo>
                    <a:pt x="33" y="1393"/>
                  </a:lnTo>
                  <a:cubicBezTo>
                    <a:pt x="33" y="1393"/>
                    <a:pt x="98" y="1328"/>
                    <a:pt x="227" y="1231"/>
                  </a:cubicBezTo>
                  <a:cubicBezTo>
                    <a:pt x="260" y="1167"/>
                    <a:pt x="324" y="1102"/>
                    <a:pt x="389" y="1005"/>
                  </a:cubicBezTo>
                  <a:cubicBezTo>
                    <a:pt x="422" y="940"/>
                    <a:pt x="486" y="843"/>
                    <a:pt x="519" y="746"/>
                  </a:cubicBezTo>
                  <a:cubicBezTo>
                    <a:pt x="745" y="389"/>
                    <a:pt x="940" y="1"/>
                    <a:pt x="9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33"/>
            <p:cNvSpPr/>
            <p:nvPr/>
          </p:nvSpPr>
          <p:spPr>
            <a:xfrm>
              <a:off x="1247700" y="2712175"/>
              <a:ext cx="31600" cy="13775"/>
            </a:xfrm>
            <a:custGeom>
              <a:avLst/>
              <a:gdLst/>
              <a:ahLst/>
              <a:cxnLst/>
              <a:rect l="l" t="t" r="r" b="b"/>
              <a:pathLst>
                <a:path w="1264" h="551" extrusionOk="0">
                  <a:moveTo>
                    <a:pt x="1263" y="0"/>
                  </a:moveTo>
                  <a:cubicBezTo>
                    <a:pt x="1263" y="0"/>
                    <a:pt x="939" y="97"/>
                    <a:pt x="615" y="195"/>
                  </a:cubicBezTo>
                  <a:cubicBezTo>
                    <a:pt x="518" y="227"/>
                    <a:pt x="453" y="259"/>
                    <a:pt x="356" y="259"/>
                  </a:cubicBezTo>
                  <a:cubicBezTo>
                    <a:pt x="292" y="292"/>
                    <a:pt x="227" y="356"/>
                    <a:pt x="194" y="389"/>
                  </a:cubicBezTo>
                  <a:cubicBezTo>
                    <a:pt x="65" y="454"/>
                    <a:pt x="0" y="518"/>
                    <a:pt x="0" y="518"/>
                  </a:cubicBezTo>
                  <a:lnTo>
                    <a:pt x="32" y="551"/>
                  </a:lnTo>
                  <a:cubicBezTo>
                    <a:pt x="32" y="551"/>
                    <a:pt x="130" y="551"/>
                    <a:pt x="259" y="518"/>
                  </a:cubicBezTo>
                  <a:cubicBezTo>
                    <a:pt x="292" y="518"/>
                    <a:pt x="389" y="486"/>
                    <a:pt x="453" y="454"/>
                  </a:cubicBezTo>
                  <a:cubicBezTo>
                    <a:pt x="518" y="421"/>
                    <a:pt x="583" y="389"/>
                    <a:pt x="680" y="356"/>
                  </a:cubicBezTo>
                  <a:cubicBezTo>
                    <a:pt x="972" y="195"/>
                    <a:pt x="1263" y="33"/>
                    <a:pt x="1263" y="33"/>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33"/>
            <p:cNvSpPr/>
            <p:nvPr/>
          </p:nvSpPr>
          <p:spPr>
            <a:xfrm>
              <a:off x="1249300" y="2726750"/>
              <a:ext cx="88275" cy="5675"/>
            </a:xfrm>
            <a:custGeom>
              <a:avLst/>
              <a:gdLst/>
              <a:ahLst/>
              <a:cxnLst/>
              <a:rect l="l" t="t" r="r" b="b"/>
              <a:pathLst>
                <a:path w="3531" h="227" extrusionOk="0">
                  <a:moveTo>
                    <a:pt x="1102" y="0"/>
                  </a:moveTo>
                  <a:cubicBezTo>
                    <a:pt x="908" y="0"/>
                    <a:pt x="713" y="33"/>
                    <a:pt x="551" y="33"/>
                  </a:cubicBezTo>
                  <a:cubicBezTo>
                    <a:pt x="228" y="97"/>
                    <a:pt x="1" y="130"/>
                    <a:pt x="1" y="130"/>
                  </a:cubicBezTo>
                  <a:lnTo>
                    <a:pt x="1" y="162"/>
                  </a:lnTo>
                  <a:cubicBezTo>
                    <a:pt x="1" y="162"/>
                    <a:pt x="228" y="194"/>
                    <a:pt x="551" y="194"/>
                  </a:cubicBezTo>
                  <a:cubicBezTo>
                    <a:pt x="713" y="227"/>
                    <a:pt x="908" y="227"/>
                    <a:pt x="1102" y="227"/>
                  </a:cubicBezTo>
                  <a:cubicBezTo>
                    <a:pt x="1329" y="194"/>
                    <a:pt x="1555" y="194"/>
                    <a:pt x="1782" y="162"/>
                  </a:cubicBezTo>
                  <a:cubicBezTo>
                    <a:pt x="2656" y="97"/>
                    <a:pt x="3531" y="33"/>
                    <a:pt x="3531" y="33"/>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33"/>
            <p:cNvSpPr/>
            <p:nvPr/>
          </p:nvSpPr>
          <p:spPr>
            <a:xfrm>
              <a:off x="1248500" y="2735650"/>
              <a:ext cx="29175" cy="21875"/>
            </a:xfrm>
            <a:custGeom>
              <a:avLst/>
              <a:gdLst/>
              <a:ahLst/>
              <a:cxnLst/>
              <a:rect l="l" t="t" r="r" b="b"/>
              <a:pathLst>
                <a:path w="1167" h="875" extrusionOk="0">
                  <a:moveTo>
                    <a:pt x="0" y="0"/>
                  </a:moveTo>
                  <a:lnTo>
                    <a:pt x="0" y="33"/>
                  </a:lnTo>
                  <a:cubicBezTo>
                    <a:pt x="0" y="33"/>
                    <a:pt x="33" y="98"/>
                    <a:pt x="130" y="227"/>
                  </a:cubicBezTo>
                  <a:cubicBezTo>
                    <a:pt x="162" y="259"/>
                    <a:pt x="227" y="324"/>
                    <a:pt x="292" y="357"/>
                  </a:cubicBezTo>
                  <a:cubicBezTo>
                    <a:pt x="357" y="421"/>
                    <a:pt x="454" y="454"/>
                    <a:pt x="519" y="518"/>
                  </a:cubicBezTo>
                  <a:cubicBezTo>
                    <a:pt x="842" y="713"/>
                    <a:pt x="1134" y="875"/>
                    <a:pt x="1134" y="875"/>
                  </a:cubicBezTo>
                  <a:lnTo>
                    <a:pt x="1166" y="875"/>
                  </a:lnTo>
                  <a:cubicBezTo>
                    <a:pt x="1166" y="875"/>
                    <a:pt x="907" y="616"/>
                    <a:pt x="616" y="389"/>
                  </a:cubicBezTo>
                  <a:cubicBezTo>
                    <a:pt x="551" y="324"/>
                    <a:pt x="486" y="259"/>
                    <a:pt x="421" y="195"/>
                  </a:cubicBezTo>
                  <a:cubicBezTo>
                    <a:pt x="357" y="162"/>
                    <a:pt x="292" y="130"/>
                    <a:pt x="227" y="98"/>
                  </a:cubicBezTo>
                  <a:cubicBezTo>
                    <a:pt x="98" y="33"/>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33"/>
            <p:cNvSpPr/>
            <p:nvPr/>
          </p:nvSpPr>
          <p:spPr>
            <a:xfrm>
              <a:off x="1245250" y="2742125"/>
              <a:ext cx="17850" cy="26750"/>
            </a:xfrm>
            <a:custGeom>
              <a:avLst/>
              <a:gdLst/>
              <a:ahLst/>
              <a:cxnLst/>
              <a:rect l="l" t="t" r="r" b="b"/>
              <a:pathLst>
                <a:path w="714" h="1070" extrusionOk="0">
                  <a:moveTo>
                    <a:pt x="33" y="0"/>
                  </a:moveTo>
                  <a:lnTo>
                    <a:pt x="1" y="33"/>
                  </a:lnTo>
                  <a:cubicBezTo>
                    <a:pt x="1" y="33"/>
                    <a:pt x="33" y="98"/>
                    <a:pt x="66" y="227"/>
                  </a:cubicBezTo>
                  <a:cubicBezTo>
                    <a:pt x="98" y="292"/>
                    <a:pt x="98" y="357"/>
                    <a:pt x="163" y="421"/>
                  </a:cubicBezTo>
                  <a:cubicBezTo>
                    <a:pt x="195" y="454"/>
                    <a:pt x="260" y="519"/>
                    <a:pt x="292" y="583"/>
                  </a:cubicBezTo>
                  <a:cubicBezTo>
                    <a:pt x="487" y="842"/>
                    <a:pt x="713" y="1069"/>
                    <a:pt x="713" y="1069"/>
                  </a:cubicBezTo>
                  <a:cubicBezTo>
                    <a:pt x="713" y="1069"/>
                    <a:pt x="584" y="778"/>
                    <a:pt x="422" y="486"/>
                  </a:cubicBezTo>
                  <a:cubicBezTo>
                    <a:pt x="390" y="421"/>
                    <a:pt x="357" y="357"/>
                    <a:pt x="325" y="292"/>
                  </a:cubicBezTo>
                  <a:cubicBezTo>
                    <a:pt x="292" y="227"/>
                    <a:pt x="228" y="195"/>
                    <a:pt x="195" y="130"/>
                  </a:cubicBezTo>
                  <a:cubicBezTo>
                    <a:pt x="98" y="65"/>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33"/>
            <p:cNvSpPr/>
            <p:nvPr/>
          </p:nvSpPr>
          <p:spPr>
            <a:xfrm>
              <a:off x="1236350" y="2742925"/>
              <a:ext cx="4900" cy="64000"/>
            </a:xfrm>
            <a:custGeom>
              <a:avLst/>
              <a:gdLst/>
              <a:ahLst/>
              <a:cxnLst/>
              <a:rect l="l" t="t" r="r" b="b"/>
              <a:pathLst>
                <a:path w="196" h="2560" extrusionOk="0">
                  <a:moveTo>
                    <a:pt x="66" y="1"/>
                  </a:moveTo>
                  <a:cubicBezTo>
                    <a:pt x="66" y="1"/>
                    <a:pt x="33" y="163"/>
                    <a:pt x="1" y="422"/>
                  </a:cubicBezTo>
                  <a:cubicBezTo>
                    <a:pt x="1" y="519"/>
                    <a:pt x="1" y="681"/>
                    <a:pt x="1" y="810"/>
                  </a:cubicBezTo>
                  <a:cubicBezTo>
                    <a:pt x="1" y="972"/>
                    <a:pt x="1" y="1134"/>
                    <a:pt x="33" y="1296"/>
                  </a:cubicBezTo>
                  <a:cubicBezTo>
                    <a:pt x="66" y="1911"/>
                    <a:pt x="98" y="2559"/>
                    <a:pt x="98" y="2559"/>
                  </a:cubicBezTo>
                  <a:lnTo>
                    <a:pt x="130" y="2559"/>
                  </a:lnTo>
                  <a:cubicBezTo>
                    <a:pt x="130" y="2559"/>
                    <a:pt x="163" y="1911"/>
                    <a:pt x="195" y="1296"/>
                  </a:cubicBezTo>
                  <a:cubicBezTo>
                    <a:pt x="195" y="1134"/>
                    <a:pt x="195" y="972"/>
                    <a:pt x="195" y="810"/>
                  </a:cubicBezTo>
                  <a:cubicBezTo>
                    <a:pt x="195" y="681"/>
                    <a:pt x="195" y="519"/>
                    <a:pt x="163" y="422"/>
                  </a:cubicBezTo>
                  <a:cubicBezTo>
                    <a:pt x="130" y="163"/>
                    <a:pt x="98" y="1"/>
                    <a:pt x="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33"/>
            <p:cNvSpPr/>
            <p:nvPr/>
          </p:nvSpPr>
          <p:spPr>
            <a:xfrm>
              <a:off x="1210450" y="2741325"/>
              <a:ext cx="21875" cy="25100"/>
            </a:xfrm>
            <a:custGeom>
              <a:avLst/>
              <a:gdLst/>
              <a:ahLst/>
              <a:cxnLst/>
              <a:rect l="l" t="t" r="r" b="b"/>
              <a:pathLst>
                <a:path w="875" h="1004" extrusionOk="0">
                  <a:moveTo>
                    <a:pt x="875" y="0"/>
                  </a:moveTo>
                  <a:cubicBezTo>
                    <a:pt x="875" y="0"/>
                    <a:pt x="778" y="32"/>
                    <a:pt x="681" y="130"/>
                  </a:cubicBezTo>
                  <a:cubicBezTo>
                    <a:pt x="616" y="162"/>
                    <a:pt x="583" y="194"/>
                    <a:pt x="519" y="259"/>
                  </a:cubicBezTo>
                  <a:cubicBezTo>
                    <a:pt x="486" y="324"/>
                    <a:pt x="421" y="389"/>
                    <a:pt x="389" y="453"/>
                  </a:cubicBezTo>
                  <a:cubicBezTo>
                    <a:pt x="195" y="712"/>
                    <a:pt x="0" y="972"/>
                    <a:pt x="0" y="972"/>
                  </a:cubicBezTo>
                  <a:lnTo>
                    <a:pt x="33" y="1004"/>
                  </a:lnTo>
                  <a:cubicBezTo>
                    <a:pt x="33" y="1004"/>
                    <a:pt x="260" y="777"/>
                    <a:pt x="519" y="551"/>
                  </a:cubicBezTo>
                  <a:cubicBezTo>
                    <a:pt x="551" y="486"/>
                    <a:pt x="616" y="453"/>
                    <a:pt x="681" y="389"/>
                  </a:cubicBezTo>
                  <a:cubicBezTo>
                    <a:pt x="713" y="324"/>
                    <a:pt x="778" y="259"/>
                    <a:pt x="810" y="227"/>
                  </a:cubicBezTo>
                  <a:cubicBezTo>
                    <a:pt x="842" y="97"/>
                    <a:pt x="875" y="32"/>
                    <a:pt x="875" y="32"/>
                  </a:cubicBezTo>
                  <a:lnTo>
                    <a:pt x="8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33"/>
            <p:cNvSpPr/>
            <p:nvPr/>
          </p:nvSpPr>
          <p:spPr>
            <a:xfrm>
              <a:off x="1202350" y="2738075"/>
              <a:ext cx="25125" cy="12175"/>
            </a:xfrm>
            <a:custGeom>
              <a:avLst/>
              <a:gdLst/>
              <a:ahLst/>
              <a:cxnLst/>
              <a:rect l="l" t="t" r="r" b="b"/>
              <a:pathLst>
                <a:path w="1005" h="487" extrusionOk="0">
                  <a:moveTo>
                    <a:pt x="1005" y="1"/>
                  </a:moveTo>
                  <a:cubicBezTo>
                    <a:pt x="1005" y="1"/>
                    <a:pt x="940" y="1"/>
                    <a:pt x="810" y="33"/>
                  </a:cubicBezTo>
                  <a:cubicBezTo>
                    <a:pt x="778" y="33"/>
                    <a:pt x="713" y="33"/>
                    <a:pt x="648" y="65"/>
                  </a:cubicBezTo>
                  <a:cubicBezTo>
                    <a:pt x="584" y="98"/>
                    <a:pt x="519" y="130"/>
                    <a:pt x="486" y="162"/>
                  </a:cubicBezTo>
                  <a:cubicBezTo>
                    <a:pt x="227" y="324"/>
                    <a:pt x="1" y="486"/>
                    <a:pt x="1" y="486"/>
                  </a:cubicBezTo>
                  <a:cubicBezTo>
                    <a:pt x="1" y="486"/>
                    <a:pt x="292" y="421"/>
                    <a:pt x="551" y="324"/>
                  </a:cubicBezTo>
                  <a:cubicBezTo>
                    <a:pt x="616" y="292"/>
                    <a:pt x="681" y="292"/>
                    <a:pt x="745" y="260"/>
                  </a:cubicBezTo>
                  <a:cubicBezTo>
                    <a:pt x="810" y="227"/>
                    <a:pt x="843" y="195"/>
                    <a:pt x="875" y="162"/>
                  </a:cubicBezTo>
                  <a:cubicBezTo>
                    <a:pt x="972" y="98"/>
                    <a:pt x="1005" y="33"/>
                    <a:pt x="1005" y="33"/>
                  </a:cubicBezTo>
                  <a:lnTo>
                    <a:pt x="10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33"/>
            <p:cNvSpPr/>
            <p:nvPr/>
          </p:nvSpPr>
          <p:spPr>
            <a:xfrm>
              <a:off x="1148925" y="2727550"/>
              <a:ext cx="76925" cy="5700"/>
            </a:xfrm>
            <a:custGeom>
              <a:avLst/>
              <a:gdLst/>
              <a:ahLst/>
              <a:cxnLst/>
              <a:rect l="l" t="t" r="r" b="b"/>
              <a:pathLst>
                <a:path w="3077" h="228" extrusionOk="0">
                  <a:moveTo>
                    <a:pt x="0" y="1"/>
                  </a:moveTo>
                  <a:lnTo>
                    <a:pt x="0" y="33"/>
                  </a:lnTo>
                  <a:cubicBezTo>
                    <a:pt x="0" y="33"/>
                    <a:pt x="778" y="98"/>
                    <a:pt x="1522" y="162"/>
                  </a:cubicBezTo>
                  <a:cubicBezTo>
                    <a:pt x="1717" y="195"/>
                    <a:pt x="1911" y="195"/>
                    <a:pt x="2105" y="227"/>
                  </a:cubicBezTo>
                  <a:cubicBezTo>
                    <a:pt x="2267" y="227"/>
                    <a:pt x="2461" y="227"/>
                    <a:pt x="2591" y="195"/>
                  </a:cubicBezTo>
                  <a:cubicBezTo>
                    <a:pt x="2882" y="195"/>
                    <a:pt x="3077" y="162"/>
                    <a:pt x="3077" y="162"/>
                  </a:cubicBezTo>
                  <a:lnTo>
                    <a:pt x="3077" y="130"/>
                  </a:lnTo>
                  <a:cubicBezTo>
                    <a:pt x="3077" y="130"/>
                    <a:pt x="2882" y="98"/>
                    <a:pt x="2591" y="33"/>
                  </a:cubicBezTo>
                  <a:cubicBezTo>
                    <a:pt x="2461" y="33"/>
                    <a:pt x="2300" y="1"/>
                    <a:pt x="21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8" name="Google Shape;658;p33"/>
          <p:cNvGrpSpPr/>
          <p:nvPr/>
        </p:nvGrpSpPr>
        <p:grpSpPr>
          <a:xfrm>
            <a:off x="8066534" y="4282207"/>
            <a:ext cx="188650" cy="182200"/>
            <a:chOff x="1148925" y="2624725"/>
            <a:chExt cx="188650" cy="182200"/>
          </a:xfrm>
        </p:grpSpPr>
        <p:sp>
          <p:nvSpPr>
            <p:cNvPr id="659" name="Google Shape;659;p33"/>
            <p:cNvSpPr/>
            <p:nvPr/>
          </p:nvSpPr>
          <p:spPr>
            <a:xfrm>
              <a:off x="1195875" y="2717025"/>
              <a:ext cx="31600" cy="8925"/>
            </a:xfrm>
            <a:custGeom>
              <a:avLst/>
              <a:gdLst/>
              <a:ahLst/>
              <a:cxnLst/>
              <a:rect l="l" t="t" r="r" b="b"/>
              <a:pathLst>
                <a:path w="1264" h="357" extrusionOk="0">
                  <a:moveTo>
                    <a:pt x="1" y="1"/>
                  </a:moveTo>
                  <a:cubicBezTo>
                    <a:pt x="1" y="1"/>
                    <a:pt x="324" y="130"/>
                    <a:pt x="616" y="227"/>
                  </a:cubicBezTo>
                  <a:cubicBezTo>
                    <a:pt x="713" y="260"/>
                    <a:pt x="778" y="292"/>
                    <a:pt x="843" y="324"/>
                  </a:cubicBezTo>
                  <a:cubicBezTo>
                    <a:pt x="907" y="324"/>
                    <a:pt x="1004" y="324"/>
                    <a:pt x="1069" y="357"/>
                  </a:cubicBezTo>
                  <a:cubicBezTo>
                    <a:pt x="1166" y="357"/>
                    <a:pt x="1264" y="324"/>
                    <a:pt x="1264" y="324"/>
                  </a:cubicBezTo>
                  <a:lnTo>
                    <a:pt x="1264" y="292"/>
                  </a:lnTo>
                  <a:cubicBezTo>
                    <a:pt x="1264" y="292"/>
                    <a:pt x="1199" y="260"/>
                    <a:pt x="1102" y="195"/>
                  </a:cubicBezTo>
                  <a:cubicBezTo>
                    <a:pt x="1037" y="162"/>
                    <a:pt x="972" y="130"/>
                    <a:pt x="907" y="98"/>
                  </a:cubicBezTo>
                  <a:cubicBezTo>
                    <a:pt x="810" y="98"/>
                    <a:pt x="745" y="98"/>
                    <a:pt x="648" y="65"/>
                  </a:cubicBezTo>
                  <a:cubicBezTo>
                    <a:pt x="357" y="33"/>
                    <a:pt x="1" y="1"/>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33"/>
            <p:cNvSpPr/>
            <p:nvPr/>
          </p:nvSpPr>
          <p:spPr>
            <a:xfrm>
              <a:off x="1212075" y="2691125"/>
              <a:ext cx="18650" cy="27550"/>
            </a:xfrm>
            <a:custGeom>
              <a:avLst/>
              <a:gdLst/>
              <a:ahLst/>
              <a:cxnLst/>
              <a:rect l="l" t="t" r="r" b="b"/>
              <a:pathLst>
                <a:path w="746" h="1102" extrusionOk="0">
                  <a:moveTo>
                    <a:pt x="33" y="0"/>
                  </a:moveTo>
                  <a:lnTo>
                    <a:pt x="0" y="33"/>
                  </a:lnTo>
                  <a:cubicBezTo>
                    <a:pt x="0" y="33"/>
                    <a:pt x="162" y="324"/>
                    <a:pt x="324" y="616"/>
                  </a:cubicBezTo>
                  <a:cubicBezTo>
                    <a:pt x="356" y="680"/>
                    <a:pt x="389" y="745"/>
                    <a:pt x="421" y="810"/>
                  </a:cubicBezTo>
                  <a:cubicBezTo>
                    <a:pt x="454" y="875"/>
                    <a:pt x="518" y="939"/>
                    <a:pt x="551" y="972"/>
                  </a:cubicBezTo>
                  <a:cubicBezTo>
                    <a:pt x="648" y="1069"/>
                    <a:pt x="745" y="1101"/>
                    <a:pt x="745" y="1101"/>
                  </a:cubicBezTo>
                  <a:cubicBezTo>
                    <a:pt x="745" y="1101"/>
                    <a:pt x="745" y="1004"/>
                    <a:pt x="680" y="875"/>
                  </a:cubicBezTo>
                  <a:cubicBezTo>
                    <a:pt x="680" y="842"/>
                    <a:pt x="648" y="745"/>
                    <a:pt x="616" y="713"/>
                  </a:cubicBezTo>
                  <a:cubicBezTo>
                    <a:pt x="551" y="648"/>
                    <a:pt x="486" y="583"/>
                    <a:pt x="454" y="518"/>
                  </a:cubicBezTo>
                  <a:cubicBezTo>
                    <a:pt x="259" y="259"/>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33"/>
            <p:cNvSpPr/>
            <p:nvPr/>
          </p:nvSpPr>
          <p:spPr>
            <a:xfrm>
              <a:off x="1236350" y="2624725"/>
              <a:ext cx="4900" cy="96375"/>
            </a:xfrm>
            <a:custGeom>
              <a:avLst/>
              <a:gdLst/>
              <a:ahLst/>
              <a:cxnLst/>
              <a:rect l="l" t="t" r="r" b="b"/>
              <a:pathLst>
                <a:path w="196" h="3855" extrusionOk="0">
                  <a:moveTo>
                    <a:pt x="98" y="1"/>
                  </a:moveTo>
                  <a:cubicBezTo>
                    <a:pt x="98" y="1"/>
                    <a:pt x="66" y="972"/>
                    <a:pt x="33" y="1912"/>
                  </a:cubicBezTo>
                  <a:cubicBezTo>
                    <a:pt x="1" y="2171"/>
                    <a:pt x="1" y="2397"/>
                    <a:pt x="1" y="2624"/>
                  </a:cubicBezTo>
                  <a:cubicBezTo>
                    <a:pt x="1" y="2851"/>
                    <a:pt x="1" y="3077"/>
                    <a:pt x="1" y="3239"/>
                  </a:cubicBezTo>
                  <a:cubicBezTo>
                    <a:pt x="33" y="3595"/>
                    <a:pt x="66" y="3854"/>
                    <a:pt x="66" y="3854"/>
                  </a:cubicBezTo>
                  <a:lnTo>
                    <a:pt x="98" y="3854"/>
                  </a:lnTo>
                  <a:cubicBezTo>
                    <a:pt x="98" y="3854"/>
                    <a:pt x="130" y="3595"/>
                    <a:pt x="163" y="3239"/>
                  </a:cubicBezTo>
                  <a:cubicBezTo>
                    <a:pt x="195" y="3077"/>
                    <a:pt x="195" y="2851"/>
                    <a:pt x="195" y="2624"/>
                  </a:cubicBezTo>
                  <a:cubicBezTo>
                    <a:pt x="195" y="2397"/>
                    <a:pt x="195" y="2171"/>
                    <a:pt x="195" y="1912"/>
                  </a:cubicBezTo>
                  <a:cubicBezTo>
                    <a:pt x="163" y="972"/>
                    <a:pt x="13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33"/>
            <p:cNvSpPr/>
            <p:nvPr/>
          </p:nvSpPr>
          <p:spPr>
            <a:xfrm>
              <a:off x="1244450" y="2687875"/>
              <a:ext cx="23500" cy="34850"/>
            </a:xfrm>
            <a:custGeom>
              <a:avLst/>
              <a:gdLst/>
              <a:ahLst/>
              <a:cxnLst/>
              <a:rect l="l" t="t" r="r" b="b"/>
              <a:pathLst>
                <a:path w="940" h="1394" extrusionOk="0">
                  <a:moveTo>
                    <a:pt x="907" y="1"/>
                  </a:moveTo>
                  <a:cubicBezTo>
                    <a:pt x="907" y="1"/>
                    <a:pt x="648" y="325"/>
                    <a:pt x="389" y="648"/>
                  </a:cubicBezTo>
                  <a:cubicBezTo>
                    <a:pt x="324" y="746"/>
                    <a:pt x="260" y="810"/>
                    <a:pt x="195" y="908"/>
                  </a:cubicBezTo>
                  <a:cubicBezTo>
                    <a:pt x="162" y="972"/>
                    <a:pt x="130" y="1069"/>
                    <a:pt x="98" y="1134"/>
                  </a:cubicBezTo>
                  <a:cubicBezTo>
                    <a:pt x="33" y="1296"/>
                    <a:pt x="1" y="1393"/>
                    <a:pt x="1" y="1393"/>
                  </a:cubicBezTo>
                  <a:lnTo>
                    <a:pt x="33" y="1393"/>
                  </a:lnTo>
                  <a:cubicBezTo>
                    <a:pt x="33" y="1393"/>
                    <a:pt x="98" y="1328"/>
                    <a:pt x="227" y="1231"/>
                  </a:cubicBezTo>
                  <a:cubicBezTo>
                    <a:pt x="260" y="1167"/>
                    <a:pt x="324" y="1102"/>
                    <a:pt x="389" y="1005"/>
                  </a:cubicBezTo>
                  <a:cubicBezTo>
                    <a:pt x="422" y="940"/>
                    <a:pt x="486" y="843"/>
                    <a:pt x="519" y="746"/>
                  </a:cubicBezTo>
                  <a:cubicBezTo>
                    <a:pt x="745" y="389"/>
                    <a:pt x="940" y="1"/>
                    <a:pt x="9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33"/>
            <p:cNvSpPr/>
            <p:nvPr/>
          </p:nvSpPr>
          <p:spPr>
            <a:xfrm>
              <a:off x="1247700" y="2712175"/>
              <a:ext cx="31600" cy="13775"/>
            </a:xfrm>
            <a:custGeom>
              <a:avLst/>
              <a:gdLst/>
              <a:ahLst/>
              <a:cxnLst/>
              <a:rect l="l" t="t" r="r" b="b"/>
              <a:pathLst>
                <a:path w="1264" h="551" extrusionOk="0">
                  <a:moveTo>
                    <a:pt x="1263" y="0"/>
                  </a:moveTo>
                  <a:cubicBezTo>
                    <a:pt x="1263" y="0"/>
                    <a:pt x="939" y="97"/>
                    <a:pt x="615" y="195"/>
                  </a:cubicBezTo>
                  <a:cubicBezTo>
                    <a:pt x="518" y="227"/>
                    <a:pt x="453" y="259"/>
                    <a:pt x="356" y="259"/>
                  </a:cubicBezTo>
                  <a:cubicBezTo>
                    <a:pt x="292" y="292"/>
                    <a:pt x="227" y="356"/>
                    <a:pt x="194" y="389"/>
                  </a:cubicBezTo>
                  <a:cubicBezTo>
                    <a:pt x="65" y="454"/>
                    <a:pt x="0" y="518"/>
                    <a:pt x="0" y="518"/>
                  </a:cubicBezTo>
                  <a:lnTo>
                    <a:pt x="32" y="551"/>
                  </a:lnTo>
                  <a:cubicBezTo>
                    <a:pt x="32" y="551"/>
                    <a:pt x="130" y="551"/>
                    <a:pt x="259" y="518"/>
                  </a:cubicBezTo>
                  <a:cubicBezTo>
                    <a:pt x="292" y="518"/>
                    <a:pt x="389" y="486"/>
                    <a:pt x="453" y="454"/>
                  </a:cubicBezTo>
                  <a:cubicBezTo>
                    <a:pt x="518" y="421"/>
                    <a:pt x="583" y="389"/>
                    <a:pt x="680" y="356"/>
                  </a:cubicBezTo>
                  <a:cubicBezTo>
                    <a:pt x="972" y="195"/>
                    <a:pt x="1263" y="33"/>
                    <a:pt x="1263" y="33"/>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33"/>
            <p:cNvSpPr/>
            <p:nvPr/>
          </p:nvSpPr>
          <p:spPr>
            <a:xfrm>
              <a:off x="1249300" y="2726750"/>
              <a:ext cx="88275" cy="5675"/>
            </a:xfrm>
            <a:custGeom>
              <a:avLst/>
              <a:gdLst/>
              <a:ahLst/>
              <a:cxnLst/>
              <a:rect l="l" t="t" r="r" b="b"/>
              <a:pathLst>
                <a:path w="3531" h="227" extrusionOk="0">
                  <a:moveTo>
                    <a:pt x="1102" y="0"/>
                  </a:moveTo>
                  <a:cubicBezTo>
                    <a:pt x="908" y="0"/>
                    <a:pt x="713" y="33"/>
                    <a:pt x="551" y="33"/>
                  </a:cubicBezTo>
                  <a:cubicBezTo>
                    <a:pt x="228" y="97"/>
                    <a:pt x="1" y="130"/>
                    <a:pt x="1" y="130"/>
                  </a:cubicBezTo>
                  <a:lnTo>
                    <a:pt x="1" y="162"/>
                  </a:lnTo>
                  <a:cubicBezTo>
                    <a:pt x="1" y="162"/>
                    <a:pt x="228" y="194"/>
                    <a:pt x="551" y="194"/>
                  </a:cubicBezTo>
                  <a:cubicBezTo>
                    <a:pt x="713" y="227"/>
                    <a:pt x="908" y="227"/>
                    <a:pt x="1102" y="227"/>
                  </a:cubicBezTo>
                  <a:cubicBezTo>
                    <a:pt x="1329" y="194"/>
                    <a:pt x="1555" y="194"/>
                    <a:pt x="1782" y="162"/>
                  </a:cubicBezTo>
                  <a:cubicBezTo>
                    <a:pt x="2656" y="97"/>
                    <a:pt x="3531" y="33"/>
                    <a:pt x="3531" y="33"/>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33"/>
            <p:cNvSpPr/>
            <p:nvPr/>
          </p:nvSpPr>
          <p:spPr>
            <a:xfrm>
              <a:off x="1248500" y="2735650"/>
              <a:ext cx="29175" cy="21875"/>
            </a:xfrm>
            <a:custGeom>
              <a:avLst/>
              <a:gdLst/>
              <a:ahLst/>
              <a:cxnLst/>
              <a:rect l="l" t="t" r="r" b="b"/>
              <a:pathLst>
                <a:path w="1167" h="875" extrusionOk="0">
                  <a:moveTo>
                    <a:pt x="0" y="0"/>
                  </a:moveTo>
                  <a:lnTo>
                    <a:pt x="0" y="33"/>
                  </a:lnTo>
                  <a:cubicBezTo>
                    <a:pt x="0" y="33"/>
                    <a:pt x="33" y="98"/>
                    <a:pt x="130" y="227"/>
                  </a:cubicBezTo>
                  <a:cubicBezTo>
                    <a:pt x="162" y="259"/>
                    <a:pt x="227" y="324"/>
                    <a:pt x="292" y="357"/>
                  </a:cubicBezTo>
                  <a:cubicBezTo>
                    <a:pt x="357" y="421"/>
                    <a:pt x="454" y="454"/>
                    <a:pt x="519" y="518"/>
                  </a:cubicBezTo>
                  <a:cubicBezTo>
                    <a:pt x="842" y="713"/>
                    <a:pt x="1134" y="875"/>
                    <a:pt x="1134" y="875"/>
                  </a:cubicBezTo>
                  <a:lnTo>
                    <a:pt x="1166" y="875"/>
                  </a:lnTo>
                  <a:cubicBezTo>
                    <a:pt x="1166" y="875"/>
                    <a:pt x="907" y="616"/>
                    <a:pt x="616" y="389"/>
                  </a:cubicBezTo>
                  <a:cubicBezTo>
                    <a:pt x="551" y="324"/>
                    <a:pt x="486" y="259"/>
                    <a:pt x="421" y="195"/>
                  </a:cubicBezTo>
                  <a:cubicBezTo>
                    <a:pt x="357" y="162"/>
                    <a:pt x="292" y="130"/>
                    <a:pt x="227" y="98"/>
                  </a:cubicBezTo>
                  <a:cubicBezTo>
                    <a:pt x="98" y="33"/>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33"/>
            <p:cNvSpPr/>
            <p:nvPr/>
          </p:nvSpPr>
          <p:spPr>
            <a:xfrm>
              <a:off x="1245250" y="2742125"/>
              <a:ext cx="17850" cy="26750"/>
            </a:xfrm>
            <a:custGeom>
              <a:avLst/>
              <a:gdLst/>
              <a:ahLst/>
              <a:cxnLst/>
              <a:rect l="l" t="t" r="r" b="b"/>
              <a:pathLst>
                <a:path w="714" h="1070" extrusionOk="0">
                  <a:moveTo>
                    <a:pt x="33" y="0"/>
                  </a:moveTo>
                  <a:lnTo>
                    <a:pt x="1" y="33"/>
                  </a:lnTo>
                  <a:cubicBezTo>
                    <a:pt x="1" y="33"/>
                    <a:pt x="33" y="98"/>
                    <a:pt x="66" y="227"/>
                  </a:cubicBezTo>
                  <a:cubicBezTo>
                    <a:pt x="98" y="292"/>
                    <a:pt x="98" y="357"/>
                    <a:pt x="163" y="421"/>
                  </a:cubicBezTo>
                  <a:cubicBezTo>
                    <a:pt x="195" y="454"/>
                    <a:pt x="260" y="519"/>
                    <a:pt x="292" y="583"/>
                  </a:cubicBezTo>
                  <a:cubicBezTo>
                    <a:pt x="487" y="842"/>
                    <a:pt x="713" y="1069"/>
                    <a:pt x="713" y="1069"/>
                  </a:cubicBezTo>
                  <a:cubicBezTo>
                    <a:pt x="713" y="1069"/>
                    <a:pt x="584" y="778"/>
                    <a:pt x="422" y="486"/>
                  </a:cubicBezTo>
                  <a:cubicBezTo>
                    <a:pt x="390" y="421"/>
                    <a:pt x="357" y="357"/>
                    <a:pt x="325" y="292"/>
                  </a:cubicBezTo>
                  <a:cubicBezTo>
                    <a:pt x="292" y="227"/>
                    <a:pt x="228" y="195"/>
                    <a:pt x="195" y="130"/>
                  </a:cubicBezTo>
                  <a:cubicBezTo>
                    <a:pt x="98" y="65"/>
                    <a:pt x="33" y="0"/>
                    <a:pt x="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33"/>
            <p:cNvSpPr/>
            <p:nvPr/>
          </p:nvSpPr>
          <p:spPr>
            <a:xfrm>
              <a:off x="1236350" y="2742925"/>
              <a:ext cx="4900" cy="64000"/>
            </a:xfrm>
            <a:custGeom>
              <a:avLst/>
              <a:gdLst/>
              <a:ahLst/>
              <a:cxnLst/>
              <a:rect l="l" t="t" r="r" b="b"/>
              <a:pathLst>
                <a:path w="196" h="2560" extrusionOk="0">
                  <a:moveTo>
                    <a:pt x="66" y="1"/>
                  </a:moveTo>
                  <a:cubicBezTo>
                    <a:pt x="66" y="1"/>
                    <a:pt x="33" y="163"/>
                    <a:pt x="1" y="422"/>
                  </a:cubicBezTo>
                  <a:cubicBezTo>
                    <a:pt x="1" y="519"/>
                    <a:pt x="1" y="681"/>
                    <a:pt x="1" y="810"/>
                  </a:cubicBezTo>
                  <a:cubicBezTo>
                    <a:pt x="1" y="972"/>
                    <a:pt x="1" y="1134"/>
                    <a:pt x="33" y="1296"/>
                  </a:cubicBezTo>
                  <a:cubicBezTo>
                    <a:pt x="66" y="1911"/>
                    <a:pt x="98" y="2559"/>
                    <a:pt x="98" y="2559"/>
                  </a:cubicBezTo>
                  <a:lnTo>
                    <a:pt x="130" y="2559"/>
                  </a:lnTo>
                  <a:cubicBezTo>
                    <a:pt x="130" y="2559"/>
                    <a:pt x="163" y="1911"/>
                    <a:pt x="195" y="1296"/>
                  </a:cubicBezTo>
                  <a:cubicBezTo>
                    <a:pt x="195" y="1134"/>
                    <a:pt x="195" y="972"/>
                    <a:pt x="195" y="810"/>
                  </a:cubicBezTo>
                  <a:cubicBezTo>
                    <a:pt x="195" y="681"/>
                    <a:pt x="195" y="519"/>
                    <a:pt x="163" y="422"/>
                  </a:cubicBezTo>
                  <a:cubicBezTo>
                    <a:pt x="130" y="163"/>
                    <a:pt x="98" y="1"/>
                    <a:pt x="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33"/>
            <p:cNvSpPr/>
            <p:nvPr/>
          </p:nvSpPr>
          <p:spPr>
            <a:xfrm>
              <a:off x="1210450" y="2741325"/>
              <a:ext cx="21875" cy="25100"/>
            </a:xfrm>
            <a:custGeom>
              <a:avLst/>
              <a:gdLst/>
              <a:ahLst/>
              <a:cxnLst/>
              <a:rect l="l" t="t" r="r" b="b"/>
              <a:pathLst>
                <a:path w="875" h="1004" extrusionOk="0">
                  <a:moveTo>
                    <a:pt x="875" y="0"/>
                  </a:moveTo>
                  <a:cubicBezTo>
                    <a:pt x="875" y="0"/>
                    <a:pt x="778" y="32"/>
                    <a:pt x="681" y="130"/>
                  </a:cubicBezTo>
                  <a:cubicBezTo>
                    <a:pt x="616" y="162"/>
                    <a:pt x="583" y="194"/>
                    <a:pt x="519" y="259"/>
                  </a:cubicBezTo>
                  <a:cubicBezTo>
                    <a:pt x="486" y="324"/>
                    <a:pt x="421" y="389"/>
                    <a:pt x="389" y="453"/>
                  </a:cubicBezTo>
                  <a:cubicBezTo>
                    <a:pt x="195" y="712"/>
                    <a:pt x="0" y="972"/>
                    <a:pt x="0" y="972"/>
                  </a:cubicBezTo>
                  <a:lnTo>
                    <a:pt x="33" y="1004"/>
                  </a:lnTo>
                  <a:cubicBezTo>
                    <a:pt x="33" y="1004"/>
                    <a:pt x="260" y="777"/>
                    <a:pt x="519" y="551"/>
                  </a:cubicBezTo>
                  <a:cubicBezTo>
                    <a:pt x="551" y="486"/>
                    <a:pt x="616" y="453"/>
                    <a:pt x="681" y="389"/>
                  </a:cubicBezTo>
                  <a:cubicBezTo>
                    <a:pt x="713" y="324"/>
                    <a:pt x="778" y="259"/>
                    <a:pt x="810" y="227"/>
                  </a:cubicBezTo>
                  <a:cubicBezTo>
                    <a:pt x="842" y="97"/>
                    <a:pt x="875" y="32"/>
                    <a:pt x="875" y="32"/>
                  </a:cubicBezTo>
                  <a:lnTo>
                    <a:pt x="8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33"/>
            <p:cNvSpPr/>
            <p:nvPr/>
          </p:nvSpPr>
          <p:spPr>
            <a:xfrm>
              <a:off x="1202350" y="2738075"/>
              <a:ext cx="25125" cy="12175"/>
            </a:xfrm>
            <a:custGeom>
              <a:avLst/>
              <a:gdLst/>
              <a:ahLst/>
              <a:cxnLst/>
              <a:rect l="l" t="t" r="r" b="b"/>
              <a:pathLst>
                <a:path w="1005" h="487" extrusionOk="0">
                  <a:moveTo>
                    <a:pt x="1005" y="1"/>
                  </a:moveTo>
                  <a:cubicBezTo>
                    <a:pt x="1005" y="1"/>
                    <a:pt x="940" y="1"/>
                    <a:pt x="810" y="33"/>
                  </a:cubicBezTo>
                  <a:cubicBezTo>
                    <a:pt x="778" y="33"/>
                    <a:pt x="713" y="33"/>
                    <a:pt x="648" y="65"/>
                  </a:cubicBezTo>
                  <a:cubicBezTo>
                    <a:pt x="584" y="98"/>
                    <a:pt x="519" y="130"/>
                    <a:pt x="486" y="162"/>
                  </a:cubicBezTo>
                  <a:cubicBezTo>
                    <a:pt x="227" y="324"/>
                    <a:pt x="1" y="486"/>
                    <a:pt x="1" y="486"/>
                  </a:cubicBezTo>
                  <a:cubicBezTo>
                    <a:pt x="1" y="486"/>
                    <a:pt x="292" y="421"/>
                    <a:pt x="551" y="324"/>
                  </a:cubicBezTo>
                  <a:cubicBezTo>
                    <a:pt x="616" y="292"/>
                    <a:pt x="681" y="292"/>
                    <a:pt x="745" y="260"/>
                  </a:cubicBezTo>
                  <a:cubicBezTo>
                    <a:pt x="810" y="227"/>
                    <a:pt x="843" y="195"/>
                    <a:pt x="875" y="162"/>
                  </a:cubicBezTo>
                  <a:cubicBezTo>
                    <a:pt x="972" y="98"/>
                    <a:pt x="1005" y="33"/>
                    <a:pt x="1005" y="33"/>
                  </a:cubicBezTo>
                  <a:lnTo>
                    <a:pt x="10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33"/>
            <p:cNvSpPr/>
            <p:nvPr/>
          </p:nvSpPr>
          <p:spPr>
            <a:xfrm>
              <a:off x="1148925" y="2727550"/>
              <a:ext cx="76925" cy="5700"/>
            </a:xfrm>
            <a:custGeom>
              <a:avLst/>
              <a:gdLst/>
              <a:ahLst/>
              <a:cxnLst/>
              <a:rect l="l" t="t" r="r" b="b"/>
              <a:pathLst>
                <a:path w="3077" h="228" extrusionOk="0">
                  <a:moveTo>
                    <a:pt x="0" y="1"/>
                  </a:moveTo>
                  <a:lnTo>
                    <a:pt x="0" y="33"/>
                  </a:lnTo>
                  <a:cubicBezTo>
                    <a:pt x="0" y="33"/>
                    <a:pt x="778" y="98"/>
                    <a:pt x="1522" y="162"/>
                  </a:cubicBezTo>
                  <a:cubicBezTo>
                    <a:pt x="1717" y="195"/>
                    <a:pt x="1911" y="195"/>
                    <a:pt x="2105" y="227"/>
                  </a:cubicBezTo>
                  <a:cubicBezTo>
                    <a:pt x="2267" y="227"/>
                    <a:pt x="2461" y="227"/>
                    <a:pt x="2591" y="195"/>
                  </a:cubicBezTo>
                  <a:cubicBezTo>
                    <a:pt x="2882" y="195"/>
                    <a:pt x="3077" y="162"/>
                    <a:pt x="3077" y="162"/>
                  </a:cubicBezTo>
                  <a:lnTo>
                    <a:pt x="3077" y="130"/>
                  </a:lnTo>
                  <a:cubicBezTo>
                    <a:pt x="3077" y="130"/>
                    <a:pt x="2882" y="98"/>
                    <a:pt x="2591" y="33"/>
                  </a:cubicBezTo>
                  <a:cubicBezTo>
                    <a:pt x="2461" y="33"/>
                    <a:pt x="2300" y="1"/>
                    <a:pt x="21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1" name="Google Shape;671;p33"/>
          <p:cNvSpPr txBox="1">
            <a:spLocks noGrp="1"/>
          </p:cNvSpPr>
          <p:nvPr>
            <p:ph type="title"/>
          </p:nvPr>
        </p:nvSpPr>
        <p:spPr>
          <a:xfrm>
            <a:off x="402842" y="2723275"/>
            <a:ext cx="1452300" cy="421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a:t>LDA 模型</a:t>
            </a:r>
            <a:endParaRPr/>
          </a:p>
        </p:txBody>
      </p:sp>
      <p:pic>
        <p:nvPicPr>
          <p:cNvPr id="672" name="Google Shape;672;p33"/>
          <p:cNvPicPr preferRelativeResize="0"/>
          <p:nvPr/>
        </p:nvPicPr>
        <p:blipFill rotWithShape="1">
          <a:blip r:embed="rId3">
            <a:alphaModFix/>
          </a:blip>
          <a:srcRect/>
          <a:stretch/>
        </p:blipFill>
        <p:spPr>
          <a:xfrm>
            <a:off x="1770725" y="463750"/>
            <a:ext cx="6756099" cy="4205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34"/>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zh-TW" dirty="0">
                <a:latin typeface="Microsoft JhengHei"/>
                <a:ea typeface="Microsoft JhengHei"/>
                <a:cs typeface="Microsoft JhengHei"/>
                <a:sym typeface="Microsoft JhengHei"/>
              </a:rPr>
              <a:t>主題 1：蕾神之槌(最多人討論) </a:t>
            </a:r>
            <a:endParaRPr dirty="0">
              <a:latin typeface="Microsoft JhengHei"/>
              <a:ea typeface="Microsoft JhengHei"/>
              <a:cs typeface="Microsoft JhengHei"/>
              <a:sym typeface="Microsoft JhengHei"/>
            </a:endParaRPr>
          </a:p>
        </p:txBody>
      </p:sp>
      <p:cxnSp>
        <p:nvCxnSpPr>
          <p:cNvPr id="678" name="Google Shape;678;p34"/>
          <p:cNvCxnSpPr/>
          <p:nvPr/>
        </p:nvCxnSpPr>
        <p:spPr>
          <a:xfrm>
            <a:off x="2058739" y="1111116"/>
            <a:ext cx="5026500" cy="0"/>
          </a:xfrm>
          <a:prstGeom prst="straightConnector1">
            <a:avLst/>
          </a:prstGeom>
          <a:noFill/>
          <a:ln w="19050" cap="flat" cmpd="sng">
            <a:solidFill>
              <a:schemeClr val="dk1"/>
            </a:solidFill>
            <a:prstDash val="solid"/>
            <a:round/>
            <a:headEnd type="none" w="sm" len="sm"/>
            <a:tailEnd type="none" w="sm" len="sm"/>
          </a:ln>
        </p:spPr>
      </p:cxnSp>
      <p:grpSp>
        <p:nvGrpSpPr>
          <p:cNvPr id="679" name="Google Shape;679;p34"/>
          <p:cNvGrpSpPr/>
          <p:nvPr/>
        </p:nvGrpSpPr>
        <p:grpSpPr>
          <a:xfrm>
            <a:off x="7578125" y="506625"/>
            <a:ext cx="736750" cy="709200"/>
            <a:chOff x="1426600" y="736000"/>
            <a:chExt cx="736750" cy="709200"/>
          </a:xfrm>
        </p:grpSpPr>
        <p:sp>
          <p:nvSpPr>
            <p:cNvPr id="680" name="Google Shape;680;p34"/>
            <p:cNvSpPr/>
            <p:nvPr/>
          </p:nvSpPr>
          <p:spPr>
            <a:xfrm>
              <a:off x="1611200" y="1094650"/>
              <a:ext cx="123075" cy="31600"/>
            </a:xfrm>
            <a:custGeom>
              <a:avLst/>
              <a:gdLst/>
              <a:ahLst/>
              <a:cxnLst/>
              <a:rect l="l" t="t" r="r" b="b"/>
              <a:pathLst>
                <a:path w="4923" h="1264" extrusionOk="0">
                  <a:moveTo>
                    <a:pt x="0" y="0"/>
                  </a:moveTo>
                  <a:lnTo>
                    <a:pt x="0" y="33"/>
                  </a:lnTo>
                  <a:cubicBezTo>
                    <a:pt x="0" y="33"/>
                    <a:pt x="1231" y="389"/>
                    <a:pt x="2461" y="713"/>
                  </a:cubicBezTo>
                  <a:cubicBezTo>
                    <a:pt x="2753" y="810"/>
                    <a:pt x="3044" y="907"/>
                    <a:pt x="3335" y="972"/>
                  </a:cubicBezTo>
                  <a:cubicBezTo>
                    <a:pt x="3627" y="1036"/>
                    <a:pt x="3918" y="1101"/>
                    <a:pt x="4145" y="1134"/>
                  </a:cubicBezTo>
                  <a:cubicBezTo>
                    <a:pt x="4598" y="1231"/>
                    <a:pt x="4922" y="1263"/>
                    <a:pt x="4922" y="1263"/>
                  </a:cubicBezTo>
                  <a:cubicBezTo>
                    <a:pt x="4922" y="1263"/>
                    <a:pt x="4631" y="1134"/>
                    <a:pt x="4177" y="1004"/>
                  </a:cubicBezTo>
                  <a:cubicBezTo>
                    <a:pt x="3951" y="907"/>
                    <a:pt x="3692" y="842"/>
                    <a:pt x="3400" y="777"/>
                  </a:cubicBezTo>
                  <a:cubicBezTo>
                    <a:pt x="3109" y="713"/>
                    <a:pt x="2785" y="648"/>
                    <a:pt x="2494" y="551"/>
                  </a:cubicBezTo>
                  <a:cubicBezTo>
                    <a:pt x="1263" y="292"/>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34"/>
            <p:cNvSpPr/>
            <p:nvPr/>
          </p:nvSpPr>
          <p:spPr>
            <a:xfrm>
              <a:off x="1674325" y="995875"/>
              <a:ext cx="71275" cy="106075"/>
            </a:xfrm>
            <a:custGeom>
              <a:avLst/>
              <a:gdLst/>
              <a:ahLst/>
              <a:cxnLst/>
              <a:rect l="l" t="t" r="r" b="b"/>
              <a:pathLst>
                <a:path w="2851" h="4243" extrusionOk="0">
                  <a:moveTo>
                    <a:pt x="1" y="0"/>
                  </a:moveTo>
                  <a:cubicBezTo>
                    <a:pt x="1" y="0"/>
                    <a:pt x="681" y="1069"/>
                    <a:pt x="1361" y="2170"/>
                  </a:cubicBezTo>
                  <a:cubicBezTo>
                    <a:pt x="1555" y="2429"/>
                    <a:pt x="1717" y="2688"/>
                    <a:pt x="1879" y="2947"/>
                  </a:cubicBezTo>
                  <a:cubicBezTo>
                    <a:pt x="2041" y="3206"/>
                    <a:pt x="2203" y="3433"/>
                    <a:pt x="2332" y="3627"/>
                  </a:cubicBezTo>
                  <a:cubicBezTo>
                    <a:pt x="2624" y="3984"/>
                    <a:pt x="2851" y="4243"/>
                    <a:pt x="2851" y="4243"/>
                  </a:cubicBezTo>
                  <a:lnTo>
                    <a:pt x="2851" y="4210"/>
                  </a:lnTo>
                  <a:cubicBezTo>
                    <a:pt x="2851" y="4210"/>
                    <a:pt x="2721" y="3919"/>
                    <a:pt x="2494" y="3530"/>
                  </a:cubicBezTo>
                  <a:cubicBezTo>
                    <a:pt x="2365" y="3303"/>
                    <a:pt x="2203" y="3077"/>
                    <a:pt x="2041" y="2818"/>
                  </a:cubicBezTo>
                  <a:cubicBezTo>
                    <a:pt x="1879" y="2591"/>
                    <a:pt x="1685" y="2332"/>
                    <a:pt x="1491" y="2073"/>
                  </a:cubicBezTo>
                  <a:lnTo>
                    <a:pt x="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34"/>
            <p:cNvSpPr/>
            <p:nvPr/>
          </p:nvSpPr>
          <p:spPr>
            <a:xfrm>
              <a:off x="1773900" y="736000"/>
              <a:ext cx="6525" cy="374850"/>
            </a:xfrm>
            <a:custGeom>
              <a:avLst/>
              <a:gdLst/>
              <a:ahLst/>
              <a:cxnLst/>
              <a:rect l="l" t="t" r="r" b="b"/>
              <a:pathLst>
                <a:path w="261" h="14994" extrusionOk="0">
                  <a:moveTo>
                    <a:pt x="228" y="1"/>
                  </a:moveTo>
                  <a:cubicBezTo>
                    <a:pt x="228" y="1"/>
                    <a:pt x="163" y="3725"/>
                    <a:pt x="98" y="7481"/>
                  </a:cubicBezTo>
                  <a:cubicBezTo>
                    <a:pt x="33" y="9359"/>
                    <a:pt x="1" y="11237"/>
                    <a:pt x="33" y="12630"/>
                  </a:cubicBezTo>
                  <a:cubicBezTo>
                    <a:pt x="33" y="14055"/>
                    <a:pt x="66" y="14994"/>
                    <a:pt x="66" y="14994"/>
                  </a:cubicBezTo>
                  <a:lnTo>
                    <a:pt x="98" y="14994"/>
                  </a:lnTo>
                  <a:cubicBezTo>
                    <a:pt x="98" y="14994"/>
                    <a:pt x="163" y="14055"/>
                    <a:pt x="195" y="12630"/>
                  </a:cubicBezTo>
                  <a:cubicBezTo>
                    <a:pt x="228" y="11237"/>
                    <a:pt x="260" y="9359"/>
                    <a:pt x="260" y="7481"/>
                  </a:cubicBezTo>
                  <a:lnTo>
                    <a:pt x="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34"/>
            <p:cNvSpPr/>
            <p:nvPr/>
          </p:nvSpPr>
          <p:spPr>
            <a:xfrm>
              <a:off x="1800625" y="982100"/>
              <a:ext cx="89075" cy="136050"/>
            </a:xfrm>
            <a:custGeom>
              <a:avLst/>
              <a:gdLst/>
              <a:ahLst/>
              <a:cxnLst/>
              <a:rect l="l" t="t" r="r" b="b"/>
              <a:pathLst>
                <a:path w="3563" h="5442" extrusionOk="0">
                  <a:moveTo>
                    <a:pt x="3530" y="1"/>
                  </a:moveTo>
                  <a:cubicBezTo>
                    <a:pt x="3530" y="1"/>
                    <a:pt x="2624" y="1329"/>
                    <a:pt x="1717" y="2689"/>
                  </a:cubicBezTo>
                  <a:cubicBezTo>
                    <a:pt x="1490" y="3013"/>
                    <a:pt x="1264" y="3336"/>
                    <a:pt x="1037" y="3660"/>
                  </a:cubicBezTo>
                  <a:cubicBezTo>
                    <a:pt x="843" y="3984"/>
                    <a:pt x="648" y="4275"/>
                    <a:pt x="486" y="4535"/>
                  </a:cubicBezTo>
                  <a:cubicBezTo>
                    <a:pt x="163" y="5085"/>
                    <a:pt x="1" y="5441"/>
                    <a:pt x="1" y="5441"/>
                  </a:cubicBezTo>
                  <a:cubicBezTo>
                    <a:pt x="1" y="5441"/>
                    <a:pt x="260" y="5117"/>
                    <a:pt x="616" y="4632"/>
                  </a:cubicBezTo>
                  <a:cubicBezTo>
                    <a:pt x="810" y="4373"/>
                    <a:pt x="1005" y="4081"/>
                    <a:pt x="1199" y="3790"/>
                  </a:cubicBezTo>
                  <a:cubicBezTo>
                    <a:pt x="1425" y="3466"/>
                    <a:pt x="1620" y="3110"/>
                    <a:pt x="1846" y="2753"/>
                  </a:cubicBezTo>
                  <a:cubicBezTo>
                    <a:pt x="2688" y="1393"/>
                    <a:pt x="3563" y="1"/>
                    <a:pt x="35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34"/>
            <p:cNvSpPr/>
            <p:nvPr/>
          </p:nvSpPr>
          <p:spPr>
            <a:xfrm>
              <a:off x="1814400" y="1076825"/>
              <a:ext cx="120650" cy="52650"/>
            </a:xfrm>
            <a:custGeom>
              <a:avLst/>
              <a:gdLst/>
              <a:ahLst/>
              <a:cxnLst/>
              <a:rect l="l" t="t" r="r" b="b"/>
              <a:pathLst>
                <a:path w="4826" h="2106" extrusionOk="0">
                  <a:moveTo>
                    <a:pt x="4825" y="1"/>
                  </a:moveTo>
                  <a:lnTo>
                    <a:pt x="2396" y="972"/>
                  </a:lnTo>
                  <a:cubicBezTo>
                    <a:pt x="2073" y="1102"/>
                    <a:pt x="1781" y="1231"/>
                    <a:pt x="1490" y="1328"/>
                  </a:cubicBezTo>
                  <a:cubicBezTo>
                    <a:pt x="1198" y="1458"/>
                    <a:pt x="939" y="1587"/>
                    <a:pt x="713" y="1685"/>
                  </a:cubicBezTo>
                  <a:cubicBezTo>
                    <a:pt x="292" y="1911"/>
                    <a:pt x="0" y="2073"/>
                    <a:pt x="0" y="2073"/>
                  </a:cubicBezTo>
                  <a:lnTo>
                    <a:pt x="0" y="2106"/>
                  </a:lnTo>
                  <a:cubicBezTo>
                    <a:pt x="0" y="2106"/>
                    <a:pt x="324" y="2008"/>
                    <a:pt x="777" y="1847"/>
                  </a:cubicBezTo>
                  <a:cubicBezTo>
                    <a:pt x="1004" y="1749"/>
                    <a:pt x="1295" y="1652"/>
                    <a:pt x="1555" y="1523"/>
                  </a:cubicBezTo>
                  <a:cubicBezTo>
                    <a:pt x="1846" y="1393"/>
                    <a:pt x="2137" y="1264"/>
                    <a:pt x="2461" y="1134"/>
                  </a:cubicBezTo>
                  <a:cubicBezTo>
                    <a:pt x="3627" y="584"/>
                    <a:pt x="4825" y="33"/>
                    <a:pt x="4825" y="33"/>
                  </a:cubicBezTo>
                  <a:lnTo>
                    <a:pt x="48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34"/>
            <p:cNvSpPr/>
            <p:nvPr/>
          </p:nvSpPr>
          <p:spPr>
            <a:xfrm>
              <a:off x="1817625" y="1135925"/>
              <a:ext cx="345725" cy="12175"/>
            </a:xfrm>
            <a:custGeom>
              <a:avLst/>
              <a:gdLst/>
              <a:ahLst/>
              <a:cxnLst/>
              <a:rect l="l" t="t" r="r" b="b"/>
              <a:pathLst>
                <a:path w="13829" h="487" extrusionOk="0">
                  <a:moveTo>
                    <a:pt x="13828" y="1"/>
                  </a:moveTo>
                  <a:cubicBezTo>
                    <a:pt x="13828" y="1"/>
                    <a:pt x="10395" y="65"/>
                    <a:pt x="6931" y="163"/>
                  </a:cubicBezTo>
                  <a:cubicBezTo>
                    <a:pt x="5182" y="195"/>
                    <a:pt x="3466" y="260"/>
                    <a:pt x="2170" y="325"/>
                  </a:cubicBezTo>
                  <a:cubicBezTo>
                    <a:pt x="875" y="389"/>
                    <a:pt x="1" y="454"/>
                    <a:pt x="1" y="454"/>
                  </a:cubicBezTo>
                  <a:lnTo>
                    <a:pt x="1" y="486"/>
                  </a:lnTo>
                  <a:lnTo>
                    <a:pt x="2170" y="486"/>
                  </a:lnTo>
                  <a:cubicBezTo>
                    <a:pt x="3466" y="454"/>
                    <a:pt x="5182" y="389"/>
                    <a:pt x="6931" y="325"/>
                  </a:cubicBezTo>
                  <a:cubicBezTo>
                    <a:pt x="10396" y="163"/>
                    <a:pt x="13828" y="1"/>
                    <a:pt x="13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34"/>
            <p:cNvSpPr/>
            <p:nvPr/>
          </p:nvSpPr>
          <p:spPr>
            <a:xfrm>
              <a:off x="1814400" y="1169925"/>
              <a:ext cx="114175" cy="83425"/>
            </a:xfrm>
            <a:custGeom>
              <a:avLst/>
              <a:gdLst/>
              <a:ahLst/>
              <a:cxnLst/>
              <a:rect l="l" t="t" r="r" b="b"/>
              <a:pathLst>
                <a:path w="4567" h="3337" extrusionOk="0">
                  <a:moveTo>
                    <a:pt x="0" y="1"/>
                  </a:moveTo>
                  <a:cubicBezTo>
                    <a:pt x="0" y="1"/>
                    <a:pt x="259" y="260"/>
                    <a:pt x="680" y="584"/>
                  </a:cubicBezTo>
                  <a:cubicBezTo>
                    <a:pt x="874" y="746"/>
                    <a:pt x="1134" y="940"/>
                    <a:pt x="1393" y="1134"/>
                  </a:cubicBezTo>
                  <a:cubicBezTo>
                    <a:pt x="1652" y="1328"/>
                    <a:pt x="1943" y="1523"/>
                    <a:pt x="2235" y="1717"/>
                  </a:cubicBezTo>
                  <a:cubicBezTo>
                    <a:pt x="3400" y="2527"/>
                    <a:pt x="4566" y="3336"/>
                    <a:pt x="4566" y="3336"/>
                  </a:cubicBezTo>
                  <a:lnTo>
                    <a:pt x="4566" y="3304"/>
                  </a:lnTo>
                  <a:lnTo>
                    <a:pt x="2332" y="1588"/>
                  </a:lnTo>
                  <a:cubicBezTo>
                    <a:pt x="2040" y="1393"/>
                    <a:pt x="1781" y="1167"/>
                    <a:pt x="1522" y="972"/>
                  </a:cubicBezTo>
                  <a:cubicBezTo>
                    <a:pt x="1231" y="778"/>
                    <a:pt x="972" y="584"/>
                    <a:pt x="777" y="454"/>
                  </a:cubicBezTo>
                  <a:cubicBezTo>
                    <a:pt x="324" y="163"/>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34"/>
            <p:cNvSpPr/>
            <p:nvPr/>
          </p:nvSpPr>
          <p:spPr>
            <a:xfrm>
              <a:off x="1804675" y="1195025"/>
              <a:ext cx="68025" cy="102025"/>
            </a:xfrm>
            <a:custGeom>
              <a:avLst/>
              <a:gdLst/>
              <a:ahLst/>
              <a:cxnLst/>
              <a:rect l="l" t="t" r="r" b="b"/>
              <a:pathLst>
                <a:path w="2721" h="4081" extrusionOk="0">
                  <a:moveTo>
                    <a:pt x="1" y="1"/>
                  </a:moveTo>
                  <a:cubicBezTo>
                    <a:pt x="1" y="1"/>
                    <a:pt x="130" y="292"/>
                    <a:pt x="357" y="681"/>
                  </a:cubicBezTo>
                  <a:cubicBezTo>
                    <a:pt x="486" y="875"/>
                    <a:pt x="616" y="1102"/>
                    <a:pt x="778" y="1361"/>
                  </a:cubicBezTo>
                  <a:cubicBezTo>
                    <a:pt x="940" y="1587"/>
                    <a:pt x="1134" y="1846"/>
                    <a:pt x="1296" y="2073"/>
                  </a:cubicBezTo>
                  <a:lnTo>
                    <a:pt x="2721" y="4081"/>
                  </a:lnTo>
                  <a:cubicBezTo>
                    <a:pt x="2721" y="4081"/>
                    <a:pt x="2073" y="3045"/>
                    <a:pt x="1425" y="2008"/>
                  </a:cubicBezTo>
                  <a:cubicBezTo>
                    <a:pt x="1263" y="1749"/>
                    <a:pt x="1102" y="1490"/>
                    <a:pt x="972" y="1231"/>
                  </a:cubicBezTo>
                  <a:cubicBezTo>
                    <a:pt x="810" y="1005"/>
                    <a:pt x="648" y="778"/>
                    <a:pt x="486" y="584"/>
                  </a:cubicBezTo>
                  <a:cubicBezTo>
                    <a:pt x="227" y="227"/>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34"/>
            <p:cNvSpPr/>
            <p:nvPr/>
          </p:nvSpPr>
          <p:spPr>
            <a:xfrm>
              <a:off x="1774725" y="1198275"/>
              <a:ext cx="5700" cy="246925"/>
            </a:xfrm>
            <a:custGeom>
              <a:avLst/>
              <a:gdLst/>
              <a:ahLst/>
              <a:cxnLst/>
              <a:rect l="l" t="t" r="r" b="b"/>
              <a:pathLst>
                <a:path w="228" h="9877" extrusionOk="0">
                  <a:moveTo>
                    <a:pt x="33" y="0"/>
                  </a:moveTo>
                  <a:cubicBezTo>
                    <a:pt x="33" y="0"/>
                    <a:pt x="0" y="615"/>
                    <a:pt x="0" y="1522"/>
                  </a:cubicBezTo>
                  <a:cubicBezTo>
                    <a:pt x="0" y="2008"/>
                    <a:pt x="0" y="2526"/>
                    <a:pt x="0" y="3109"/>
                  </a:cubicBezTo>
                  <a:cubicBezTo>
                    <a:pt x="0" y="3692"/>
                    <a:pt x="33" y="4307"/>
                    <a:pt x="65" y="4955"/>
                  </a:cubicBezTo>
                  <a:lnTo>
                    <a:pt x="195" y="9877"/>
                  </a:lnTo>
                  <a:lnTo>
                    <a:pt x="227" y="9877"/>
                  </a:lnTo>
                  <a:lnTo>
                    <a:pt x="227" y="4922"/>
                  </a:lnTo>
                  <a:cubicBezTo>
                    <a:pt x="195" y="4307"/>
                    <a:pt x="195" y="3692"/>
                    <a:pt x="195" y="3109"/>
                  </a:cubicBezTo>
                  <a:cubicBezTo>
                    <a:pt x="195" y="2526"/>
                    <a:pt x="162" y="2008"/>
                    <a:pt x="162" y="1522"/>
                  </a:cubicBezTo>
                  <a:cubicBezTo>
                    <a:pt x="130" y="615"/>
                    <a:pt x="65" y="0"/>
                    <a:pt x="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34"/>
            <p:cNvSpPr/>
            <p:nvPr/>
          </p:nvSpPr>
          <p:spPr>
            <a:xfrm>
              <a:off x="1668675" y="1191800"/>
              <a:ext cx="83400" cy="95550"/>
            </a:xfrm>
            <a:custGeom>
              <a:avLst/>
              <a:gdLst/>
              <a:ahLst/>
              <a:cxnLst/>
              <a:rect l="l" t="t" r="r" b="b"/>
              <a:pathLst>
                <a:path w="3336" h="3822" extrusionOk="0">
                  <a:moveTo>
                    <a:pt x="3303" y="0"/>
                  </a:moveTo>
                  <a:cubicBezTo>
                    <a:pt x="3303" y="0"/>
                    <a:pt x="3077" y="194"/>
                    <a:pt x="2753" y="551"/>
                  </a:cubicBezTo>
                  <a:cubicBezTo>
                    <a:pt x="2591" y="713"/>
                    <a:pt x="2397" y="907"/>
                    <a:pt x="2202" y="1134"/>
                  </a:cubicBezTo>
                  <a:cubicBezTo>
                    <a:pt x="2008" y="1360"/>
                    <a:pt x="1814" y="1619"/>
                    <a:pt x="1587" y="1846"/>
                  </a:cubicBezTo>
                  <a:cubicBezTo>
                    <a:pt x="810" y="2850"/>
                    <a:pt x="0" y="3821"/>
                    <a:pt x="0" y="3821"/>
                  </a:cubicBezTo>
                  <a:cubicBezTo>
                    <a:pt x="0" y="3821"/>
                    <a:pt x="875" y="2882"/>
                    <a:pt x="1717" y="1975"/>
                  </a:cubicBezTo>
                  <a:cubicBezTo>
                    <a:pt x="1943" y="1716"/>
                    <a:pt x="2137" y="1490"/>
                    <a:pt x="2364" y="1295"/>
                  </a:cubicBezTo>
                  <a:cubicBezTo>
                    <a:pt x="2558" y="1069"/>
                    <a:pt x="2720" y="842"/>
                    <a:pt x="2882" y="648"/>
                  </a:cubicBezTo>
                  <a:cubicBezTo>
                    <a:pt x="3141" y="292"/>
                    <a:pt x="3336" y="0"/>
                    <a:pt x="33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34"/>
            <p:cNvSpPr/>
            <p:nvPr/>
          </p:nvSpPr>
          <p:spPr>
            <a:xfrm>
              <a:off x="1635475" y="1179650"/>
              <a:ext cx="98800" cy="45350"/>
            </a:xfrm>
            <a:custGeom>
              <a:avLst/>
              <a:gdLst/>
              <a:ahLst/>
              <a:cxnLst/>
              <a:rect l="l" t="t" r="r" b="b"/>
              <a:pathLst>
                <a:path w="3952" h="1814" extrusionOk="0">
                  <a:moveTo>
                    <a:pt x="3919" y="0"/>
                  </a:moveTo>
                  <a:cubicBezTo>
                    <a:pt x="3919" y="0"/>
                    <a:pt x="3660" y="65"/>
                    <a:pt x="3304" y="195"/>
                  </a:cubicBezTo>
                  <a:cubicBezTo>
                    <a:pt x="3109" y="292"/>
                    <a:pt x="2883" y="357"/>
                    <a:pt x="2656" y="486"/>
                  </a:cubicBezTo>
                  <a:cubicBezTo>
                    <a:pt x="2429" y="583"/>
                    <a:pt x="2170" y="713"/>
                    <a:pt x="1943" y="842"/>
                  </a:cubicBezTo>
                  <a:cubicBezTo>
                    <a:pt x="972" y="1296"/>
                    <a:pt x="1" y="1781"/>
                    <a:pt x="1" y="1781"/>
                  </a:cubicBezTo>
                  <a:lnTo>
                    <a:pt x="33" y="1814"/>
                  </a:lnTo>
                  <a:cubicBezTo>
                    <a:pt x="33" y="1814"/>
                    <a:pt x="1037" y="1393"/>
                    <a:pt x="2008" y="972"/>
                  </a:cubicBezTo>
                  <a:cubicBezTo>
                    <a:pt x="2267" y="875"/>
                    <a:pt x="2494" y="778"/>
                    <a:pt x="2753" y="680"/>
                  </a:cubicBezTo>
                  <a:cubicBezTo>
                    <a:pt x="2980" y="551"/>
                    <a:pt x="3174" y="454"/>
                    <a:pt x="3368" y="357"/>
                  </a:cubicBezTo>
                  <a:cubicBezTo>
                    <a:pt x="3725" y="162"/>
                    <a:pt x="3951" y="0"/>
                    <a:pt x="39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34"/>
            <p:cNvSpPr/>
            <p:nvPr/>
          </p:nvSpPr>
          <p:spPr>
            <a:xfrm>
              <a:off x="1426600" y="1137550"/>
              <a:ext cx="301200" cy="14150"/>
            </a:xfrm>
            <a:custGeom>
              <a:avLst/>
              <a:gdLst/>
              <a:ahLst/>
              <a:cxnLst/>
              <a:rect l="l" t="t" r="r" b="b"/>
              <a:pathLst>
                <a:path w="12048" h="566" extrusionOk="0">
                  <a:moveTo>
                    <a:pt x="1" y="0"/>
                  </a:moveTo>
                  <a:lnTo>
                    <a:pt x="1" y="33"/>
                  </a:lnTo>
                  <a:cubicBezTo>
                    <a:pt x="1" y="33"/>
                    <a:pt x="3012" y="195"/>
                    <a:pt x="6024" y="357"/>
                  </a:cubicBezTo>
                  <a:cubicBezTo>
                    <a:pt x="7514" y="454"/>
                    <a:pt x="9036" y="519"/>
                    <a:pt x="10169" y="551"/>
                  </a:cubicBezTo>
                  <a:cubicBezTo>
                    <a:pt x="10547" y="562"/>
                    <a:pt x="10881" y="565"/>
                    <a:pt x="11160" y="565"/>
                  </a:cubicBezTo>
                  <a:cubicBezTo>
                    <a:pt x="11716" y="565"/>
                    <a:pt x="12047" y="551"/>
                    <a:pt x="12047" y="551"/>
                  </a:cubicBezTo>
                  <a:cubicBezTo>
                    <a:pt x="12047" y="551"/>
                    <a:pt x="11302" y="454"/>
                    <a:pt x="10169" y="389"/>
                  </a:cubicBezTo>
                  <a:cubicBezTo>
                    <a:pt x="9036" y="292"/>
                    <a:pt x="7514" y="260"/>
                    <a:pt x="6024" y="195"/>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2" name="Google Shape;692;p34"/>
          <p:cNvSpPr txBox="1"/>
          <p:nvPr/>
        </p:nvSpPr>
        <p:spPr>
          <a:xfrm>
            <a:off x="564058" y="3913721"/>
            <a:ext cx="8265443"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dirty="0">
                <a:solidFill>
                  <a:srgbClr val="000000"/>
                </a:solidFill>
                <a:latin typeface="Calibri"/>
                <a:ea typeface="Calibri"/>
                <a:cs typeface="Calibri"/>
                <a:sym typeface="Calibri"/>
              </a:rPr>
              <a:t>分析結果：最初王力宏與李靚蕾的離婚，社會輿論歸咎原因為婆媳問題並直指李靜蕾強勢插手王力宏演藝事業。由於王力宏團隊刻意操作新聞風向，李靚蕾為了捍衛自身權利而選擇說出事實，並以前妻身份進行多項爆料。王力宏所建立的形象與自身明顯不符的情況下，成為新聞媒體爭相報導的內容，大眾輿論亦逐漸轉變為支持女方。</a:t>
            </a:r>
            <a:endParaRPr sz="1100" b="0" i="0" u="none" strike="noStrike" cap="none" dirty="0">
              <a:solidFill>
                <a:srgbClr val="000000"/>
              </a:solidFill>
              <a:latin typeface="Calibri"/>
              <a:ea typeface="Calibri"/>
              <a:cs typeface="Calibri"/>
              <a:sym typeface="Calibri"/>
            </a:endParaRPr>
          </a:p>
        </p:txBody>
      </p:sp>
      <p:pic>
        <p:nvPicPr>
          <p:cNvPr id="693" name="Google Shape;693;p34"/>
          <p:cNvPicPr preferRelativeResize="0"/>
          <p:nvPr/>
        </p:nvPicPr>
        <p:blipFill rotWithShape="1">
          <a:blip r:embed="rId3">
            <a:alphaModFix/>
          </a:blip>
          <a:srcRect/>
          <a:stretch/>
        </p:blipFill>
        <p:spPr>
          <a:xfrm>
            <a:off x="564058" y="1246376"/>
            <a:ext cx="4670184" cy="2496639"/>
          </a:xfrm>
          <a:prstGeom prst="rect">
            <a:avLst/>
          </a:prstGeom>
          <a:noFill/>
          <a:ln>
            <a:noFill/>
          </a:ln>
        </p:spPr>
      </p:pic>
      <p:sp>
        <p:nvSpPr>
          <p:cNvPr id="694" name="Google Shape;694;p34"/>
          <p:cNvSpPr txBox="1"/>
          <p:nvPr/>
        </p:nvSpPr>
        <p:spPr>
          <a:xfrm>
            <a:off x="3931600" y="1709200"/>
            <a:ext cx="4226400" cy="3078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Noto Sans Symbols"/>
              <a:buChar char="●"/>
            </a:pPr>
            <a:r>
              <a:rPr lang="zh-TW" sz="1400" b="0" i="0" u="none" strike="noStrike" cap="none" dirty="0">
                <a:solidFill>
                  <a:srgbClr val="000000"/>
                </a:solidFill>
                <a:latin typeface="Calibri"/>
                <a:ea typeface="Calibri"/>
                <a:cs typeface="Calibri"/>
                <a:sym typeface="Calibri"/>
              </a:rPr>
              <a:t>出現最高的前三名詞頻：李靚蕾、新聞、前妻</a:t>
            </a:r>
            <a:endParaRPr sz="11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5"/>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zh-TW">
                <a:latin typeface="Microsoft JhengHei"/>
                <a:ea typeface="Microsoft JhengHei"/>
                <a:cs typeface="Microsoft JhengHei"/>
                <a:sym typeface="Microsoft JhengHei"/>
              </a:rPr>
              <a:t>主題 2：宏慌之力</a:t>
            </a:r>
            <a:endParaRPr>
              <a:latin typeface="Microsoft JhengHei"/>
              <a:ea typeface="Microsoft JhengHei"/>
              <a:cs typeface="Microsoft JhengHei"/>
              <a:sym typeface="Microsoft JhengHei"/>
            </a:endParaRPr>
          </a:p>
        </p:txBody>
      </p:sp>
      <p:cxnSp>
        <p:nvCxnSpPr>
          <p:cNvPr id="700" name="Google Shape;700;p35"/>
          <p:cNvCxnSpPr/>
          <p:nvPr/>
        </p:nvCxnSpPr>
        <p:spPr>
          <a:xfrm>
            <a:off x="2058739" y="1111116"/>
            <a:ext cx="5026500" cy="0"/>
          </a:xfrm>
          <a:prstGeom prst="straightConnector1">
            <a:avLst/>
          </a:prstGeom>
          <a:noFill/>
          <a:ln w="19050" cap="flat" cmpd="sng">
            <a:solidFill>
              <a:schemeClr val="dk1"/>
            </a:solidFill>
            <a:prstDash val="solid"/>
            <a:round/>
            <a:headEnd type="none" w="sm" len="sm"/>
            <a:tailEnd type="none" w="sm" len="sm"/>
          </a:ln>
        </p:spPr>
      </p:cxnSp>
      <p:grpSp>
        <p:nvGrpSpPr>
          <p:cNvPr id="701" name="Google Shape;701;p35"/>
          <p:cNvGrpSpPr/>
          <p:nvPr/>
        </p:nvGrpSpPr>
        <p:grpSpPr>
          <a:xfrm>
            <a:off x="7578125" y="506625"/>
            <a:ext cx="736750" cy="709200"/>
            <a:chOff x="1426600" y="736000"/>
            <a:chExt cx="736750" cy="709200"/>
          </a:xfrm>
        </p:grpSpPr>
        <p:sp>
          <p:nvSpPr>
            <p:cNvPr id="702" name="Google Shape;702;p35"/>
            <p:cNvSpPr/>
            <p:nvPr/>
          </p:nvSpPr>
          <p:spPr>
            <a:xfrm>
              <a:off x="1611200" y="1094650"/>
              <a:ext cx="123075" cy="31600"/>
            </a:xfrm>
            <a:custGeom>
              <a:avLst/>
              <a:gdLst/>
              <a:ahLst/>
              <a:cxnLst/>
              <a:rect l="l" t="t" r="r" b="b"/>
              <a:pathLst>
                <a:path w="4923" h="1264" extrusionOk="0">
                  <a:moveTo>
                    <a:pt x="0" y="0"/>
                  </a:moveTo>
                  <a:lnTo>
                    <a:pt x="0" y="33"/>
                  </a:lnTo>
                  <a:cubicBezTo>
                    <a:pt x="0" y="33"/>
                    <a:pt x="1231" y="389"/>
                    <a:pt x="2461" y="713"/>
                  </a:cubicBezTo>
                  <a:cubicBezTo>
                    <a:pt x="2753" y="810"/>
                    <a:pt x="3044" y="907"/>
                    <a:pt x="3335" y="972"/>
                  </a:cubicBezTo>
                  <a:cubicBezTo>
                    <a:pt x="3627" y="1036"/>
                    <a:pt x="3918" y="1101"/>
                    <a:pt x="4145" y="1134"/>
                  </a:cubicBezTo>
                  <a:cubicBezTo>
                    <a:pt x="4598" y="1231"/>
                    <a:pt x="4922" y="1263"/>
                    <a:pt x="4922" y="1263"/>
                  </a:cubicBezTo>
                  <a:cubicBezTo>
                    <a:pt x="4922" y="1263"/>
                    <a:pt x="4631" y="1134"/>
                    <a:pt x="4177" y="1004"/>
                  </a:cubicBezTo>
                  <a:cubicBezTo>
                    <a:pt x="3951" y="907"/>
                    <a:pt x="3692" y="842"/>
                    <a:pt x="3400" y="777"/>
                  </a:cubicBezTo>
                  <a:cubicBezTo>
                    <a:pt x="3109" y="713"/>
                    <a:pt x="2785" y="648"/>
                    <a:pt x="2494" y="551"/>
                  </a:cubicBezTo>
                  <a:cubicBezTo>
                    <a:pt x="1263" y="292"/>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35"/>
            <p:cNvSpPr/>
            <p:nvPr/>
          </p:nvSpPr>
          <p:spPr>
            <a:xfrm>
              <a:off x="1674325" y="995875"/>
              <a:ext cx="71275" cy="106075"/>
            </a:xfrm>
            <a:custGeom>
              <a:avLst/>
              <a:gdLst/>
              <a:ahLst/>
              <a:cxnLst/>
              <a:rect l="l" t="t" r="r" b="b"/>
              <a:pathLst>
                <a:path w="2851" h="4243" extrusionOk="0">
                  <a:moveTo>
                    <a:pt x="1" y="0"/>
                  </a:moveTo>
                  <a:cubicBezTo>
                    <a:pt x="1" y="0"/>
                    <a:pt x="681" y="1069"/>
                    <a:pt x="1361" y="2170"/>
                  </a:cubicBezTo>
                  <a:cubicBezTo>
                    <a:pt x="1555" y="2429"/>
                    <a:pt x="1717" y="2688"/>
                    <a:pt x="1879" y="2947"/>
                  </a:cubicBezTo>
                  <a:cubicBezTo>
                    <a:pt x="2041" y="3206"/>
                    <a:pt x="2203" y="3433"/>
                    <a:pt x="2332" y="3627"/>
                  </a:cubicBezTo>
                  <a:cubicBezTo>
                    <a:pt x="2624" y="3984"/>
                    <a:pt x="2851" y="4243"/>
                    <a:pt x="2851" y="4243"/>
                  </a:cubicBezTo>
                  <a:lnTo>
                    <a:pt x="2851" y="4210"/>
                  </a:lnTo>
                  <a:cubicBezTo>
                    <a:pt x="2851" y="4210"/>
                    <a:pt x="2721" y="3919"/>
                    <a:pt x="2494" y="3530"/>
                  </a:cubicBezTo>
                  <a:cubicBezTo>
                    <a:pt x="2365" y="3303"/>
                    <a:pt x="2203" y="3077"/>
                    <a:pt x="2041" y="2818"/>
                  </a:cubicBezTo>
                  <a:cubicBezTo>
                    <a:pt x="1879" y="2591"/>
                    <a:pt x="1685" y="2332"/>
                    <a:pt x="1491" y="2073"/>
                  </a:cubicBezTo>
                  <a:lnTo>
                    <a:pt x="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35"/>
            <p:cNvSpPr/>
            <p:nvPr/>
          </p:nvSpPr>
          <p:spPr>
            <a:xfrm>
              <a:off x="1773900" y="736000"/>
              <a:ext cx="6525" cy="374850"/>
            </a:xfrm>
            <a:custGeom>
              <a:avLst/>
              <a:gdLst/>
              <a:ahLst/>
              <a:cxnLst/>
              <a:rect l="l" t="t" r="r" b="b"/>
              <a:pathLst>
                <a:path w="261" h="14994" extrusionOk="0">
                  <a:moveTo>
                    <a:pt x="228" y="1"/>
                  </a:moveTo>
                  <a:cubicBezTo>
                    <a:pt x="228" y="1"/>
                    <a:pt x="163" y="3725"/>
                    <a:pt x="98" y="7481"/>
                  </a:cubicBezTo>
                  <a:cubicBezTo>
                    <a:pt x="33" y="9359"/>
                    <a:pt x="1" y="11237"/>
                    <a:pt x="33" y="12630"/>
                  </a:cubicBezTo>
                  <a:cubicBezTo>
                    <a:pt x="33" y="14055"/>
                    <a:pt x="66" y="14994"/>
                    <a:pt x="66" y="14994"/>
                  </a:cubicBezTo>
                  <a:lnTo>
                    <a:pt x="98" y="14994"/>
                  </a:lnTo>
                  <a:cubicBezTo>
                    <a:pt x="98" y="14994"/>
                    <a:pt x="163" y="14055"/>
                    <a:pt x="195" y="12630"/>
                  </a:cubicBezTo>
                  <a:cubicBezTo>
                    <a:pt x="228" y="11237"/>
                    <a:pt x="260" y="9359"/>
                    <a:pt x="260" y="7481"/>
                  </a:cubicBezTo>
                  <a:lnTo>
                    <a:pt x="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35"/>
            <p:cNvSpPr/>
            <p:nvPr/>
          </p:nvSpPr>
          <p:spPr>
            <a:xfrm>
              <a:off x="1800625" y="982100"/>
              <a:ext cx="89075" cy="136050"/>
            </a:xfrm>
            <a:custGeom>
              <a:avLst/>
              <a:gdLst/>
              <a:ahLst/>
              <a:cxnLst/>
              <a:rect l="l" t="t" r="r" b="b"/>
              <a:pathLst>
                <a:path w="3563" h="5442" extrusionOk="0">
                  <a:moveTo>
                    <a:pt x="3530" y="1"/>
                  </a:moveTo>
                  <a:cubicBezTo>
                    <a:pt x="3530" y="1"/>
                    <a:pt x="2624" y="1329"/>
                    <a:pt x="1717" y="2689"/>
                  </a:cubicBezTo>
                  <a:cubicBezTo>
                    <a:pt x="1490" y="3013"/>
                    <a:pt x="1264" y="3336"/>
                    <a:pt x="1037" y="3660"/>
                  </a:cubicBezTo>
                  <a:cubicBezTo>
                    <a:pt x="843" y="3984"/>
                    <a:pt x="648" y="4275"/>
                    <a:pt x="486" y="4535"/>
                  </a:cubicBezTo>
                  <a:cubicBezTo>
                    <a:pt x="163" y="5085"/>
                    <a:pt x="1" y="5441"/>
                    <a:pt x="1" y="5441"/>
                  </a:cubicBezTo>
                  <a:cubicBezTo>
                    <a:pt x="1" y="5441"/>
                    <a:pt x="260" y="5117"/>
                    <a:pt x="616" y="4632"/>
                  </a:cubicBezTo>
                  <a:cubicBezTo>
                    <a:pt x="810" y="4373"/>
                    <a:pt x="1005" y="4081"/>
                    <a:pt x="1199" y="3790"/>
                  </a:cubicBezTo>
                  <a:cubicBezTo>
                    <a:pt x="1425" y="3466"/>
                    <a:pt x="1620" y="3110"/>
                    <a:pt x="1846" y="2753"/>
                  </a:cubicBezTo>
                  <a:cubicBezTo>
                    <a:pt x="2688" y="1393"/>
                    <a:pt x="3563" y="1"/>
                    <a:pt x="35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35"/>
            <p:cNvSpPr/>
            <p:nvPr/>
          </p:nvSpPr>
          <p:spPr>
            <a:xfrm>
              <a:off x="1814400" y="1076825"/>
              <a:ext cx="120650" cy="52650"/>
            </a:xfrm>
            <a:custGeom>
              <a:avLst/>
              <a:gdLst/>
              <a:ahLst/>
              <a:cxnLst/>
              <a:rect l="l" t="t" r="r" b="b"/>
              <a:pathLst>
                <a:path w="4826" h="2106" extrusionOk="0">
                  <a:moveTo>
                    <a:pt x="4825" y="1"/>
                  </a:moveTo>
                  <a:lnTo>
                    <a:pt x="2396" y="972"/>
                  </a:lnTo>
                  <a:cubicBezTo>
                    <a:pt x="2073" y="1102"/>
                    <a:pt x="1781" y="1231"/>
                    <a:pt x="1490" y="1328"/>
                  </a:cubicBezTo>
                  <a:cubicBezTo>
                    <a:pt x="1198" y="1458"/>
                    <a:pt x="939" y="1587"/>
                    <a:pt x="713" y="1685"/>
                  </a:cubicBezTo>
                  <a:cubicBezTo>
                    <a:pt x="292" y="1911"/>
                    <a:pt x="0" y="2073"/>
                    <a:pt x="0" y="2073"/>
                  </a:cubicBezTo>
                  <a:lnTo>
                    <a:pt x="0" y="2106"/>
                  </a:lnTo>
                  <a:cubicBezTo>
                    <a:pt x="0" y="2106"/>
                    <a:pt x="324" y="2008"/>
                    <a:pt x="777" y="1847"/>
                  </a:cubicBezTo>
                  <a:cubicBezTo>
                    <a:pt x="1004" y="1749"/>
                    <a:pt x="1295" y="1652"/>
                    <a:pt x="1555" y="1523"/>
                  </a:cubicBezTo>
                  <a:cubicBezTo>
                    <a:pt x="1846" y="1393"/>
                    <a:pt x="2137" y="1264"/>
                    <a:pt x="2461" y="1134"/>
                  </a:cubicBezTo>
                  <a:cubicBezTo>
                    <a:pt x="3627" y="584"/>
                    <a:pt x="4825" y="33"/>
                    <a:pt x="4825" y="33"/>
                  </a:cubicBezTo>
                  <a:lnTo>
                    <a:pt x="48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35"/>
            <p:cNvSpPr/>
            <p:nvPr/>
          </p:nvSpPr>
          <p:spPr>
            <a:xfrm>
              <a:off x="1817625" y="1135925"/>
              <a:ext cx="345725" cy="12175"/>
            </a:xfrm>
            <a:custGeom>
              <a:avLst/>
              <a:gdLst/>
              <a:ahLst/>
              <a:cxnLst/>
              <a:rect l="l" t="t" r="r" b="b"/>
              <a:pathLst>
                <a:path w="13829" h="487" extrusionOk="0">
                  <a:moveTo>
                    <a:pt x="13828" y="1"/>
                  </a:moveTo>
                  <a:cubicBezTo>
                    <a:pt x="13828" y="1"/>
                    <a:pt x="10395" y="65"/>
                    <a:pt x="6931" y="163"/>
                  </a:cubicBezTo>
                  <a:cubicBezTo>
                    <a:pt x="5182" y="195"/>
                    <a:pt x="3466" y="260"/>
                    <a:pt x="2170" y="325"/>
                  </a:cubicBezTo>
                  <a:cubicBezTo>
                    <a:pt x="875" y="389"/>
                    <a:pt x="1" y="454"/>
                    <a:pt x="1" y="454"/>
                  </a:cubicBezTo>
                  <a:lnTo>
                    <a:pt x="1" y="486"/>
                  </a:lnTo>
                  <a:lnTo>
                    <a:pt x="2170" y="486"/>
                  </a:lnTo>
                  <a:cubicBezTo>
                    <a:pt x="3466" y="454"/>
                    <a:pt x="5182" y="389"/>
                    <a:pt x="6931" y="325"/>
                  </a:cubicBezTo>
                  <a:cubicBezTo>
                    <a:pt x="10396" y="163"/>
                    <a:pt x="13828" y="1"/>
                    <a:pt x="13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35"/>
            <p:cNvSpPr/>
            <p:nvPr/>
          </p:nvSpPr>
          <p:spPr>
            <a:xfrm>
              <a:off x="1814400" y="1169925"/>
              <a:ext cx="114175" cy="83425"/>
            </a:xfrm>
            <a:custGeom>
              <a:avLst/>
              <a:gdLst/>
              <a:ahLst/>
              <a:cxnLst/>
              <a:rect l="l" t="t" r="r" b="b"/>
              <a:pathLst>
                <a:path w="4567" h="3337" extrusionOk="0">
                  <a:moveTo>
                    <a:pt x="0" y="1"/>
                  </a:moveTo>
                  <a:cubicBezTo>
                    <a:pt x="0" y="1"/>
                    <a:pt x="259" y="260"/>
                    <a:pt x="680" y="584"/>
                  </a:cubicBezTo>
                  <a:cubicBezTo>
                    <a:pt x="874" y="746"/>
                    <a:pt x="1134" y="940"/>
                    <a:pt x="1393" y="1134"/>
                  </a:cubicBezTo>
                  <a:cubicBezTo>
                    <a:pt x="1652" y="1328"/>
                    <a:pt x="1943" y="1523"/>
                    <a:pt x="2235" y="1717"/>
                  </a:cubicBezTo>
                  <a:cubicBezTo>
                    <a:pt x="3400" y="2527"/>
                    <a:pt x="4566" y="3336"/>
                    <a:pt x="4566" y="3336"/>
                  </a:cubicBezTo>
                  <a:lnTo>
                    <a:pt x="4566" y="3304"/>
                  </a:lnTo>
                  <a:lnTo>
                    <a:pt x="2332" y="1588"/>
                  </a:lnTo>
                  <a:cubicBezTo>
                    <a:pt x="2040" y="1393"/>
                    <a:pt x="1781" y="1167"/>
                    <a:pt x="1522" y="972"/>
                  </a:cubicBezTo>
                  <a:cubicBezTo>
                    <a:pt x="1231" y="778"/>
                    <a:pt x="972" y="584"/>
                    <a:pt x="777" y="454"/>
                  </a:cubicBezTo>
                  <a:cubicBezTo>
                    <a:pt x="324" y="163"/>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35"/>
            <p:cNvSpPr/>
            <p:nvPr/>
          </p:nvSpPr>
          <p:spPr>
            <a:xfrm>
              <a:off x="1804675" y="1195025"/>
              <a:ext cx="68025" cy="102025"/>
            </a:xfrm>
            <a:custGeom>
              <a:avLst/>
              <a:gdLst/>
              <a:ahLst/>
              <a:cxnLst/>
              <a:rect l="l" t="t" r="r" b="b"/>
              <a:pathLst>
                <a:path w="2721" h="4081" extrusionOk="0">
                  <a:moveTo>
                    <a:pt x="1" y="1"/>
                  </a:moveTo>
                  <a:cubicBezTo>
                    <a:pt x="1" y="1"/>
                    <a:pt x="130" y="292"/>
                    <a:pt x="357" y="681"/>
                  </a:cubicBezTo>
                  <a:cubicBezTo>
                    <a:pt x="486" y="875"/>
                    <a:pt x="616" y="1102"/>
                    <a:pt x="778" y="1361"/>
                  </a:cubicBezTo>
                  <a:cubicBezTo>
                    <a:pt x="940" y="1587"/>
                    <a:pt x="1134" y="1846"/>
                    <a:pt x="1296" y="2073"/>
                  </a:cubicBezTo>
                  <a:lnTo>
                    <a:pt x="2721" y="4081"/>
                  </a:lnTo>
                  <a:cubicBezTo>
                    <a:pt x="2721" y="4081"/>
                    <a:pt x="2073" y="3045"/>
                    <a:pt x="1425" y="2008"/>
                  </a:cubicBezTo>
                  <a:cubicBezTo>
                    <a:pt x="1263" y="1749"/>
                    <a:pt x="1102" y="1490"/>
                    <a:pt x="972" y="1231"/>
                  </a:cubicBezTo>
                  <a:cubicBezTo>
                    <a:pt x="810" y="1005"/>
                    <a:pt x="648" y="778"/>
                    <a:pt x="486" y="584"/>
                  </a:cubicBezTo>
                  <a:cubicBezTo>
                    <a:pt x="227" y="227"/>
                    <a:pt x="33" y="1"/>
                    <a:pt x="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35"/>
            <p:cNvSpPr/>
            <p:nvPr/>
          </p:nvSpPr>
          <p:spPr>
            <a:xfrm>
              <a:off x="1774725" y="1198275"/>
              <a:ext cx="5700" cy="246925"/>
            </a:xfrm>
            <a:custGeom>
              <a:avLst/>
              <a:gdLst/>
              <a:ahLst/>
              <a:cxnLst/>
              <a:rect l="l" t="t" r="r" b="b"/>
              <a:pathLst>
                <a:path w="228" h="9877" extrusionOk="0">
                  <a:moveTo>
                    <a:pt x="33" y="0"/>
                  </a:moveTo>
                  <a:cubicBezTo>
                    <a:pt x="33" y="0"/>
                    <a:pt x="0" y="615"/>
                    <a:pt x="0" y="1522"/>
                  </a:cubicBezTo>
                  <a:cubicBezTo>
                    <a:pt x="0" y="2008"/>
                    <a:pt x="0" y="2526"/>
                    <a:pt x="0" y="3109"/>
                  </a:cubicBezTo>
                  <a:cubicBezTo>
                    <a:pt x="0" y="3692"/>
                    <a:pt x="33" y="4307"/>
                    <a:pt x="65" y="4955"/>
                  </a:cubicBezTo>
                  <a:lnTo>
                    <a:pt x="195" y="9877"/>
                  </a:lnTo>
                  <a:lnTo>
                    <a:pt x="227" y="9877"/>
                  </a:lnTo>
                  <a:lnTo>
                    <a:pt x="227" y="4922"/>
                  </a:lnTo>
                  <a:cubicBezTo>
                    <a:pt x="195" y="4307"/>
                    <a:pt x="195" y="3692"/>
                    <a:pt x="195" y="3109"/>
                  </a:cubicBezTo>
                  <a:cubicBezTo>
                    <a:pt x="195" y="2526"/>
                    <a:pt x="162" y="2008"/>
                    <a:pt x="162" y="1522"/>
                  </a:cubicBezTo>
                  <a:cubicBezTo>
                    <a:pt x="130" y="615"/>
                    <a:pt x="65" y="0"/>
                    <a:pt x="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35"/>
            <p:cNvSpPr/>
            <p:nvPr/>
          </p:nvSpPr>
          <p:spPr>
            <a:xfrm>
              <a:off x="1668675" y="1191800"/>
              <a:ext cx="83400" cy="95550"/>
            </a:xfrm>
            <a:custGeom>
              <a:avLst/>
              <a:gdLst/>
              <a:ahLst/>
              <a:cxnLst/>
              <a:rect l="l" t="t" r="r" b="b"/>
              <a:pathLst>
                <a:path w="3336" h="3822" extrusionOk="0">
                  <a:moveTo>
                    <a:pt x="3303" y="0"/>
                  </a:moveTo>
                  <a:cubicBezTo>
                    <a:pt x="3303" y="0"/>
                    <a:pt x="3077" y="194"/>
                    <a:pt x="2753" y="551"/>
                  </a:cubicBezTo>
                  <a:cubicBezTo>
                    <a:pt x="2591" y="713"/>
                    <a:pt x="2397" y="907"/>
                    <a:pt x="2202" y="1134"/>
                  </a:cubicBezTo>
                  <a:cubicBezTo>
                    <a:pt x="2008" y="1360"/>
                    <a:pt x="1814" y="1619"/>
                    <a:pt x="1587" y="1846"/>
                  </a:cubicBezTo>
                  <a:cubicBezTo>
                    <a:pt x="810" y="2850"/>
                    <a:pt x="0" y="3821"/>
                    <a:pt x="0" y="3821"/>
                  </a:cubicBezTo>
                  <a:cubicBezTo>
                    <a:pt x="0" y="3821"/>
                    <a:pt x="875" y="2882"/>
                    <a:pt x="1717" y="1975"/>
                  </a:cubicBezTo>
                  <a:cubicBezTo>
                    <a:pt x="1943" y="1716"/>
                    <a:pt x="2137" y="1490"/>
                    <a:pt x="2364" y="1295"/>
                  </a:cubicBezTo>
                  <a:cubicBezTo>
                    <a:pt x="2558" y="1069"/>
                    <a:pt x="2720" y="842"/>
                    <a:pt x="2882" y="648"/>
                  </a:cubicBezTo>
                  <a:cubicBezTo>
                    <a:pt x="3141" y="292"/>
                    <a:pt x="3336" y="0"/>
                    <a:pt x="33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35"/>
            <p:cNvSpPr/>
            <p:nvPr/>
          </p:nvSpPr>
          <p:spPr>
            <a:xfrm>
              <a:off x="1635475" y="1179650"/>
              <a:ext cx="98800" cy="45350"/>
            </a:xfrm>
            <a:custGeom>
              <a:avLst/>
              <a:gdLst/>
              <a:ahLst/>
              <a:cxnLst/>
              <a:rect l="l" t="t" r="r" b="b"/>
              <a:pathLst>
                <a:path w="3952" h="1814" extrusionOk="0">
                  <a:moveTo>
                    <a:pt x="3919" y="0"/>
                  </a:moveTo>
                  <a:cubicBezTo>
                    <a:pt x="3919" y="0"/>
                    <a:pt x="3660" y="65"/>
                    <a:pt x="3304" y="195"/>
                  </a:cubicBezTo>
                  <a:cubicBezTo>
                    <a:pt x="3109" y="292"/>
                    <a:pt x="2883" y="357"/>
                    <a:pt x="2656" y="486"/>
                  </a:cubicBezTo>
                  <a:cubicBezTo>
                    <a:pt x="2429" y="583"/>
                    <a:pt x="2170" y="713"/>
                    <a:pt x="1943" y="842"/>
                  </a:cubicBezTo>
                  <a:cubicBezTo>
                    <a:pt x="972" y="1296"/>
                    <a:pt x="1" y="1781"/>
                    <a:pt x="1" y="1781"/>
                  </a:cubicBezTo>
                  <a:lnTo>
                    <a:pt x="33" y="1814"/>
                  </a:lnTo>
                  <a:cubicBezTo>
                    <a:pt x="33" y="1814"/>
                    <a:pt x="1037" y="1393"/>
                    <a:pt x="2008" y="972"/>
                  </a:cubicBezTo>
                  <a:cubicBezTo>
                    <a:pt x="2267" y="875"/>
                    <a:pt x="2494" y="778"/>
                    <a:pt x="2753" y="680"/>
                  </a:cubicBezTo>
                  <a:cubicBezTo>
                    <a:pt x="2980" y="551"/>
                    <a:pt x="3174" y="454"/>
                    <a:pt x="3368" y="357"/>
                  </a:cubicBezTo>
                  <a:cubicBezTo>
                    <a:pt x="3725" y="162"/>
                    <a:pt x="3951" y="0"/>
                    <a:pt x="39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35"/>
            <p:cNvSpPr/>
            <p:nvPr/>
          </p:nvSpPr>
          <p:spPr>
            <a:xfrm>
              <a:off x="1426600" y="1137550"/>
              <a:ext cx="301200" cy="14150"/>
            </a:xfrm>
            <a:custGeom>
              <a:avLst/>
              <a:gdLst/>
              <a:ahLst/>
              <a:cxnLst/>
              <a:rect l="l" t="t" r="r" b="b"/>
              <a:pathLst>
                <a:path w="12048" h="566" extrusionOk="0">
                  <a:moveTo>
                    <a:pt x="1" y="0"/>
                  </a:moveTo>
                  <a:lnTo>
                    <a:pt x="1" y="33"/>
                  </a:lnTo>
                  <a:cubicBezTo>
                    <a:pt x="1" y="33"/>
                    <a:pt x="3012" y="195"/>
                    <a:pt x="6024" y="357"/>
                  </a:cubicBezTo>
                  <a:cubicBezTo>
                    <a:pt x="7514" y="454"/>
                    <a:pt x="9036" y="519"/>
                    <a:pt x="10169" y="551"/>
                  </a:cubicBezTo>
                  <a:cubicBezTo>
                    <a:pt x="10547" y="562"/>
                    <a:pt x="10881" y="565"/>
                    <a:pt x="11160" y="565"/>
                  </a:cubicBezTo>
                  <a:cubicBezTo>
                    <a:pt x="11716" y="565"/>
                    <a:pt x="12047" y="551"/>
                    <a:pt x="12047" y="551"/>
                  </a:cubicBezTo>
                  <a:cubicBezTo>
                    <a:pt x="12047" y="551"/>
                    <a:pt x="11302" y="454"/>
                    <a:pt x="10169" y="389"/>
                  </a:cubicBezTo>
                  <a:cubicBezTo>
                    <a:pt x="9036" y="292"/>
                    <a:pt x="7514" y="260"/>
                    <a:pt x="6024" y="195"/>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4" name="Google Shape;714;p35"/>
          <p:cNvSpPr txBox="1"/>
          <p:nvPr/>
        </p:nvSpPr>
        <p:spPr>
          <a:xfrm>
            <a:off x="537254" y="4007668"/>
            <a:ext cx="826544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dirty="0">
                <a:solidFill>
                  <a:srgbClr val="000000"/>
                </a:solidFill>
                <a:latin typeface="Calibri"/>
                <a:ea typeface="Calibri"/>
                <a:cs typeface="Calibri"/>
                <a:sym typeface="Calibri"/>
              </a:rPr>
              <a:t>分析結果：</a:t>
            </a:r>
            <a:r>
              <a:rPr lang="zh-TW" sz="1400" b="0" i="0" u="none" strike="noStrike" cap="none" dirty="0">
                <a:solidFill>
                  <a:srgbClr val="000000"/>
                </a:solidFill>
                <a:latin typeface="Arial"/>
                <a:ea typeface="Arial"/>
                <a:cs typeface="Arial"/>
                <a:sym typeface="Arial"/>
              </a:rPr>
              <a:t>隨著李靚蕾對外說明的文章內容，讓社會大眾驚訝發現王力宏的實際作為與形象塑造有著相當大的落差。有愈來愈多的媒體、網友開始翻出王力宏之前的受訪紀錄或歌曲，為的就是從裡面找出王力宏有沒有其他的不良紀錄以及更多的八卦 </a:t>
            </a:r>
            <a:r>
              <a:rPr lang="zh-TW" sz="1400" b="0" i="0" u="none" strike="noStrike" cap="none" dirty="0">
                <a:solidFill>
                  <a:srgbClr val="000000"/>
                </a:solidFill>
                <a:latin typeface="Calibri"/>
                <a:ea typeface="Calibri"/>
                <a:cs typeface="Calibri"/>
                <a:sym typeface="Calibri"/>
              </a:rPr>
              <a:t>。</a:t>
            </a:r>
            <a:endParaRPr sz="1100" b="0" i="0" u="none" strike="noStrike" cap="none" dirty="0">
              <a:solidFill>
                <a:srgbClr val="000000"/>
              </a:solidFill>
              <a:latin typeface="Calibri"/>
              <a:ea typeface="Calibri"/>
              <a:cs typeface="Calibri"/>
              <a:sym typeface="Calibri"/>
            </a:endParaRPr>
          </a:p>
        </p:txBody>
      </p:sp>
      <p:pic>
        <p:nvPicPr>
          <p:cNvPr id="715" name="Google Shape;715;p35"/>
          <p:cNvPicPr preferRelativeResize="0"/>
          <p:nvPr/>
        </p:nvPicPr>
        <p:blipFill rotWithShape="1">
          <a:blip r:embed="rId3">
            <a:alphaModFix/>
          </a:blip>
          <a:srcRect/>
          <a:stretch/>
        </p:blipFill>
        <p:spPr>
          <a:xfrm>
            <a:off x="537254" y="1264393"/>
            <a:ext cx="5484091" cy="2648345"/>
          </a:xfrm>
          <a:prstGeom prst="rect">
            <a:avLst/>
          </a:prstGeom>
          <a:noFill/>
          <a:ln>
            <a:noFill/>
          </a:ln>
        </p:spPr>
      </p:pic>
      <p:sp>
        <p:nvSpPr>
          <p:cNvPr id="716" name="Google Shape;716;p35"/>
          <p:cNvSpPr txBox="1"/>
          <p:nvPr/>
        </p:nvSpPr>
        <p:spPr>
          <a:xfrm>
            <a:off x="4471651" y="1832300"/>
            <a:ext cx="4276500" cy="3078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Noto Sans Symbols"/>
              <a:buChar char="●"/>
            </a:pPr>
            <a:r>
              <a:rPr lang="zh-TW" sz="1400" b="0" i="0" u="none" strike="noStrike" cap="none" dirty="0">
                <a:solidFill>
                  <a:srgbClr val="000000"/>
                </a:solidFill>
                <a:latin typeface="Calibri"/>
                <a:ea typeface="Calibri"/>
                <a:cs typeface="Calibri"/>
                <a:sym typeface="Calibri"/>
              </a:rPr>
              <a:t>出現最高的前三名詞頻：</a:t>
            </a:r>
            <a:r>
              <a:rPr lang="zh-TW" sz="1400" b="0" i="0" u="none" strike="noStrike" cap="none" dirty="0">
                <a:solidFill>
                  <a:srgbClr val="000000"/>
                </a:solidFill>
                <a:latin typeface="Arial"/>
                <a:ea typeface="Arial"/>
                <a:cs typeface="Arial"/>
                <a:sym typeface="Arial"/>
              </a:rPr>
              <a:t>力宏、有沒有、八卦 </a:t>
            </a:r>
            <a:endParaRPr sz="1100" b="0" i="0" u="none" strike="noStrike" cap="none" dirty="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 Day of Prayer and Repentance by Slidesgo">
  <a:themeElements>
    <a:clrScheme name="Simple Light">
      <a:dk1>
        <a:srgbClr val="000000"/>
      </a:dk1>
      <a:lt1>
        <a:srgbClr val="FFFFFF"/>
      </a:lt1>
      <a:dk2>
        <a:srgbClr val="4B4B4B"/>
      </a:dk2>
      <a:lt2>
        <a:srgbClr val="F0F0F1"/>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TotalTime>
  <Words>1582</Words>
  <Application>Microsoft Office PowerPoint</Application>
  <PresentationFormat>如螢幕大小 (16:9)</PresentationFormat>
  <Paragraphs>108</Paragraphs>
  <Slides>29</Slides>
  <Notes>29</Notes>
  <HiddenSlides>0</HiddenSlides>
  <MMClips>0</MMClips>
  <ScaleCrop>false</ScaleCrop>
  <HeadingPairs>
    <vt:vector size="6" baseType="variant">
      <vt:variant>
        <vt:lpstr>使用字型</vt:lpstr>
      </vt:variant>
      <vt:variant>
        <vt:i4>10</vt:i4>
      </vt:variant>
      <vt:variant>
        <vt:lpstr>佈景主題</vt:lpstr>
      </vt:variant>
      <vt:variant>
        <vt:i4>2</vt:i4>
      </vt:variant>
      <vt:variant>
        <vt:lpstr>投影片標題</vt:lpstr>
      </vt:variant>
      <vt:variant>
        <vt:i4>29</vt:i4>
      </vt:variant>
    </vt:vector>
  </HeadingPairs>
  <TitlesOfParts>
    <vt:vector size="41" baseType="lpstr">
      <vt:lpstr>SimHei</vt:lpstr>
      <vt:lpstr>Roboto Condensed Light</vt:lpstr>
      <vt:lpstr>微軟正黑體</vt:lpstr>
      <vt:lpstr>Roboto</vt:lpstr>
      <vt:lpstr>微軟正黑體</vt:lpstr>
      <vt:lpstr>Anaheim</vt:lpstr>
      <vt:lpstr>Arial</vt:lpstr>
      <vt:lpstr>Vollkorn</vt:lpstr>
      <vt:lpstr>Calibri</vt:lpstr>
      <vt:lpstr>Noto Sans Symbols</vt:lpstr>
      <vt:lpstr>Simple Light</vt:lpstr>
      <vt:lpstr>The Day of Prayer and Repentance by Slidesgo</vt:lpstr>
      <vt:lpstr>社群媒體分析讀書會第九組成果分享 從宏蕾事件觀察社會輿論趨勢</vt:lpstr>
      <vt:lpstr>Background</vt:lpstr>
      <vt:lpstr>分析方式-使用工作流程平台</vt:lpstr>
      <vt:lpstr>工作流程圖</vt:lpstr>
      <vt:lpstr>Agenda</vt:lpstr>
      <vt:lpstr>主題模型的命名</vt:lpstr>
      <vt:lpstr>LDA 模型</vt:lpstr>
      <vt:lpstr>主題 1：蕾神之槌(最多人討論) </vt:lpstr>
      <vt:lpstr>主題 2：宏慌之力</vt:lpstr>
      <vt:lpstr>主題 3：雙方的孩子</vt:lpstr>
      <vt:lpstr>LDA數值說明</vt:lpstr>
      <vt:lpstr>網路節點的定義與邊的權重</vt:lpstr>
      <vt:lpstr>PowerPoint 簡報</vt:lpstr>
      <vt:lpstr>視覺化圖表呈現</vt:lpstr>
      <vt:lpstr>一、字詞相關網路圖</vt:lpstr>
      <vt:lpstr>字詞相關網路圖</vt:lpstr>
      <vt:lpstr>處理後字詞網路圖&amp; 留言萃取的比較 </vt:lpstr>
      <vt:lpstr>二、社會網路圖 </vt:lpstr>
      <vt:lpstr>遇到的問題</vt:lpstr>
      <vt:lpstr>三、試用Gephi工具建立社會網路圖  Step 1 匯入csv及調整參數後結果 </vt:lpstr>
      <vt:lpstr>試用Gephi工具建立社會網路圖  Step 2 調整node參數&amp;Range</vt:lpstr>
      <vt:lpstr>試用Gephi工具建立社會網路圖  Step 3重複步驟匯入csv，調整Range(Betweeness Centrality)參數及比例</vt:lpstr>
      <vt:lpstr>重要節點的指標</vt:lpstr>
      <vt:lpstr>重要節點的指標</vt:lpstr>
      <vt:lpstr>重要節點指標與該社會網路圖代表的意義 參考LDA分析議題，以熱門PO文、意見領袖節點及方向性分析 </vt:lpstr>
      <vt:lpstr>PowerPoint 簡報</vt:lpstr>
      <vt:lpstr>結論</vt:lpstr>
      <vt:lpstr>PowerPoint 簡報</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社群媒體分析讀書會 成果分享 從宏蕾事件觀察社會輿論趨勢</dc:title>
  <dc:creator>user</dc:creator>
  <cp:lastModifiedBy>user</cp:lastModifiedBy>
  <cp:revision>47</cp:revision>
  <cp:lastPrinted>2021-12-27T23:53:18Z</cp:lastPrinted>
  <dcterms:modified xsi:type="dcterms:W3CDTF">2021-12-28T04:45:25Z</dcterms:modified>
</cp:coreProperties>
</file>